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6"/>
  </p:notesMasterIdLst>
  <p:sldIdLst>
    <p:sldId id="256" r:id="rId2"/>
    <p:sldId id="258" r:id="rId3"/>
    <p:sldId id="268" r:id="rId4"/>
    <p:sldId id="259" r:id="rId5"/>
    <p:sldId id="276" r:id="rId6"/>
    <p:sldId id="262" r:id="rId7"/>
    <p:sldId id="260" r:id="rId8"/>
    <p:sldId id="2007577256" r:id="rId9"/>
    <p:sldId id="261" r:id="rId10"/>
    <p:sldId id="298" r:id="rId11"/>
    <p:sldId id="2007577238" r:id="rId12"/>
    <p:sldId id="2007577257" r:id="rId13"/>
    <p:sldId id="299" r:id="rId14"/>
    <p:sldId id="270" r:id="rId15"/>
    <p:sldId id="257" r:id="rId16"/>
    <p:sldId id="2007577245" r:id="rId17"/>
    <p:sldId id="2007577240" r:id="rId18"/>
    <p:sldId id="300" r:id="rId19"/>
    <p:sldId id="2007577246" r:id="rId20"/>
    <p:sldId id="2007577247" r:id="rId21"/>
    <p:sldId id="2007577258" r:id="rId22"/>
    <p:sldId id="2007577248" r:id="rId23"/>
    <p:sldId id="2007577229" r:id="rId24"/>
    <p:sldId id="2007577228" r:id="rId25"/>
    <p:sldId id="2007577249" r:id="rId26"/>
    <p:sldId id="2007577227" r:id="rId27"/>
    <p:sldId id="2007577250" r:id="rId28"/>
    <p:sldId id="2007577251" r:id="rId29"/>
    <p:sldId id="2007577252" r:id="rId30"/>
    <p:sldId id="2007577253" r:id="rId31"/>
    <p:sldId id="2007577254" r:id="rId32"/>
    <p:sldId id="2007577255" r:id="rId33"/>
    <p:sldId id="2007577244" r:id="rId34"/>
    <p:sldId id="2007577243" r:id="rId35"/>
  </p:sldIdLst>
  <p:sldSz cx="9144000" cy="5143500" type="screen16x9"/>
  <p:notesSz cx="6858000" cy="9144000"/>
  <p:embeddedFontLst>
    <p:embeddedFont>
      <p:font typeface="Fira Sans Extra Condensed Medium" panose="020B0604020202020204" charset="0"/>
      <p:regular r:id="rId37"/>
      <p:bold r:id="rId38"/>
      <p:italic r:id="rId39"/>
      <p:boldItalic r:id="rId40"/>
    </p:embeddedFont>
    <p:embeddedFont>
      <p:font typeface="Lato" panose="020B0604020202020204" charset="0"/>
      <p:regular r:id="rId41"/>
      <p:bold r:id="rId42"/>
      <p:italic r:id="rId43"/>
      <p:boldItalic r:id="rId44"/>
    </p:embeddedFont>
    <p:embeddedFont>
      <p:font typeface="Wingdings 3" panose="05040102010807070707" pitchFamily="18" charset="2"/>
      <p:regular r:id="rId45"/>
    </p:embeddedFont>
    <p:embeddedFont>
      <p:font typeface="宋体" panose="02010600030101010101" pitchFamily="2" charset="-122"/>
      <p:regular r:id="rId46"/>
    </p:embeddedFont>
    <p:embeddedFont>
      <p:font typeface="Calibri" panose="020F0502020204030204" pitchFamily="3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
      <p:font typeface="Tahoma" panose="020B0604030504040204" pitchFamily="34" charset="0"/>
      <p:regular r:id="rId55"/>
      <p:bold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60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9/23/2022</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9/23/2022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xmlns=""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xmlns=""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xmlns=""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xmlns=""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xmlns=""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xmlns="" val="3096447879"/>
                    </a:ext>
                  </a:extLst>
                </a:gridCol>
                <a:gridCol w="1633650">
                  <a:extLst>
                    <a:ext uri="{9D8B030D-6E8A-4147-A177-3AD203B41FA5}">
                      <a16:colId xmlns:a16="http://schemas.microsoft.com/office/drawing/2014/main" xmlns="" val="3562436979"/>
                    </a:ext>
                  </a:extLst>
                </a:gridCol>
                <a:gridCol w="843076">
                  <a:extLst>
                    <a:ext uri="{9D8B030D-6E8A-4147-A177-3AD203B41FA5}">
                      <a16:colId xmlns:a16="http://schemas.microsoft.com/office/drawing/2014/main" xmlns="" val="2818223583"/>
                    </a:ext>
                  </a:extLst>
                </a:gridCol>
                <a:gridCol w="1339707">
                  <a:extLst>
                    <a:ext uri="{9D8B030D-6E8A-4147-A177-3AD203B41FA5}">
                      <a16:colId xmlns:a16="http://schemas.microsoft.com/office/drawing/2014/main" xmlns="" val="1282315390"/>
                    </a:ext>
                  </a:extLst>
                </a:gridCol>
                <a:gridCol w="615785">
                  <a:extLst>
                    <a:ext uri="{9D8B030D-6E8A-4147-A177-3AD203B41FA5}">
                      <a16:colId xmlns:a16="http://schemas.microsoft.com/office/drawing/2014/main" xmlns="" val="2815943987"/>
                    </a:ext>
                  </a:extLst>
                </a:gridCol>
                <a:gridCol w="1566997">
                  <a:extLst>
                    <a:ext uri="{9D8B030D-6E8A-4147-A177-3AD203B41FA5}">
                      <a16:colId xmlns:a16="http://schemas.microsoft.com/office/drawing/2014/main" xmlns="" val="445383704"/>
                    </a:ext>
                  </a:extLst>
                </a:gridCol>
                <a:gridCol w="911161">
                  <a:extLst>
                    <a:ext uri="{9D8B030D-6E8A-4147-A177-3AD203B41FA5}">
                      <a16:colId xmlns:a16="http://schemas.microsoft.com/office/drawing/2014/main" xmlns="" val="3477085221"/>
                    </a:ext>
                  </a:extLst>
                </a:gridCol>
                <a:gridCol w="1271620">
                  <a:extLst>
                    <a:ext uri="{9D8B030D-6E8A-4147-A177-3AD203B41FA5}">
                      <a16:colId xmlns:a16="http://schemas.microsoft.com/office/drawing/2014/main" xmlns=""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xmlns=""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xmlns=""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1406845"/>
            <a:ext cx="8720919" cy="461665"/>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2:Hoàn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533240"/>
            <a:ext cx="8720919" cy="830997"/>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Cho </a:t>
            </a: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78CC9A-A71B-4726-B887-5860F8C36B2C}"/>
              </a:ext>
            </a:extLst>
          </p:cNvPr>
          <p:cNvGraphicFramePr>
            <a:graphicFrameLocks noGrp="1"/>
          </p:cNvGraphicFramePr>
          <p:nvPr>
            <p:extLst>
              <p:ext uri="{D42A27DB-BD31-4B8C-83A1-F6EECF244321}">
                <p14:modId xmlns:p14="http://schemas.microsoft.com/office/powerpoint/2010/main" val="4071589400"/>
              </p:ext>
            </p:extLst>
          </p:nvPr>
        </p:nvGraphicFramePr>
        <p:xfrm>
          <a:off x="837811" y="1900727"/>
          <a:ext cx="7933656" cy="3297622"/>
        </p:xfrm>
        <a:graphic>
          <a:graphicData uri="http://schemas.openxmlformats.org/drawingml/2006/table">
            <a:tbl>
              <a:tblPr firstRow="1" bandRow="1"/>
              <a:tblGrid>
                <a:gridCol w="3699148">
                  <a:extLst>
                    <a:ext uri="{9D8B030D-6E8A-4147-A177-3AD203B41FA5}">
                      <a16:colId xmlns:a16="http://schemas.microsoft.com/office/drawing/2014/main" xmlns="" val="2103051161"/>
                    </a:ext>
                  </a:extLst>
                </a:gridCol>
                <a:gridCol w="2261349">
                  <a:extLst>
                    <a:ext uri="{9D8B030D-6E8A-4147-A177-3AD203B41FA5}">
                      <a16:colId xmlns:a16="http://schemas.microsoft.com/office/drawing/2014/main" xmlns="" val="773045551"/>
                    </a:ext>
                  </a:extLst>
                </a:gridCol>
                <a:gridCol w="1973159">
                  <a:extLst>
                    <a:ext uri="{9D8B030D-6E8A-4147-A177-3AD203B41FA5}">
                      <a16:colId xmlns:a16="http://schemas.microsoft.com/office/drawing/2014/main" xmlns=""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xmlns=""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xmlns=""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xmlns=""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xmlns=""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xmlns=""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xmlns=""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xmlns=""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xmlns=""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xmlns=""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xmlns=""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xmlns=""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xmlns=""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xmlns=""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xmlns=""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xmlns=""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xmlns=""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xmlns=""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xmlns=""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xmlns=""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xmlns=""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xmlns=""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xmlns=""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xmlns=""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xmlns=""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xmlns=""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xmlns=""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xmlns=""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xmlns=""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xmlns=""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xmlns=""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xmlns=""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xmlns=""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xmlns=""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xmlns=""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xmlns=""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xmlns=""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xmlns=""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xmlns=""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xmlns=""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xmlns=""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xmlns=""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xmlns=""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xmlns=""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xmlns=""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xmlns=""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xmlns=""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xmlns=""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xmlns=""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xmlns=""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70790" y="830276"/>
            <a:ext cx="9073210" cy="304698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LUẬT CHƠI: </a:t>
            </a:r>
            <a:endParaRPr lang="vi-VN" sz="3200" dirty="0" smtClean="0">
              <a:latin typeface="Times New Roman" panose="02020603050405020304" pitchFamily="18" charset="0"/>
              <a:cs typeface="Times New Roman" panose="02020603050405020304" pitchFamily="18" charset="0"/>
            </a:endParaRPr>
          </a:p>
          <a:p>
            <a:pPr algn="just"/>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một dãy</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HS.</a:t>
            </a:r>
          </a:p>
          <a:p>
            <a:pPr algn="just"/>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giành</a:t>
            </a:r>
            <a:r>
              <a:rPr lang="vi-VN"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3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xmlns=""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xmlns=""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591" y="206190"/>
            <a:ext cx="5312700" cy="1104900"/>
          </a:xfrm>
        </p:spPr>
        <p:txBody>
          <a:bodyPr/>
          <a:lstStyle/>
          <a:p>
            <a:r>
              <a:rPr lang="vi-VN" sz="2400" dirty="0" smtClean="0">
                <a:solidFill>
                  <a:schemeClr val="tx1"/>
                </a:solidFill>
                <a:latin typeface="Times New Roman" panose="02020603050405020304" pitchFamily="18" charset="0"/>
                <a:cs typeface="Times New Roman" panose="02020603050405020304" pitchFamily="18" charset="0"/>
              </a:rPr>
              <a:t>ĐÁP ÁN</a:t>
            </a:r>
            <a:br>
              <a:rPr lang="vi-VN" sz="2400" dirty="0" smtClean="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9172530"/>
              </p:ext>
            </p:extLst>
          </p:nvPr>
        </p:nvGraphicFramePr>
        <p:xfrm>
          <a:off x="665019" y="1100860"/>
          <a:ext cx="7772398" cy="3657600"/>
        </p:xfrm>
        <a:graphic>
          <a:graphicData uri="http://schemas.openxmlformats.org/drawingml/2006/table">
            <a:tbl>
              <a:tblPr firstRow="1" bandRow="1">
                <a:tableStyleId>{011B537C-6E0D-4ED9-BEA1-98C0F7EC428A}</a:tableStyleId>
              </a:tblPr>
              <a:tblGrid>
                <a:gridCol w="1514734"/>
                <a:gridCol w="1086370"/>
                <a:gridCol w="1457325"/>
                <a:gridCol w="1237990"/>
                <a:gridCol w="1237989"/>
                <a:gridCol w="1237990"/>
              </a:tblGrid>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He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16</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Ar</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6</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H</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K</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18</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F</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Mg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S</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20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13</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Au</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Fe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P</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Na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8</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O</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9</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19</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N</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1560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xmlns=""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xmlns=""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xmlns=""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xmlns=""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xmlns=""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xmlns=""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xmlns=""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xmlns=""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xmlns=""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xmlns=""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xmlns=""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xmlns=""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28"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29"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xmlns=""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xmlns=""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xmlns=""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xmlns=""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xmlns=""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xmlns=""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xmlns=""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xmlns=""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xmlns=""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xmlns=""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xmlns=""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xmlns=""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xmlns=""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xmlns=""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1925618"/>
            <a:ext cx="8720919" cy="707886"/>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vi-VN" sz="2000" b="1" dirty="0">
                <a:latin typeface="Times New Roman" panose="02020603050405020304" pitchFamily="18" charset="0"/>
                <a:cs typeface="Times New Roman" panose="02020603050405020304" pitchFamily="18" charset="0"/>
              </a:rPr>
              <a:t>Số lượng mỗi loại hạt của một số nguyên tử được nêu trong bảng dưới đây. Hãy cho biết những nguyên tử nào thuộc cùng một nguyên tố hoá học</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val="1470021938"/>
              </p:ext>
            </p:extLst>
          </p:nvPr>
        </p:nvGraphicFramePr>
        <p:xfrm>
          <a:off x="502462" y="2750130"/>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xmlns="" val="2316296713"/>
                    </a:ext>
                  </a:extLst>
                </a:gridCol>
                <a:gridCol w="832513">
                  <a:extLst>
                    <a:ext uri="{9D8B030D-6E8A-4147-A177-3AD203B41FA5}">
                      <a16:colId xmlns:a16="http://schemas.microsoft.com/office/drawing/2014/main" xmlns="" val="3435080568"/>
                    </a:ext>
                  </a:extLst>
                </a:gridCol>
                <a:gridCol w="887105">
                  <a:extLst>
                    <a:ext uri="{9D8B030D-6E8A-4147-A177-3AD203B41FA5}">
                      <a16:colId xmlns:a16="http://schemas.microsoft.com/office/drawing/2014/main" xmlns="" val="3424779979"/>
                    </a:ext>
                  </a:extLst>
                </a:gridCol>
                <a:gridCol w="791570">
                  <a:extLst>
                    <a:ext uri="{9D8B030D-6E8A-4147-A177-3AD203B41FA5}">
                      <a16:colId xmlns:a16="http://schemas.microsoft.com/office/drawing/2014/main" xmlns="" val="2480315216"/>
                    </a:ext>
                  </a:extLst>
                </a:gridCol>
                <a:gridCol w="1610436">
                  <a:extLst>
                    <a:ext uri="{9D8B030D-6E8A-4147-A177-3AD203B41FA5}">
                      <a16:colId xmlns:a16="http://schemas.microsoft.com/office/drawing/2014/main" xmlns="" val="302860229"/>
                    </a:ext>
                  </a:extLst>
                </a:gridCol>
                <a:gridCol w="941695">
                  <a:extLst>
                    <a:ext uri="{9D8B030D-6E8A-4147-A177-3AD203B41FA5}">
                      <a16:colId xmlns:a16="http://schemas.microsoft.com/office/drawing/2014/main" xmlns="" val="126302508"/>
                    </a:ext>
                  </a:extLst>
                </a:gridCol>
                <a:gridCol w="791570">
                  <a:extLst>
                    <a:ext uri="{9D8B030D-6E8A-4147-A177-3AD203B41FA5}">
                      <a16:colId xmlns:a16="http://schemas.microsoft.com/office/drawing/2014/main" xmlns="" val="3976823450"/>
                    </a:ext>
                  </a:extLst>
                </a:gridCol>
                <a:gridCol w="828192">
                  <a:extLst>
                    <a:ext uri="{9D8B030D-6E8A-4147-A177-3AD203B41FA5}">
                      <a16:colId xmlns:a16="http://schemas.microsoft.com/office/drawing/2014/main" xmlns=""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xmlns=""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xmlns=""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xmlns=""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xmlns=""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xmlns="" val="2014185894"/>
                  </a:ext>
                </a:extLst>
              </a:tr>
            </a:tbl>
          </a:graphicData>
        </a:graphic>
      </p:graphicFrame>
      <p:sp>
        <p:nvSpPr>
          <p:cNvPr id="6" name="TextBox 5">
            <a:extLst>
              <a:ext uri="{FF2B5EF4-FFF2-40B4-BE49-F238E27FC236}">
                <a16:creationId xmlns:a16="http://schemas.microsoft.com/office/drawing/2014/main" xmlns="" id="{0E912314-C7DD-95E5-6CFE-88440438DD60}"/>
              </a:ext>
            </a:extLst>
          </p:cNvPr>
          <p:cNvSpPr txBox="1"/>
          <p:nvPr/>
        </p:nvSpPr>
        <p:spPr>
          <a:xfrm>
            <a:off x="307233" y="1453916"/>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673517"/>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xmlns=""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xmlns=""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xmlns=""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xmlns=""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xmlns=""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xmlns=""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xmlns=""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xmlns=""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xmlns=""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xmlns=""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xmlns=""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xmlns=""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xmlns=""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xmlns=""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xmlns=""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xmlns=""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xmlns=""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xmlns=""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xmlns=""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xmlns=""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xmlns=""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xmlns=""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xmlns=""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xmlns=""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xmlns=""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xmlns=""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xmlns=""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xmlns=""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xmlns=""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xmlns=""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xmlns=""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xmlns=""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xmlns=""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xmlns=""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xmlns=""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xmlns=""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xmlns=""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xmlns=""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xmlns=""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xmlns=""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xmlns=""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xmlns=""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xmlns=""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xmlns=""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xmlns=""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xmlns="" val="2316296713"/>
                    </a:ext>
                  </a:extLst>
                </a:gridCol>
                <a:gridCol w="824092">
                  <a:extLst>
                    <a:ext uri="{9D8B030D-6E8A-4147-A177-3AD203B41FA5}">
                      <a16:colId xmlns:a16="http://schemas.microsoft.com/office/drawing/2014/main" xmlns="" val="3435080568"/>
                    </a:ext>
                  </a:extLst>
                </a:gridCol>
                <a:gridCol w="878132">
                  <a:extLst>
                    <a:ext uri="{9D8B030D-6E8A-4147-A177-3AD203B41FA5}">
                      <a16:colId xmlns:a16="http://schemas.microsoft.com/office/drawing/2014/main" xmlns="" val="3424779979"/>
                    </a:ext>
                  </a:extLst>
                </a:gridCol>
                <a:gridCol w="783563">
                  <a:extLst>
                    <a:ext uri="{9D8B030D-6E8A-4147-A177-3AD203B41FA5}">
                      <a16:colId xmlns:a16="http://schemas.microsoft.com/office/drawing/2014/main" xmlns="" val="2480315216"/>
                    </a:ext>
                  </a:extLst>
                </a:gridCol>
                <a:gridCol w="1594147">
                  <a:extLst>
                    <a:ext uri="{9D8B030D-6E8A-4147-A177-3AD203B41FA5}">
                      <a16:colId xmlns:a16="http://schemas.microsoft.com/office/drawing/2014/main" xmlns="" val="302860229"/>
                    </a:ext>
                  </a:extLst>
                </a:gridCol>
                <a:gridCol w="932170">
                  <a:extLst>
                    <a:ext uri="{9D8B030D-6E8A-4147-A177-3AD203B41FA5}">
                      <a16:colId xmlns:a16="http://schemas.microsoft.com/office/drawing/2014/main" xmlns="" val="126302508"/>
                    </a:ext>
                  </a:extLst>
                </a:gridCol>
                <a:gridCol w="783563">
                  <a:extLst>
                    <a:ext uri="{9D8B030D-6E8A-4147-A177-3AD203B41FA5}">
                      <a16:colId xmlns:a16="http://schemas.microsoft.com/office/drawing/2014/main" xmlns="" val="3976823450"/>
                    </a:ext>
                  </a:extLst>
                </a:gridCol>
                <a:gridCol w="819815">
                  <a:extLst>
                    <a:ext uri="{9D8B030D-6E8A-4147-A177-3AD203B41FA5}">
                      <a16:colId xmlns:a16="http://schemas.microsoft.com/office/drawing/2014/main" xmlns=""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xmlns=""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xmlns=""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xmlns=""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xmlns=""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xmlns="" val="2014185894"/>
                  </a:ext>
                </a:extLst>
              </a:tr>
            </a:tbl>
          </a:graphicData>
        </a:graphic>
      </p:graphicFrame>
      <p:sp>
        <p:nvSpPr>
          <p:cNvPr id="6" name="TextBox 5">
            <a:extLst>
              <a:ext uri="{FF2B5EF4-FFF2-40B4-BE49-F238E27FC236}">
                <a16:creationId xmlns:a16="http://schemas.microsoft.com/office/drawing/2014/main" xmlns=""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xmlns=""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xmlns=""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xmlns=""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xmlns=""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TotalTime>
  <Words>1754</Words>
  <Application>Microsoft Office PowerPoint</Application>
  <PresentationFormat>On-screen Show (16:9)</PresentationFormat>
  <Paragraphs>429</Paragraphs>
  <Slides>34</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9" baseType="lpstr">
      <vt:lpstr>Arial</vt:lpstr>
      <vt:lpstr>HY그래픽M</vt:lpstr>
      <vt:lpstr>Times New Roman</vt:lpstr>
      <vt:lpstr>Fira Sans Extra Condensed Medium</vt:lpstr>
      <vt:lpstr>Lato</vt:lpstr>
      <vt:lpstr>华文新魏</vt:lpstr>
      <vt:lpstr>Wingdings 3</vt:lpstr>
      <vt:lpstr>Courier New</vt:lpstr>
      <vt:lpstr>宋体</vt:lpstr>
      <vt:lpstr>Calibri</vt:lpstr>
      <vt:lpstr>Trebuchet MS</vt:lpstr>
      <vt:lpstr>方正宋刻本秀楷简体</vt:lpstr>
      <vt:lpstr>Tahoma</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ĐÁP 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Windows User</cp:lastModifiedBy>
  <cp:revision>20</cp:revision>
  <dcterms:modified xsi:type="dcterms:W3CDTF">2022-09-24T01:25:30Z</dcterms:modified>
</cp:coreProperties>
</file>