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wav" ContentType="audio/x-wav"/>
  <Default Extension="wdp" ContentType="image/vnd.ms-photo"/>
  <Default Extension="wmf" ContentType="image/x-wm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 id="2147483660" r:id="rId2"/>
  </p:sldMasterIdLst>
  <p:notesMasterIdLst>
    <p:notesMasterId r:id="rId38"/>
  </p:notesMasterIdLst>
  <p:sldIdLst>
    <p:sldId id="256" r:id="rId3"/>
    <p:sldId id="258" r:id="rId4"/>
    <p:sldId id="300" r:id="rId5"/>
    <p:sldId id="276" r:id="rId6"/>
    <p:sldId id="260" r:id="rId7"/>
    <p:sldId id="262" r:id="rId8"/>
    <p:sldId id="305" r:id="rId9"/>
    <p:sldId id="271" r:id="rId10"/>
    <p:sldId id="280" r:id="rId11"/>
    <p:sldId id="279" r:id="rId12"/>
    <p:sldId id="282" r:id="rId13"/>
    <p:sldId id="261" r:id="rId14"/>
    <p:sldId id="272" r:id="rId15"/>
    <p:sldId id="273" r:id="rId16"/>
    <p:sldId id="267" r:id="rId17"/>
    <p:sldId id="263" r:id="rId18"/>
    <p:sldId id="288" r:id="rId19"/>
    <p:sldId id="306" r:id="rId20"/>
    <p:sldId id="264" r:id="rId21"/>
    <p:sldId id="287" r:id="rId22"/>
    <p:sldId id="301" r:id="rId23"/>
    <p:sldId id="292" r:id="rId24"/>
    <p:sldId id="291" r:id="rId25"/>
    <p:sldId id="290" r:id="rId26"/>
    <p:sldId id="257" r:id="rId27"/>
    <p:sldId id="303" r:id="rId28"/>
    <p:sldId id="293" r:id="rId29"/>
    <p:sldId id="294" r:id="rId30"/>
    <p:sldId id="295" r:id="rId31"/>
    <p:sldId id="296" r:id="rId32"/>
    <p:sldId id="297" r:id="rId33"/>
    <p:sldId id="299" r:id="rId34"/>
    <p:sldId id="308" r:id="rId35"/>
    <p:sldId id="312" r:id="rId36"/>
    <p:sldId id="265" r:id="rId37"/>
  </p:sldIdLst>
  <p:sldSz cx="18288000" cy="10287000"/>
  <p:notesSz cx="6858000" cy="9144000"/>
  <p:embeddedFontLst>
    <p:embeddedFont>
      <p:font typeface="#9Slide05 Lobster" panose="02000506000000020003" pitchFamily="2" charset="0"/>
      <p:regular r:id="rId39"/>
    </p:embeddedFont>
    <p:embeddedFont>
      <p:font typeface=".VnTime" panose="020B7200000000000000" pitchFamily="34" charset="0"/>
      <p:regular r:id="rId40"/>
      <p:bold r:id="rId41"/>
      <p:italic r:id="rId42"/>
      <p:boldItalic r:id="rId43"/>
    </p:embeddedFont>
    <p:embeddedFont>
      <p:font typeface="Calibri" panose="020F0502020204030204" pitchFamily="34" charset="0"/>
      <p:regular r:id="rId44"/>
      <p:bold r:id="rId45"/>
      <p:italic r:id="rId46"/>
      <p:boldItalic r:id="rId47"/>
    </p:embeddedFont>
    <p:embeddedFont>
      <p:font typeface="Calibri Light" panose="020F0302020204030204" pitchFamily="34" charset="0"/>
      <p:regular r:id="rId48"/>
      <p:italic r:id="rId49"/>
    </p:embeddedFont>
    <p:embeddedFont>
      <p:font typeface="Cambria Math" panose="02040503050406030204" pitchFamily="18" charset="0"/>
      <p:regular r:id="rId5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8B000"/>
    <a:srgbClr val="FFFE94"/>
    <a:srgbClr val="FEFB90"/>
    <a:srgbClr val="5FC233"/>
    <a:srgbClr val="27364B"/>
    <a:srgbClr val="008037"/>
    <a:srgbClr val="0066FF"/>
    <a:srgbClr val="41BA5F"/>
    <a:srgbClr val="CCFF99"/>
    <a:srgbClr val="33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912C8C85-51F0-491E-9774-3900AFEF0FD7}" styleName="Light Style 2 - Accent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22" autoAdjust="0"/>
  </p:normalViewPr>
  <p:slideViewPr>
    <p:cSldViewPr>
      <p:cViewPr varScale="1">
        <p:scale>
          <a:sx n="61" d="100"/>
          <a:sy n="61" d="100"/>
        </p:scale>
        <p:origin x="120" y="36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1.fntdata"/><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microsoft.com/office/2016/11/relationships/changesInfo" Target="changesInfos/changesInfo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notesMaster" Target="notesMasters/notesMaster1.xml"/><Relationship Id="rId46" Type="http://schemas.openxmlformats.org/officeDocument/2006/relationships/font" Target="fonts/font8.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font" Target="fonts/font3.fntdata"/><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font" Target="fonts/font11.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font" Target="fonts/font6.fntdata"/><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font" Target="fonts/font5.fntdata"/><Relationship Id="rId48" Type="http://schemas.openxmlformats.org/officeDocument/2006/relationships/font" Target="fonts/font10.fntdata"/><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uu Thu Ha" userId="e1169fa4e74ca433" providerId="LiveId" clId="{0C24EF33-958E-46E6-9AE8-F616CDDE0DFE}"/>
    <pc:docChg chg="undo custSel addSld delSld modSld sldOrd">
      <pc:chgData name="Luu Thu Ha" userId="e1169fa4e74ca433" providerId="LiveId" clId="{0C24EF33-958E-46E6-9AE8-F616CDDE0DFE}" dt="2021-11-09T08:56:00.302" v="1634" actId="20577"/>
      <pc:docMkLst>
        <pc:docMk/>
      </pc:docMkLst>
      <pc:sldChg chg="addSp delSp modSp mod modAnim">
        <pc:chgData name="Luu Thu Ha" userId="e1169fa4e74ca433" providerId="LiveId" clId="{0C24EF33-958E-46E6-9AE8-F616CDDE0DFE}" dt="2021-11-09T08:06:25.535" v="221"/>
        <pc:sldMkLst>
          <pc:docMk/>
          <pc:sldMk cId="0" sldId="258"/>
        </pc:sldMkLst>
        <pc:spChg chg="add mod">
          <ac:chgData name="Luu Thu Ha" userId="e1169fa4e74ca433" providerId="LiveId" clId="{0C24EF33-958E-46E6-9AE8-F616CDDE0DFE}" dt="2021-11-09T08:06:22.006" v="220" actId="207"/>
          <ac:spMkLst>
            <pc:docMk/>
            <pc:sldMk cId="0" sldId="258"/>
            <ac:spMk id="11" creationId="{36F07CE1-4E25-4EF0-80FC-1729F65D8520}"/>
          </ac:spMkLst>
        </pc:spChg>
        <pc:spChg chg="mod">
          <ac:chgData name="Luu Thu Ha" userId="e1169fa4e74ca433" providerId="LiveId" clId="{0C24EF33-958E-46E6-9AE8-F616CDDE0DFE}" dt="2021-11-09T08:04:32.965" v="215" actId="208"/>
          <ac:spMkLst>
            <pc:docMk/>
            <pc:sldMk cId="0" sldId="258"/>
            <ac:spMk id="15" creationId="{5D8C854E-6395-4BA3-A5EB-03C58C836CDE}"/>
          </ac:spMkLst>
        </pc:spChg>
        <pc:picChg chg="add mod">
          <ac:chgData name="Luu Thu Ha" userId="e1169fa4e74ca433" providerId="LiveId" clId="{0C24EF33-958E-46E6-9AE8-F616CDDE0DFE}" dt="2021-11-09T07:11:26.587" v="7" actId="1440"/>
          <ac:picMkLst>
            <pc:docMk/>
            <pc:sldMk cId="0" sldId="258"/>
            <ac:picMk id="2" creationId="{8E6F1802-A11E-49FA-AE88-F80ABD4F42F6}"/>
          </ac:picMkLst>
        </pc:picChg>
        <pc:picChg chg="del">
          <ac:chgData name="Luu Thu Ha" userId="e1169fa4e74ca433" providerId="LiveId" clId="{0C24EF33-958E-46E6-9AE8-F616CDDE0DFE}" dt="2021-11-09T07:11:04.094" v="0" actId="478"/>
          <ac:picMkLst>
            <pc:docMk/>
            <pc:sldMk cId="0" sldId="258"/>
            <ac:picMk id="1026" creationId="{135F176B-BB9C-4DF5-92A2-38103C6F7CD2}"/>
          </ac:picMkLst>
        </pc:picChg>
      </pc:sldChg>
      <pc:sldChg chg="delSp modSp mod delAnim">
        <pc:chgData name="Luu Thu Ha" userId="e1169fa4e74ca433" providerId="LiveId" clId="{0C24EF33-958E-46E6-9AE8-F616CDDE0DFE}" dt="2021-11-09T08:17:58.196" v="845" actId="478"/>
        <pc:sldMkLst>
          <pc:docMk/>
          <pc:sldMk cId="0" sldId="262"/>
        </pc:sldMkLst>
        <pc:spChg chg="mod">
          <ac:chgData name="Luu Thu Ha" userId="e1169fa4e74ca433" providerId="LiveId" clId="{0C24EF33-958E-46E6-9AE8-F616CDDE0DFE}" dt="2021-11-09T08:12:21.117" v="614" actId="20577"/>
          <ac:spMkLst>
            <pc:docMk/>
            <pc:sldMk cId="0" sldId="262"/>
            <ac:spMk id="17" creationId="{7F75C6DA-18F5-4D25-99E5-BAA11FE6470C}"/>
          </ac:spMkLst>
        </pc:spChg>
        <pc:spChg chg="del mod">
          <ac:chgData name="Luu Thu Ha" userId="e1169fa4e74ca433" providerId="LiveId" clId="{0C24EF33-958E-46E6-9AE8-F616CDDE0DFE}" dt="2021-11-09T08:17:58.196" v="845" actId="478"/>
          <ac:spMkLst>
            <pc:docMk/>
            <pc:sldMk cId="0" sldId="262"/>
            <ac:spMk id="19" creationId="{EF47323F-F453-45C9-B507-2BA0248160B6}"/>
          </ac:spMkLst>
        </pc:spChg>
      </pc:sldChg>
      <pc:sldChg chg="modSp mod">
        <pc:chgData name="Luu Thu Ha" userId="e1169fa4e74ca433" providerId="LiveId" clId="{0C24EF33-958E-46E6-9AE8-F616CDDE0DFE}" dt="2021-11-09T08:24:42.781" v="1045" actId="20577"/>
        <pc:sldMkLst>
          <pc:docMk/>
          <pc:sldMk cId="0" sldId="263"/>
        </pc:sldMkLst>
        <pc:spChg chg="mod">
          <ac:chgData name="Luu Thu Ha" userId="e1169fa4e74ca433" providerId="LiveId" clId="{0C24EF33-958E-46E6-9AE8-F616CDDE0DFE}" dt="2021-11-09T08:23:55.543" v="1002" actId="207"/>
          <ac:spMkLst>
            <pc:docMk/>
            <pc:sldMk cId="0" sldId="263"/>
            <ac:spMk id="20" creationId="{C2F6217C-22CC-4B34-A5F0-322BB24FC930}"/>
          </ac:spMkLst>
        </pc:spChg>
        <pc:graphicFrameChg chg="mod modGraphic">
          <ac:chgData name="Luu Thu Ha" userId="e1169fa4e74ca433" providerId="LiveId" clId="{0C24EF33-958E-46E6-9AE8-F616CDDE0DFE}" dt="2021-11-09T08:24:42.781" v="1045" actId="20577"/>
          <ac:graphicFrameMkLst>
            <pc:docMk/>
            <pc:sldMk cId="0" sldId="263"/>
            <ac:graphicFrameMk id="4" creationId="{94CF7654-3045-49BD-9FD6-E5872EC485C0}"/>
          </ac:graphicFrameMkLst>
        </pc:graphicFrameChg>
      </pc:sldChg>
      <pc:sldChg chg="modSp">
        <pc:chgData name="Luu Thu Ha" userId="e1169fa4e74ca433" providerId="LiveId" clId="{0C24EF33-958E-46E6-9AE8-F616CDDE0DFE}" dt="2021-11-09T08:18:43.800" v="915" actId="20577"/>
        <pc:sldMkLst>
          <pc:docMk/>
          <pc:sldMk cId="2313401581" sldId="271"/>
        </pc:sldMkLst>
        <pc:spChg chg="mod">
          <ac:chgData name="Luu Thu Ha" userId="e1169fa4e74ca433" providerId="LiveId" clId="{0C24EF33-958E-46E6-9AE8-F616CDDE0DFE}" dt="2021-11-09T08:18:43.800" v="915" actId="20577"/>
          <ac:spMkLst>
            <pc:docMk/>
            <pc:sldMk cId="2313401581" sldId="271"/>
            <ac:spMk id="2" creationId="{5A357D56-2043-4009-A8A6-9461E7981FEB}"/>
          </ac:spMkLst>
        </pc:spChg>
      </pc:sldChg>
      <pc:sldChg chg="modSp mod">
        <pc:chgData name="Luu Thu Ha" userId="e1169fa4e74ca433" providerId="LiveId" clId="{0C24EF33-958E-46E6-9AE8-F616CDDE0DFE}" dt="2021-11-09T08:20:32.668" v="926" actId="20577"/>
        <pc:sldMkLst>
          <pc:docMk/>
          <pc:sldMk cId="617207151" sldId="272"/>
        </pc:sldMkLst>
        <pc:graphicFrameChg chg="modGraphic">
          <ac:chgData name="Luu Thu Ha" userId="e1169fa4e74ca433" providerId="LiveId" clId="{0C24EF33-958E-46E6-9AE8-F616CDDE0DFE}" dt="2021-11-09T08:20:32.668" v="926" actId="20577"/>
          <ac:graphicFrameMkLst>
            <pc:docMk/>
            <pc:sldMk cId="617207151" sldId="272"/>
            <ac:graphicFrameMk id="9" creationId="{E4234BED-6767-42FA-9A74-8B7C0120711D}"/>
          </ac:graphicFrameMkLst>
        </pc:graphicFrameChg>
      </pc:sldChg>
      <pc:sldChg chg="modSp mod">
        <pc:chgData name="Luu Thu Ha" userId="e1169fa4e74ca433" providerId="LiveId" clId="{0C24EF33-958E-46E6-9AE8-F616CDDE0DFE}" dt="2021-11-09T08:21:26.992" v="993" actId="20577"/>
        <pc:sldMkLst>
          <pc:docMk/>
          <pc:sldMk cId="4186804772" sldId="273"/>
        </pc:sldMkLst>
        <pc:graphicFrameChg chg="mod modGraphic">
          <ac:chgData name="Luu Thu Ha" userId="e1169fa4e74ca433" providerId="LiveId" clId="{0C24EF33-958E-46E6-9AE8-F616CDDE0DFE}" dt="2021-11-09T08:21:26.992" v="993" actId="20577"/>
          <ac:graphicFrameMkLst>
            <pc:docMk/>
            <pc:sldMk cId="4186804772" sldId="273"/>
            <ac:graphicFrameMk id="16" creationId="{5B5779A5-1BB5-423E-A3F3-AAEEC2635861}"/>
          </ac:graphicFrameMkLst>
        </pc:graphicFrameChg>
      </pc:sldChg>
      <pc:sldChg chg="modSp mod">
        <pc:chgData name="Luu Thu Ha" userId="e1169fa4e74ca433" providerId="LiveId" clId="{0C24EF33-958E-46E6-9AE8-F616CDDE0DFE}" dt="2021-11-09T08:25:20.715" v="1078" actId="207"/>
        <pc:sldMkLst>
          <pc:docMk/>
          <pc:sldMk cId="2634695673" sldId="288"/>
        </pc:sldMkLst>
        <pc:spChg chg="mod">
          <ac:chgData name="Luu Thu Ha" userId="e1169fa4e74ca433" providerId="LiveId" clId="{0C24EF33-958E-46E6-9AE8-F616CDDE0DFE}" dt="2021-11-09T08:25:20.715" v="1078" actId="207"/>
          <ac:spMkLst>
            <pc:docMk/>
            <pc:sldMk cId="2634695673" sldId="288"/>
            <ac:spMk id="18" creationId="{106FA921-5053-4A31-8B38-EDCFB423A632}"/>
          </ac:spMkLst>
        </pc:spChg>
        <pc:graphicFrameChg chg="mod modGraphic">
          <ac:chgData name="Luu Thu Ha" userId="e1169fa4e74ca433" providerId="LiveId" clId="{0C24EF33-958E-46E6-9AE8-F616CDDE0DFE}" dt="2021-11-09T08:25:11.511" v="1077" actId="403"/>
          <ac:graphicFrameMkLst>
            <pc:docMk/>
            <pc:sldMk cId="2634695673" sldId="288"/>
            <ac:graphicFrameMk id="2" creationId="{5F9F0A1C-CA6D-4887-BC19-BE5E2D22BBBE}"/>
          </ac:graphicFrameMkLst>
        </pc:graphicFrameChg>
      </pc:sldChg>
      <pc:sldChg chg="modSp mod">
        <pc:chgData name="Luu Thu Ha" userId="e1169fa4e74ca433" providerId="LiveId" clId="{0C24EF33-958E-46E6-9AE8-F616CDDE0DFE}" dt="2021-11-09T08:26:01.737" v="1080" actId="1076"/>
        <pc:sldMkLst>
          <pc:docMk/>
          <pc:sldMk cId="733575033" sldId="291"/>
        </pc:sldMkLst>
        <pc:spChg chg="mod">
          <ac:chgData name="Luu Thu Ha" userId="e1169fa4e74ca433" providerId="LiveId" clId="{0C24EF33-958E-46E6-9AE8-F616CDDE0DFE}" dt="2021-11-09T08:26:01.737" v="1080" actId="1076"/>
          <ac:spMkLst>
            <pc:docMk/>
            <pc:sldMk cId="733575033" sldId="291"/>
            <ac:spMk id="14" creationId="{F489DAD2-5EF1-4246-9941-C531CE6BDCA3}"/>
          </ac:spMkLst>
        </pc:spChg>
      </pc:sldChg>
      <pc:sldChg chg="modSp modAnim">
        <pc:chgData name="Luu Thu Ha" userId="e1169fa4e74ca433" providerId="LiveId" clId="{0C24EF33-958E-46E6-9AE8-F616CDDE0DFE}" dt="2021-11-09T08:29:09.076" v="1099"/>
        <pc:sldMkLst>
          <pc:docMk/>
          <pc:sldMk cId="1538934288" sldId="293"/>
        </pc:sldMkLst>
        <pc:spChg chg="mod">
          <ac:chgData name="Luu Thu Ha" userId="e1169fa4e74ca433" providerId="LiveId" clId="{0C24EF33-958E-46E6-9AE8-F616CDDE0DFE}" dt="2021-11-09T08:29:05.855" v="1098" actId="207"/>
          <ac:spMkLst>
            <pc:docMk/>
            <pc:sldMk cId="1538934288" sldId="293"/>
            <ac:spMk id="38" creationId="{00000000-0000-0000-0000-000000000000}"/>
          </ac:spMkLst>
        </pc:spChg>
      </pc:sldChg>
      <pc:sldChg chg="modSp mod">
        <pc:chgData name="Luu Thu Ha" userId="e1169fa4e74ca433" providerId="LiveId" clId="{0C24EF33-958E-46E6-9AE8-F616CDDE0DFE}" dt="2021-11-09T08:30:47.047" v="1166" actId="1037"/>
        <pc:sldMkLst>
          <pc:docMk/>
          <pc:sldMk cId="241487387" sldId="294"/>
        </pc:sldMkLst>
        <pc:spChg chg="mod">
          <ac:chgData name="Luu Thu Ha" userId="e1169fa4e74ca433" providerId="LiveId" clId="{0C24EF33-958E-46E6-9AE8-F616CDDE0DFE}" dt="2021-11-09T08:29:24.781" v="1101" actId="1076"/>
          <ac:spMkLst>
            <pc:docMk/>
            <pc:sldMk cId="241487387" sldId="294"/>
            <ac:spMk id="2" creationId="{00000000-0000-0000-0000-000000000000}"/>
          </ac:spMkLst>
        </pc:spChg>
        <pc:spChg chg="mod">
          <ac:chgData name="Luu Thu Ha" userId="e1169fa4e74ca433" providerId="LiveId" clId="{0C24EF33-958E-46E6-9AE8-F616CDDE0DFE}" dt="2021-11-09T08:29:24.781" v="1101" actId="1076"/>
          <ac:spMkLst>
            <pc:docMk/>
            <pc:sldMk cId="241487387" sldId="294"/>
            <ac:spMk id="3" creationId="{00000000-0000-0000-0000-000000000000}"/>
          </ac:spMkLst>
        </pc:spChg>
        <pc:spChg chg="mod">
          <ac:chgData name="Luu Thu Ha" userId="e1169fa4e74ca433" providerId="LiveId" clId="{0C24EF33-958E-46E6-9AE8-F616CDDE0DFE}" dt="2021-11-09T08:29:24.781" v="1101" actId="1076"/>
          <ac:spMkLst>
            <pc:docMk/>
            <pc:sldMk cId="241487387" sldId="294"/>
            <ac:spMk id="4" creationId="{00000000-0000-0000-0000-000000000000}"/>
          </ac:spMkLst>
        </pc:spChg>
        <pc:spChg chg="mod">
          <ac:chgData name="Luu Thu Ha" userId="e1169fa4e74ca433" providerId="LiveId" clId="{0C24EF33-958E-46E6-9AE8-F616CDDE0DFE}" dt="2021-11-09T08:29:30.935" v="1103" actId="14100"/>
          <ac:spMkLst>
            <pc:docMk/>
            <pc:sldMk cId="241487387" sldId="294"/>
            <ac:spMk id="10" creationId="{00000000-0000-0000-0000-000000000000}"/>
          </ac:spMkLst>
        </pc:spChg>
        <pc:spChg chg="mod">
          <ac:chgData name="Luu Thu Ha" userId="e1169fa4e74ca433" providerId="LiveId" clId="{0C24EF33-958E-46E6-9AE8-F616CDDE0DFE}" dt="2021-11-09T08:29:24.781" v="1101" actId="1076"/>
          <ac:spMkLst>
            <pc:docMk/>
            <pc:sldMk cId="241487387" sldId="294"/>
            <ac:spMk id="18" creationId="{00000000-0000-0000-0000-000000000000}"/>
          </ac:spMkLst>
        </pc:spChg>
        <pc:spChg chg="mod">
          <ac:chgData name="Luu Thu Ha" userId="e1169fa4e74ca433" providerId="LiveId" clId="{0C24EF33-958E-46E6-9AE8-F616CDDE0DFE}" dt="2021-11-09T08:30:47.047" v="1166" actId="1037"/>
          <ac:spMkLst>
            <pc:docMk/>
            <pc:sldMk cId="241487387" sldId="294"/>
            <ac:spMk id="40" creationId="{00000000-0000-0000-0000-000000000000}"/>
          </ac:spMkLst>
        </pc:spChg>
      </pc:sldChg>
      <pc:sldChg chg="modSp mod">
        <pc:chgData name="Luu Thu Ha" userId="e1169fa4e74ca433" providerId="LiveId" clId="{0C24EF33-958E-46E6-9AE8-F616CDDE0DFE}" dt="2021-11-09T08:30:57.712" v="1170" actId="1038"/>
        <pc:sldMkLst>
          <pc:docMk/>
          <pc:sldMk cId="2416085919" sldId="295"/>
        </pc:sldMkLst>
        <pc:spChg chg="mod">
          <ac:chgData name="Luu Thu Ha" userId="e1169fa4e74ca433" providerId="LiveId" clId="{0C24EF33-958E-46E6-9AE8-F616CDDE0DFE}" dt="2021-11-09T08:30:57.712" v="1170" actId="1038"/>
          <ac:spMkLst>
            <pc:docMk/>
            <pc:sldMk cId="2416085919" sldId="295"/>
            <ac:spMk id="38" creationId="{00000000-0000-0000-0000-000000000000}"/>
          </ac:spMkLst>
        </pc:spChg>
      </pc:sldChg>
      <pc:sldChg chg="modSp mod">
        <pc:chgData name="Luu Thu Ha" userId="e1169fa4e74ca433" providerId="LiveId" clId="{0C24EF33-958E-46E6-9AE8-F616CDDE0DFE}" dt="2021-11-09T08:52:53.589" v="1591" actId="207"/>
        <pc:sldMkLst>
          <pc:docMk/>
          <pc:sldMk cId="2327076091" sldId="299"/>
        </pc:sldMkLst>
        <pc:spChg chg="mod">
          <ac:chgData name="Luu Thu Ha" userId="e1169fa4e74ca433" providerId="LiveId" clId="{0C24EF33-958E-46E6-9AE8-F616CDDE0DFE}" dt="2021-11-09T08:52:53.589" v="1591" actId="207"/>
          <ac:spMkLst>
            <pc:docMk/>
            <pc:sldMk cId="2327076091" sldId="299"/>
            <ac:spMk id="3" creationId="{41EF5DC6-4D5D-4520-901E-DFBE0DD6273C}"/>
          </ac:spMkLst>
        </pc:spChg>
        <pc:spChg chg="mod">
          <ac:chgData name="Luu Thu Ha" userId="e1169fa4e74ca433" providerId="LiveId" clId="{0C24EF33-958E-46E6-9AE8-F616CDDE0DFE}" dt="2021-11-09T08:49:33.341" v="1532" actId="2711"/>
          <ac:spMkLst>
            <pc:docMk/>
            <pc:sldMk cId="2327076091" sldId="299"/>
            <ac:spMk id="4" creationId="{9B2DFD48-C10A-4D85-811C-9688BF204EEC}"/>
          </ac:spMkLst>
        </pc:spChg>
      </pc:sldChg>
      <pc:sldChg chg="modSp mod">
        <pc:chgData name="Luu Thu Ha" userId="e1169fa4e74ca433" providerId="LiveId" clId="{0C24EF33-958E-46E6-9AE8-F616CDDE0DFE}" dt="2021-11-09T08:56:00.302" v="1634" actId="20577"/>
        <pc:sldMkLst>
          <pc:docMk/>
          <pc:sldMk cId="3949712253" sldId="300"/>
        </pc:sldMkLst>
        <pc:spChg chg="mod">
          <ac:chgData name="Luu Thu Ha" userId="e1169fa4e74ca433" providerId="LiveId" clId="{0C24EF33-958E-46E6-9AE8-F616CDDE0DFE}" dt="2021-11-09T08:56:00.302" v="1634" actId="20577"/>
          <ac:spMkLst>
            <pc:docMk/>
            <pc:sldMk cId="3949712253" sldId="300"/>
            <ac:spMk id="3" creationId="{3AFA11D6-B8A9-4693-ABA9-706A9261BBBF}"/>
          </ac:spMkLst>
        </pc:spChg>
      </pc:sldChg>
      <pc:sldChg chg="modSp mod modAnim">
        <pc:chgData name="Luu Thu Ha" userId="e1169fa4e74ca433" providerId="LiveId" clId="{0C24EF33-958E-46E6-9AE8-F616CDDE0DFE}" dt="2021-11-09T08:28:57.814" v="1097"/>
        <pc:sldMkLst>
          <pc:docMk/>
          <pc:sldMk cId="2933573420" sldId="303"/>
        </pc:sldMkLst>
        <pc:spChg chg="mod">
          <ac:chgData name="Luu Thu Ha" userId="e1169fa4e74ca433" providerId="LiveId" clId="{0C24EF33-958E-46E6-9AE8-F616CDDE0DFE}" dt="2021-11-09T08:28:48.853" v="1093" actId="207"/>
          <ac:spMkLst>
            <pc:docMk/>
            <pc:sldMk cId="2933573420" sldId="303"/>
            <ac:spMk id="9" creationId="{00000000-0000-0000-0000-000000000000}"/>
          </ac:spMkLst>
        </pc:spChg>
        <pc:spChg chg="mod">
          <ac:chgData name="Luu Thu Ha" userId="e1169fa4e74ca433" providerId="LiveId" clId="{0C24EF33-958E-46E6-9AE8-F616CDDE0DFE}" dt="2021-11-09T08:28:53.941" v="1096" actId="1038"/>
          <ac:spMkLst>
            <pc:docMk/>
            <pc:sldMk cId="2933573420" sldId="303"/>
            <ac:spMk id="38" creationId="{00000000-0000-0000-0000-000000000000}"/>
          </ac:spMkLst>
        </pc:spChg>
      </pc:sldChg>
      <pc:sldChg chg="new del">
        <pc:chgData name="Luu Thu Ha" userId="e1169fa4e74ca433" providerId="LiveId" clId="{0C24EF33-958E-46E6-9AE8-F616CDDE0DFE}" dt="2021-11-09T08:13:06.033" v="693" actId="2696"/>
        <pc:sldMkLst>
          <pc:docMk/>
          <pc:sldMk cId="3689142423" sldId="304"/>
        </pc:sldMkLst>
      </pc:sldChg>
      <pc:sldChg chg="addSp delSp modSp add mod delAnim modAnim">
        <pc:chgData name="Luu Thu Ha" userId="e1169fa4e74ca433" providerId="LiveId" clId="{0C24EF33-958E-46E6-9AE8-F616CDDE0DFE}" dt="2021-11-09T08:17:55.308" v="844" actId="20577"/>
        <pc:sldMkLst>
          <pc:docMk/>
          <pc:sldMk cId="1697583522" sldId="305"/>
        </pc:sldMkLst>
        <pc:spChg chg="del">
          <ac:chgData name="Luu Thu Ha" userId="e1169fa4e74ca433" providerId="LiveId" clId="{0C24EF33-958E-46E6-9AE8-F616CDDE0DFE}" dt="2021-11-09T08:13:11.037" v="694" actId="478"/>
          <ac:spMkLst>
            <pc:docMk/>
            <pc:sldMk cId="1697583522" sldId="305"/>
            <ac:spMk id="2" creationId="{92F9BB13-909F-4BC5-82EE-B976635486B3}"/>
          </ac:spMkLst>
        </pc:spChg>
        <pc:spChg chg="add mod">
          <ac:chgData name="Luu Thu Ha" userId="e1169fa4e74ca433" providerId="LiveId" clId="{0C24EF33-958E-46E6-9AE8-F616CDDE0DFE}" dt="2021-11-09T08:17:55.308" v="844" actId="20577"/>
          <ac:spMkLst>
            <pc:docMk/>
            <pc:sldMk cId="1697583522" sldId="305"/>
            <ac:spMk id="10" creationId="{DB1B6FCA-EC0A-409E-8AAA-B025E0F729E8}"/>
          </ac:spMkLst>
        </pc:spChg>
        <pc:spChg chg="del">
          <ac:chgData name="Luu Thu Ha" userId="e1169fa4e74ca433" providerId="LiveId" clId="{0C24EF33-958E-46E6-9AE8-F616CDDE0DFE}" dt="2021-11-09T08:13:14.781" v="696" actId="478"/>
          <ac:spMkLst>
            <pc:docMk/>
            <pc:sldMk cId="1697583522" sldId="305"/>
            <ac:spMk id="15" creationId="{FDD445CD-5478-413B-B5B9-702C62022711}"/>
          </ac:spMkLst>
        </pc:spChg>
        <pc:spChg chg="del">
          <ac:chgData name="Luu Thu Ha" userId="e1169fa4e74ca433" providerId="LiveId" clId="{0C24EF33-958E-46E6-9AE8-F616CDDE0DFE}" dt="2021-11-09T08:13:12.826" v="695" actId="478"/>
          <ac:spMkLst>
            <pc:docMk/>
            <pc:sldMk cId="1697583522" sldId="305"/>
            <ac:spMk id="17" creationId="{7F75C6DA-18F5-4D25-99E5-BAA11FE6470C}"/>
          </ac:spMkLst>
        </pc:spChg>
        <pc:spChg chg="mod">
          <ac:chgData name="Luu Thu Ha" userId="e1169fa4e74ca433" providerId="LiveId" clId="{0C24EF33-958E-46E6-9AE8-F616CDDE0DFE}" dt="2021-11-09T08:17:48.655" v="840" actId="14100"/>
          <ac:spMkLst>
            <pc:docMk/>
            <pc:sldMk cId="1697583522" sldId="305"/>
            <ac:spMk id="19" creationId="{EF47323F-F453-45C9-B507-2BA0248160B6}"/>
          </ac:spMkLst>
        </pc:spChg>
      </pc:sldChg>
      <pc:sldChg chg="addSp modSp new mod modAnim">
        <pc:chgData name="Luu Thu Ha" userId="e1169fa4e74ca433" providerId="LiveId" clId="{0C24EF33-958E-46E6-9AE8-F616CDDE0DFE}" dt="2021-11-09T08:47:43.166" v="1526"/>
        <pc:sldMkLst>
          <pc:docMk/>
          <pc:sldMk cId="1885240040" sldId="306"/>
        </pc:sldMkLst>
        <pc:spChg chg="add mod">
          <ac:chgData name="Luu Thu Ha" userId="e1169fa4e74ca433" providerId="LiveId" clId="{0C24EF33-958E-46E6-9AE8-F616CDDE0DFE}" dt="2021-11-09T08:35:24.173" v="1174" actId="1076"/>
          <ac:spMkLst>
            <pc:docMk/>
            <pc:sldMk cId="1885240040" sldId="306"/>
            <ac:spMk id="2" creationId="{91F17B10-890C-4824-882B-51C835362B93}"/>
          </ac:spMkLst>
        </pc:spChg>
        <pc:spChg chg="add mod">
          <ac:chgData name="Luu Thu Ha" userId="e1169fa4e74ca433" providerId="LiveId" clId="{0C24EF33-958E-46E6-9AE8-F616CDDE0DFE}" dt="2021-11-09T08:36:31.228" v="1381" actId="1076"/>
          <ac:spMkLst>
            <pc:docMk/>
            <pc:sldMk cId="1885240040" sldId="306"/>
            <ac:spMk id="3" creationId="{BA125910-27DE-4140-B00E-D76276CA756D}"/>
          </ac:spMkLst>
        </pc:spChg>
        <pc:graphicFrameChg chg="add mod modGraphic">
          <ac:chgData name="Luu Thu Ha" userId="e1169fa4e74ca433" providerId="LiveId" clId="{0C24EF33-958E-46E6-9AE8-F616CDDE0DFE}" dt="2021-11-09T08:47:13.386" v="1518" actId="14734"/>
          <ac:graphicFrameMkLst>
            <pc:docMk/>
            <pc:sldMk cId="1885240040" sldId="306"/>
            <ac:graphicFrameMk id="4" creationId="{68BF7FAB-DBDD-4D8D-9898-6CF08FFA26A9}"/>
          </ac:graphicFrameMkLst>
        </pc:graphicFrameChg>
        <pc:graphicFrameChg chg="add mod modGraphic">
          <ac:chgData name="Luu Thu Ha" userId="e1169fa4e74ca433" providerId="LiveId" clId="{0C24EF33-958E-46E6-9AE8-F616CDDE0DFE}" dt="2021-11-09T08:45:56.759" v="1486" actId="1035"/>
          <ac:graphicFrameMkLst>
            <pc:docMk/>
            <pc:sldMk cId="1885240040" sldId="306"/>
            <ac:graphicFrameMk id="5" creationId="{02393FF5-49FD-41C1-AAB7-5E2FEDCDDDB7}"/>
          </ac:graphicFrameMkLst>
        </pc:graphicFrameChg>
        <pc:graphicFrameChg chg="add mod modGraphic">
          <ac:chgData name="Luu Thu Ha" userId="e1169fa4e74ca433" providerId="LiveId" clId="{0C24EF33-958E-46E6-9AE8-F616CDDE0DFE}" dt="2021-11-09T08:47:20.161" v="1520" actId="403"/>
          <ac:graphicFrameMkLst>
            <pc:docMk/>
            <pc:sldMk cId="1885240040" sldId="306"/>
            <ac:graphicFrameMk id="6" creationId="{12191DBB-613F-4310-93CB-68979154D801}"/>
          </ac:graphicFrameMkLst>
        </pc:graphicFrameChg>
        <pc:graphicFrameChg chg="add mod modGraphic">
          <ac:chgData name="Luu Thu Ha" userId="e1169fa4e74ca433" providerId="LiveId" clId="{0C24EF33-958E-46E6-9AE8-F616CDDE0DFE}" dt="2021-11-09T08:46:50.389" v="1513" actId="403"/>
          <ac:graphicFrameMkLst>
            <pc:docMk/>
            <pc:sldMk cId="1885240040" sldId="306"/>
            <ac:graphicFrameMk id="7" creationId="{DA3A5F6F-21B1-4BF4-8279-1EBE2446772C}"/>
          </ac:graphicFrameMkLst>
        </pc:graphicFrameChg>
        <pc:graphicFrameChg chg="add mod modGraphic">
          <ac:chgData name="Luu Thu Ha" userId="e1169fa4e74ca433" providerId="LiveId" clId="{0C24EF33-958E-46E6-9AE8-F616CDDE0DFE}" dt="2021-11-09T08:46:47.459" v="1512" actId="1076"/>
          <ac:graphicFrameMkLst>
            <pc:docMk/>
            <pc:sldMk cId="1885240040" sldId="306"/>
            <ac:graphicFrameMk id="8" creationId="{E5FD6021-4F32-44DA-8660-B3ED31F045E0}"/>
          </ac:graphicFrameMkLst>
        </pc:graphicFrameChg>
      </pc:sldChg>
      <pc:sldChg chg="add del">
        <pc:chgData name="Luu Thu Ha" userId="e1169fa4e74ca433" providerId="LiveId" clId="{0C24EF33-958E-46E6-9AE8-F616CDDE0DFE}" dt="2021-11-09T08:48:50.719" v="1527" actId="2696"/>
        <pc:sldMkLst>
          <pc:docMk/>
          <pc:sldMk cId="2125418699" sldId="307"/>
        </pc:sldMkLst>
      </pc:sldChg>
      <pc:sldChg chg="new del">
        <pc:chgData name="Luu Thu Ha" userId="e1169fa4e74ca433" providerId="LiveId" clId="{0C24EF33-958E-46E6-9AE8-F616CDDE0DFE}" dt="2021-11-09T08:49:48.943" v="1536" actId="2696"/>
        <pc:sldMkLst>
          <pc:docMk/>
          <pc:sldMk cId="3032462850" sldId="307"/>
        </pc:sldMkLst>
      </pc:sldChg>
      <pc:sldChg chg="addSp delSp modSp add mod ord setBg">
        <pc:chgData name="Luu Thu Ha" userId="e1169fa4e74ca433" providerId="LiveId" clId="{0C24EF33-958E-46E6-9AE8-F616CDDE0DFE}" dt="2021-11-09T08:52:49.968" v="1590" actId="207"/>
        <pc:sldMkLst>
          <pc:docMk/>
          <pc:sldMk cId="4066258152" sldId="308"/>
        </pc:sldMkLst>
        <pc:spChg chg="mod">
          <ac:chgData name="Luu Thu Ha" userId="e1169fa4e74ca433" providerId="LiveId" clId="{0C24EF33-958E-46E6-9AE8-F616CDDE0DFE}" dt="2021-11-09T08:52:49.968" v="1590" actId="207"/>
          <ac:spMkLst>
            <pc:docMk/>
            <pc:sldMk cId="4066258152" sldId="308"/>
            <ac:spMk id="3" creationId="{41EF5DC6-4D5D-4520-901E-DFBE0DD6273C}"/>
          </ac:spMkLst>
        </pc:spChg>
        <pc:spChg chg="del">
          <ac:chgData name="Luu Thu Ha" userId="e1169fa4e74ca433" providerId="LiveId" clId="{0C24EF33-958E-46E6-9AE8-F616CDDE0DFE}" dt="2021-11-09T08:49:55.199" v="1539" actId="478"/>
          <ac:spMkLst>
            <pc:docMk/>
            <pc:sldMk cId="4066258152" sldId="308"/>
            <ac:spMk id="4" creationId="{9B2DFD48-C10A-4D85-811C-9688BF204EEC}"/>
          </ac:spMkLst>
        </pc:spChg>
        <pc:spChg chg="add mod">
          <ac:chgData name="Luu Thu Ha" userId="e1169fa4e74ca433" providerId="LiveId" clId="{0C24EF33-958E-46E6-9AE8-F616CDDE0DFE}" dt="2021-11-09T08:52:43.524" v="1588" actId="208"/>
          <ac:spMkLst>
            <pc:docMk/>
            <pc:sldMk cId="4066258152" sldId="308"/>
            <ac:spMk id="9" creationId="{674F5A25-04D9-4958-87F8-F3E7E067C05E}"/>
          </ac:spMkLst>
        </pc:spChg>
        <pc:picChg chg="del">
          <ac:chgData name="Luu Thu Ha" userId="e1169fa4e74ca433" providerId="LiveId" clId="{0C24EF33-958E-46E6-9AE8-F616CDDE0DFE}" dt="2021-11-09T08:50:04.265" v="1540" actId="478"/>
          <ac:picMkLst>
            <pc:docMk/>
            <pc:sldMk cId="4066258152" sldId="308"/>
            <ac:picMk id="22" creationId="{46BAFD6F-C25F-4133-959A-D2D3F58D36B4}"/>
          </ac:picMkLst>
        </pc:picChg>
        <pc:picChg chg="add del mod">
          <ac:chgData name="Luu Thu Ha" userId="e1169fa4e74ca433" providerId="LiveId" clId="{0C24EF33-958E-46E6-9AE8-F616CDDE0DFE}" dt="2021-11-09T08:52:30.109" v="1582" actId="478"/>
          <ac:picMkLst>
            <pc:docMk/>
            <pc:sldMk cId="4066258152" sldId="308"/>
            <ac:picMk id="3074" creationId="{EC6D6D45-4EC8-42A2-A108-95537281A0A3}"/>
          </ac:picMkLst>
        </pc:picChg>
        <pc:picChg chg="add mod">
          <ac:chgData name="Luu Thu Ha" userId="e1169fa4e74ca433" providerId="LiveId" clId="{0C24EF33-958E-46E6-9AE8-F616CDDE0DFE}" dt="2021-11-09T08:52:41.906" v="1587" actId="14100"/>
          <ac:picMkLst>
            <pc:docMk/>
            <pc:sldMk cId="4066258152" sldId="308"/>
            <ac:picMk id="3076" creationId="{ABEE29FA-4FD8-4A5D-B254-7C926A2AA257}"/>
          </ac:picMkLst>
        </pc:picChg>
      </pc:sldChg>
      <pc:sldChg chg="add del">
        <pc:chgData name="Luu Thu Ha" userId="e1169fa4e74ca433" providerId="LiveId" clId="{0C24EF33-958E-46E6-9AE8-F616CDDE0DFE}" dt="2021-11-09T08:54:58.877" v="1630" actId="2696"/>
        <pc:sldMkLst>
          <pc:docMk/>
          <pc:sldMk cId="4159086859" sldId="309"/>
        </pc:sldMkLst>
      </pc:sldChg>
      <pc:sldChg chg="addSp new del">
        <pc:chgData name="Luu Thu Ha" userId="e1169fa4e74ca433" providerId="LiveId" clId="{0C24EF33-958E-46E6-9AE8-F616CDDE0DFE}" dt="2021-11-09T08:53:18.818" v="1598" actId="2696"/>
        <pc:sldMkLst>
          <pc:docMk/>
          <pc:sldMk cId="3478835279" sldId="310"/>
        </pc:sldMkLst>
        <pc:picChg chg="add">
          <ac:chgData name="Luu Thu Ha" userId="e1169fa4e74ca433" providerId="LiveId" clId="{0C24EF33-958E-46E6-9AE8-F616CDDE0DFE}" dt="2021-11-09T08:52:58.498" v="1593"/>
          <ac:picMkLst>
            <pc:docMk/>
            <pc:sldMk cId="3478835279" sldId="310"/>
            <ac:picMk id="4098" creationId="{9E72D201-235A-4570-91AC-E0B3FD8904B7}"/>
          </ac:picMkLst>
        </pc:picChg>
      </pc:sldChg>
      <pc:sldChg chg="add del">
        <pc:chgData name="Luu Thu Ha" userId="e1169fa4e74ca433" providerId="LiveId" clId="{0C24EF33-958E-46E6-9AE8-F616CDDE0DFE}" dt="2021-11-09T08:53:20.645" v="1599" actId="2696"/>
        <pc:sldMkLst>
          <pc:docMk/>
          <pc:sldMk cId="3697737788" sldId="311"/>
        </pc:sldMkLst>
      </pc:sldChg>
      <pc:sldChg chg="add del">
        <pc:chgData name="Luu Thu Ha" userId="e1169fa4e74ca433" providerId="LiveId" clId="{0C24EF33-958E-46E6-9AE8-F616CDDE0DFE}" dt="2021-11-09T08:53:09.005" v="1595"/>
        <pc:sldMkLst>
          <pc:docMk/>
          <pc:sldMk cId="3864703978" sldId="311"/>
        </pc:sldMkLst>
      </pc:sldChg>
      <pc:sldChg chg="addSp delSp modSp add mod">
        <pc:chgData name="Luu Thu Ha" userId="e1169fa4e74ca433" providerId="LiveId" clId="{0C24EF33-958E-46E6-9AE8-F616CDDE0DFE}" dt="2021-11-09T08:54:43.066" v="1629" actId="1076"/>
        <pc:sldMkLst>
          <pc:docMk/>
          <pc:sldMk cId="2384533008" sldId="312"/>
        </pc:sldMkLst>
        <pc:spChg chg="mod">
          <ac:chgData name="Luu Thu Ha" userId="e1169fa4e74ca433" providerId="LiveId" clId="{0C24EF33-958E-46E6-9AE8-F616CDDE0DFE}" dt="2021-11-09T08:54:43.066" v="1629" actId="1076"/>
          <ac:spMkLst>
            <pc:docMk/>
            <pc:sldMk cId="2384533008" sldId="312"/>
            <ac:spMk id="3" creationId="{41EF5DC6-4D5D-4520-901E-DFBE0DD6273C}"/>
          </ac:spMkLst>
        </pc:spChg>
        <pc:spChg chg="mod">
          <ac:chgData name="Luu Thu Ha" userId="e1169fa4e74ca433" providerId="LiveId" clId="{0C24EF33-958E-46E6-9AE8-F616CDDE0DFE}" dt="2021-11-09T08:54:39.962" v="1628" actId="1076"/>
          <ac:spMkLst>
            <pc:docMk/>
            <pc:sldMk cId="2384533008" sldId="312"/>
            <ac:spMk id="9" creationId="{674F5A25-04D9-4958-87F8-F3E7E067C05E}"/>
          </ac:spMkLst>
        </pc:spChg>
        <pc:picChg chg="del">
          <ac:chgData name="Luu Thu Ha" userId="e1169fa4e74ca433" providerId="LiveId" clId="{0C24EF33-958E-46E6-9AE8-F616CDDE0DFE}" dt="2021-11-09T08:53:30.840" v="1600" actId="478"/>
          <ac:picMkLst>
            <pc:docMk/>
            <pc:sldMk cId="2384533008" sldId="312"/>
            <ac:picMk id="3076" creationId="{ABEE29FA-4FD8-4A5D-B254-7C926A2AA257}"/>
          </ac:picMkLst>
        </pc:picChg>
        <pc:picChg chg="add mod">
          <ac:chgData name="Luu Thu Ha" userId="e1169fa4e74ca433" providerId="LiveId" clId="{0C24EF33-958E-46E6-9AE8-F616CDDE0DFE}" dt="2021-11-09T08:54:37.906" v="1627" actId="14100"/>
          <ac:picMkLst>
            <pc:docMk/>
            <pc:sldMk cId="2384533008" sldId="312"/>
            <ac:picMk id="5122" creationId="{AEC031A0-7E7D-4AF8-B479-25AC4120650D}"/>
          </ac:picMkLst>
        </pc:picChg>
      </pc:sldChg>
    </pc:docChg>
  </pc:docChgLst>
  <pc:docChgLst>
    <pc:chgData name="Luu Thu Ha" userId="e1169fa4e74ca433" providerId="LiveId" clId="{63D1B1F1-FEF4-43D3-B8A8-B8CA19A8C713}"/>
    <pc:docChg chg="modSld">
      <pc:chgData name="Luu Thu Ha" userId="e1169fa4e74ca433" providerId="LiveId" clId="{63D1B1F1-FEF4-43D3-B8A8-B8CA19A8C713}" dt="2021-11-29T09:14:09.394" v="2" actId="1076"/>
      <pc:docMkLst>
        <pc:docMk/>
      </pc:docMkLst>
      <pc:sldChg chg="modSp mod">
        <pc:chgData name="Luu Thu Ha" userId="e1169fa4e74ca433" providerId="LiveId" clId="{63D1B1F1-FEF4-43D3-B8A8-B8CA19A8C713}" dt="2021-11-29T09:14:09.394" v="2" actId="1076"/>
        <pc:sldMkLst>
          <pc:docMk/>
          <pc:sldMk cId="0" sldId="260"/>
        </pc:sldMkLst>
        <pc:spChg chg="mod">
          <ac:chgData name="Luu Thu Ha" userId="e1169fa4e74ca433" providerId="LiveId" clId="{63D1B1F1-FEF4-43D3-B8A8-B8CA19A8C713}" dt="2021-11-29T09:14:03.487" v="0" actId="1076"/>
          <ac:spMkLst>
            <pc:docMk/>
            <pc:sldMk cId="0" sldId="260"/>
            <ac:spMk id="2" creationId="{BB4ECC91-30A8-4052-B820-1AF318906C64}"/>
          </ac:spMkLst>
        </pc:spChg>
        <pc:spChg chg="mod">
          <ac:chgData name="Luu Thu Ha" userId="e1169fa4e74ca433" providerId="LiveId" clId="{63D1B1F1-FEF4-43D3-B8A8-B8CA19A8C713}" dt="2021-11-29T09:14:09.394" v="2" actId="1076"/>
          <ac:spMkLst>
            <pc:docMk/>
            <pc:sldMk cId="0" sldId="260"/>
            <ac:spMk id="14" creationId="{7765454F-5C6C-409F-A1B3-1EDE633D60D8}"/>
          </ac:spMkLst>
        </pc:spChg>
        <pc:spChg chg="mod">
          <ac:chgData name="Luu Thu Ha" userId="e1169fa4e74ca433" providerId="LiveId" clId="{63D1B1F1-FEF4-43D3-B8A8-B8CA19A8C713}" dt="2021-11-29T09:14:06.762" v="1" actId="1076"/>
          <ac:spMkLst>
            <pc:docMk/>
            <pc:sldMk cId="0" sldId="260"/>
            <ac:spMk id="15" creationId="{C6B83395-992E-49E6-AB36-EFB0F0E92694}"/>
          </ac:spMkLst>
        </pc:spChg>
      </pc:sldChg>
    </pc:docChg>
  </pc:docChgLst>
</pc:chgInfo>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4">
  <dgm:title val=""/>
  <dgm:desc val=""/>
  <dgm:catLst>
    <dgm:cat type="colorful" pri="10400"/>
  </dgm:catLst>
  <dgm:styleLbl name="node0">
    <dgm:fillClrLst meth="repeat">
      <a:schemeClr val="accent3"/>
    </dgm:fillClrLst>
    <dgm:linClrLst meth="repeat">
      <a:schemeClr val="lt1"/>
    </dgm:linClrLst>
    <dgm:effectClrLst/>
    <dgm:txLinClrLst/>
    <dgm:txFillClrLst/>
    <dgm:txEffectClrLst/>
  </dgm:styleLbl>
  <dgm:styleLbl name="node1">
    <dgm:fillClrLst>
      <a:schemeClr val="accent4"/>
      <a:schemeClr val="accent5"/>
    </dgm:fillClrLst>
    <dgm:linClrLst meth="repeat">
      <a:schemeClr val="lt1"/>
    </dgm:linClrLst>
    <dgm:effectClrLst/>
    <dgm:txLinClrLst/>
    <dgm:txFillClrLst/>
    <dgm:txEffectClrLst/>
  </dgm:styleLbl>
  <dgm:styleLbl name="alignNode1">
    <dgm:fillClrLst>
      <a:schemeClr val="accent4"/>
      <a:schemeClr val="accent5"/>
    </dgm:fillClrLst>
    <dgm:linClrLst>
      <a:schemeClr val="accent4"/>
      <a:schemeClr val="accent5"/>
    </dgm:linClrLst>
    <dgm:effectClrLst/>
    <dgm:txLinClrLst/>
    <dgm:txFillClrLst/>
    <dgm:txEffectClrLst/>
  </dgm:styleLbl>
  <dgm:styleLbl name="lnNode1">
    <dgm:fillClrLst>
      <a:schemeClr val="accent4"/>
      <a:schemeClr val="accent5"/>
    </dgm:fillClrLst>
    <dgm:linClrLst meth="repeat">
      <a:schemeClr val="lt1"/>
    </dgm:linClrLst>
    <dgm:effectClrLst/>
    <dgm:txLinClrLst/>
    <dgm:txFillClrLst/>
    <dgm:txEffectClrLst/>
  </dgm:styleLbl>
  <dgm:styleLbl name="vennNode1">
    <dgm:fillClrLst>
      <a:schemeClr val="accent4">
        <a:alpha val="50000"/>
      </a:schemeClr>
      <a:schemeClr val="accent5">
        <a:alpha val="50000"/>
      </a:schemeClr>
    </dgm:fillClrLst>
    <dgm:linClrLst meth="repeat">
      <a:schemeClr val="lt1"/>
    </dgm:linClrLst>
    <dgm:effectClrLst/>
    <dgm:txLinClrLst/>
    <dgm:txFillClrLst/>
    <dgm:txEffectClrLst/>
  </dgm:styleLbl>
  <dgm:styleLbl name="node2">
    <dgm:fillClrLst>
      <a:schemeClr val="accent5"/>
    </dgm:fillClrLst>
    <dgm:linClrLst meth="repeat">
      <a:schemeClr val="lt1"/>
    </dgm:linClrLst>
    <dgm:effectClrLst/>
    <dgm:txLinClrLst/>
    <dgm:txFillClrLst/>
    <dgm:txEffectClrLst/>
  </dgm:styleLbl>
  <dgm:styleLbl name="node3">
    <dgm:fillClrLst>
      <a:schemeClr val="accent6"/>
    </dgm:fillClrLst>
    <dgm:linClrLst meth="repeat">
      <a:schemeClr val="lt1"/>
    </dgm:linClrLst>
    <dgm:effectClrLst/>
    <dgm:txLinClrLst/>
    <dgm:txFillClrLst/>
    <dgm:txEffectClrLst/>
  </dgm:styleLbl>
  <dgm:styleLbl name="node4">
    <dgm:fillClrLst>
      <a:schemeClr val="accent1"/>
    </dgm:fillClrLst>
    <dgm:linClrLst meth="repeat">
      <a:schemeClr val="lt1"/>
    </dgm:linClrLst>
    <dgm:effectClrLst/>
    <dgm:txLinClrLst/>
    <dgm:txFillClrLst/>
    <dgm:txEffectClrLst/>
  </dgm:styleLbl>
  <dgm:styleLbl name="fgImgPlace1">
    <dgm:fillClrLst>
      <a:schemeClr val="accent4">
        <a:tint val="50000"/>
      </a:schemeClr>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5">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4"/>
      <a:schemeClr val="accent5"/>
    </dgm:fillClrLst>
    <dgm:linClrLst meth="repeat">
      <a:schemeClr val="lt1"/>
    </dgm:linClrLst>
    <dgm:effectClrLst/>
    <dgm:txLinClrLst/>
    <dgm:txFillClrLst/>
    <dgm:txEffectClrLst/>
  </dgm:styleLbl>
  <dgm:styleLbl name="fgSibTrans2D1">
    <dgm:fillClrLst>
      <a:schemeClr val="accent4"/>
      <a:schemeClr val="accent5"/>
    </dgm:fillClrLst>
    <dgm:linClrLst meth="repeat">
      <a:schemeClr val="lt1"/>
    </dgm:linClrLst>
    <dgm:effectClrLst/>
    <dgm:txLinClrLst/>
    <dgm:txFillClrLst meth="repeat">
      <a:schemeClr val="lt1"/>
    </dgm:txFillClrLst>
    <dgm:txEffectClrLst/>
  </dgm:styleLbl>
  <dgm:styleLbl name="bgSibTrans2D1">
    <dgm:fillClrLst>
      <a:schemeClr val="accent4"/>
      <a:schemeClr val="accent5"/>
    </dgm:fillClrLst>
    <dgm:linClrLst meth="repeat">
      <a:schemeClr val="lt1"/>
    </dgm:linClrLst>
    <dgm:effectClrLst/>
    <dgm:txLinClrLst/>
    <dgm:txFillClrLst meth="repeat">
      <a:schemeClr val="lt1"/>
    </dgm:txFillClrLst>
    <dgm:txEffectClrLst/>
  </dgm:styleLbl>
  <dgm:styleLbl name="sibTrans1D1">
    <dgm:fillClrLst/>
    <dgm:linClrLst>
      <a:schemeClr val="accent4"/>
      <a:schemeClr val="accent5"/>
    </dgm:linClrLst>
    <dgm:effectClrLst/>
    <dgm:txLinClrLst/>
    <dgm:txFillClrLst meth="repeat">
      <a:schemeClr val="tx1"/>
    </dgm:txFillClrLst>
    <dgm:txEffectClrLst/>
  </dgm:styleLbl>
  <dgm:styleLbl name="callout">
    <dgm:fillClrLst meth="repeat">
      <a:schemeClr val="accent4"/>
    </dgm:fillClrLst>
    <dgm:linClrLst meth="repeat">
      <a:schemeClr val="accent4">
        <a:tint val="50000"/>
      </a:schemeClr>
    </dgm:linClrLst>
    <dgm:effectClrLst/>
    <dgm:txLinClrLst/>
    <dgm:txFillClrLst meth="repeat">
      <a:schemeClr val="tx1"/>
    </dgm:txFillClrLst>
    <dgm:txEffectClrLst/>
  </dgm:styleLbl>
  <dgm:styleLbl name="asst0">
    <dgm:fillClrLst meth="repeat">
      <a:schemeClr val="accent4"/>
    </dgm:fillClrLst>
    <dgm:linClrLst meth="repeat">
      <a:schemeClr val="lt1">
        <a:shade val="80000"/>
      </a:schemeClr>
    </dgm:linClrLst>
    <dgm:effectClrLst/>
    <dgm:txLinClrLst/>
    <dgm:txFillClrLst/>
    <dgm:txEffectClrLst/>
  </dgm:styleLbl>
  <dgm:styleLbl name="asst1">
    <dgm:fillClrLst meth="repeat">
      <a:schemeClr val="accent5"/>
    </dgm:fillClrLst>
    <dgm:linClrLst meth="repeat">
      <a:schemeClr val="lt1">
        <a:shade val="80000"/>
      </a:schemeClr>
    </dgm:linClrLst>
    <dgm:effectClrLst/>
    <dgm:txLinClrLst/>
    <dgm:txFillClrLst/>
    <dgm:txEffectClrLst/>
  </dgm:styleLbl>
  <dgm:styleLbl name="asst2">
    <dgm:fillClrLst>
      <a:schemeClr val="accent6"/>
    </dgm:fillClrLst>
    <dgm:linClrLst meth="repeat">
      <a:schemeClr val="lt1"/>
    </dgm:linClrLst>
    <dgm:effectClrLst/>
    <dgm:txLinClrLst/>
    <dgm:txFillClrLst/>
    <dgm:txEffectClrLst/>
  </dgm:styleLbl>
  <dgm:styleLbl name="asst3">
    <dgm:fillClrLst>
      <a:schemeClr val="accent1"/>
    </dgm:fillClrLst>
    <dgm:linClrLst meth="repeat">
      <a:schemeClr val="lt1"/>
    </dgm:linClrLst>
    <dgm:effectClrLst/>
    <dgm:txLinClrLst/>
    <dgm:txFillClrLst/>
    <dgm:txEffectClrLst/>
  </dgm:styleLbl>
  <dgm:styleLbl name="asst4">
    <dgm:fillClrLst>
      <a:schemeClr val="accent2"/>
    </dgm:fillClrLst>
    <dgm:linClrLst meth="repeat">
      <a:schemeClr val="lt1"/>
    </dgm:linClrLst>
    <dgm:effectClrLst/>
    <dgm:txLinClrLst/>
    <dgm:txFillClrLst/>
    <dgm:txEffectClrLst/>
  </dgm:styleLbl>
  <dgm:styleLbl name="parChTrans2D1">
    <dgm:fillClrLst meth="repeat">
      <a:schemeClr val="accent4"/>
    </dgm:fillClrLst>
    <dgm:linClrLst meth="repeat">
      <a:schemeClr val="lt1"/>
    </dgm:linClrLst>
    <dgm:effectClrLst/>
    <dgm:txLinClrLst/>
    <dgm:txFillClrLst meth="repeat">
      <a:schemeClr val="lt1"/>
    </dgm:txFillClrLst>
    <dgm:txEffectClrLst/>
  </dgm:styleLbl>
  <dgm:styleLbl name="parChTrans2D2">
    <dgm:fillClrLst meth="repeat">
      <a:schemeClr val="accent5"/>
    </dgm:fillClrLst>
    <dgm:linClrLst meth="repeat">
      <a:schemeClr val="lt1"/>
    </dgm:linClrLst>
    <dgm:effectClrLst/>
    <dgm:txLinClrLst/>
    <dgm:txFillClrLst/>
    <dgm:txEffectClrLst/>
  </dgm:styleLbl>
  <dgm:styleLbl name="parChTrans2D3">
    <dgm:fillClrLst meth="repeat">
      <a:schemeClr val="accent5"/>
    </dgm:fillClrLst>
    <dgm:linClrLst meth="repeat">
      <a:schemeClr val="lt1"/>
    </dgm:linClrLst>
    <dgm:effectClrLst/>
    <dgm:txLinClrLst/>
    <dgm:txFillClrLst/>
    <dgm:txEffectClrLst/>
  </dgm:styleLbl>
  <dgm:styleLbl name="parChTrans2D4">
    <dgm:fillClrLst meth="repeat">
      <a:schemeClr val="accent6"/>
    </dgm:fillClrLst>
    <dgm:linClrLst meth="repeat">
      <a:schemeClr val="lt1"/>
    </dgm:linClrLst>
    <dgm:effectClrLst/>
    <dgm:txLinClrLst/>
    <dgm:txFillClrLst meth="repeat">
      <a:schemeClr val="lt1"/>
    </dgm:txFillClrLst>
    <dgm:txEffectClrLst/>
  </dgm:styleLbl>
  <dgm:styleLbl name="parChTrans1D1">
    <dgm:fillClrLst meth="repeat">
      <a:schemeClr val="accent4"/>
    </dgm:fillClrLst>
    <dgm:linClrLst meth="repeat">
      <a:schemeClr val="accent4"/>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5"/>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6"/>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1"/>
    </dgm:linClrLst>
    <dgm:effectClrLst/>
    <dgm:txLinClrLst/>
    <dgm:txFillClrLst meth="repeat">
      <a:schemeClr val="tx1"/>
    </dgm:txFillClrLst>
    <dgm:txEffectClrLst/>
  </dgm:styleLbl>
  <dgm:styleLbl name="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a:schemeClr val="accent4"/>
      <a:schemeClr val="accent5"/>
    </dgm:linClrLst>
    <dgm:effectClrLst/>
    <dgm:txLinClrLst/>
    <dgm:txFillClrLst meth="repeat">
      <a:schemeClr val="dk1"/>
    </dgm:txFillClrLst>
    <dgm:txEffectClrLst/>
  </dgm:styleLbl>
  <dgm:styleLbl name="solidFgAcc1">
    <dgm:fillClrLst meth="repeat">
      <a:schemeClr val="lt1"/>
    </dgm:fillClrLst>
    <dgm:linClrLst>
      <a:schemeClr val="accent4"/>
      <a:schemeClr val="accent5"/>
    </dgm:linClrLst>
    <dgm:effectClrLst/>
    <dgm:txLinClrLst/>
    <dgm:txFillClrLst meth="repeat">
      <a:schemeClr val="dk1"/>
    </dgm:txFillClrLst>
    <dgm:txEffectClrLst/>
  </dgm:styleLbl>
  <dgm:styleLbl name="solidAlignAcc1">
    <dgm:fillClrLst meth="repeat">
      <a:schemeClr val="lt1"/>
    </dgm:fillClrLst>
    <dgm:linClrLst>
      <a:schemeClr val="accent4"/>
      <a:schemeClr val="accent5"/>
    </dgm:linClrLst>
    <dgm:effectClrLst/>
    <dgm:txLinClrLst/>
    <dgm:txFillClrLst meth="repeat">
      <a:schemeClr val="dk1"/>
    </dgm:txFillClrLst>
    <dgm:txEffectClrLst/>
  </dgm:styleLbl>
  <dgm:styleLbl name="solidBgAcc1">
    <dgm:fillClrLst meth="repeat">
      <a:schemeClr val="lt1"/>
    </dgm:fillClrLst>
    <dgm:linClrLst>
      <a:schemeClr val="accent4"/>
      <a:schemeClr val="accent5"/>
    </dgm:linClrLst>
    <dgm:effectClrLst/>
    <dgm:txLinClrLst/>
    <dgm:txFillClrLst meth="repeat">
      <a:schemeClr val="dk1"/>
    </dgm:txFillClrLst>
    <dgm:txEffectClrLst/>
  </dgm:styleLbl>
  <dgm:styleLbl name="f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bgAccFollowNode1">
    <dgm:fillClrLst>
      <a:schemeClr val="accent4">
        <a:tint val="40000"/>
        <a:alpha val="90000"/>
      </a:schemeClr>
      <a:schemeClr val="accent5">
        <a:tint val="40000"/>
        <a:alpha val="90000"/>
      </a:schemeClr>
    </dgm:fillClrLst>
    <dgm:linClrLst>
      <a:schemeClr val="accent4">
        <a:tint val="40000"/>
        <a:alpha val="90000"/>
      </a:schemeClr>
      <a:schemeClr val="accent5">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3"/>
    </dgm:linClrLst>
    <dgm:effectClrLst/>
    <dgm:txLinClrLst/>
    <dgm:txFillClrLst meth="repeat">
      <a:schemeClr val="dk1"/>
    </dgm:txFillClrLst>
    <dgm:txEffectClrLst/>
  </dgm:styleLbl>
  <dgm:styleLbl name="fgAcc2">
    <dgm:fillClrLst meth="repeat">
      <a:schemeClr val="lt1">
        <a:alpha val="90000"/>
      </a:schemeClr>
    </dgm:fillClrLst>
    <dgm:linClrLst>
      <a:schemeClr val="accent5"/>
    </dgm:linClrLst>
    <dgm:effectClrLst/>
    <dgm:txLinClrLst/>
    <dgm:txFillClrLst meth="repeat">
      <a:schemeClr val="dk1"/>
    </dgm:txFillClrLst>
    <dgm:txEffectClrLst/>
  </dgm:styleLbl>
  <dgm:styleLbl name="fgAcc3">
    <dgm:fillClrLst meth="repeat">
      <a:schemeClr val="lt1">
        <a:alpha val="90000"/>
      </a:schemeClr>
    </dgm:fillClrLst>
    <dgm:linClrLst>
      <a:schemeClr val="accent6"/>
    </dgm:linClrLst>
    <dgm:effectClrLst/>
    <dgm:txLinClrLst/>
    <dgm:txFillClrLst meth="repeat">
      <a:schemeClr val="dk1"/>
    </dgm:txFillClrLst>
    <dgm:txEffectClrLst/>
  </dgm:styleLbl>
  <dgm:styleLbl name="fgAcc4">
    <dgm:fillClrLst meth="repeat">
      <a:schemeClr val="lt1">
        <a:alpha val="90000"/>
      </a:schemeClr>
    </dgm:fillClrLst>
    <dgm:linClrLst>
      <a:schemeClr val="accent1"/>
    </dgm:linClrLst>
    <dgm:effectClrLst/>
    <dgm:txLinClrLst/>
    <dgm:txFillClrLst meth="repeat">
      <a:schemeClr val="dk1"/>
    </dgm:txFillClrLst>
    <dgm:txEffectClrLst/>
  </dgm:styleLbl>
  <dgm:styleLbl name="bgShp">
    <dgm:fillClrLst meth="repeat">
      <a:schemeClr val="accent4">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40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AEF62E-05CB-4A4E-BB7E-BDD71A51DD51}" type="doc">
      <dgm:prSet loTypeId="urn:microsoft.com/office/officeart/2005/8/layout/orgChart1" loCatId="hierarchy" qsTypeId="urn:microsoft.com/office/officeart/2005/8/quickstyle/simple1" qsCatId="simple" csTypeId="urn:microsoft.com/office/officeart/2005/8/colors/colorful5" csCatId="colorful" phldr="1"/>
      <dgm:spPr/>
      <dgm:t>
        <a:bodyPr/>
        <a:lstStyle/>
        <a:p>
          <a:endParaRPr lang="en-US"/>
        </a:p>
      </dgm:t>
    </dgm:pt>
    <dgm:pt modelId="{CBF76490-18E5-4FF9-958A-8B2555156465}">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pt-BR" sz="3600" b="1" dirty="0">
              <a:latin typeface="Arial" panose="020B0604020202020204" pitchFamily="34" charset="0"/>
              <a:cs typeface="Arial" panose="020B0604020202020204" pitchFamily="34" charset="0"/>
            </a:rPr>
            <a:t>Bố cục: </a:t>
          </a:r>
          <a:r>
            <a:rPr lang="vi-VN" sz="3600" b="1" dirty="0">
              <a:latin typeface="Arial" panose="020B0604020202020204" pitchFamily="34" charset="0"/>
              <a:cs typeface="Arial" panose="020B0604020202020204" pitchFamily="34" charset="0"/>
            </a:rPr>
            <a:t>2 phần</a:t>
          </a:r>
          <a:endParaRPr lang="en-US" sz="3600" dirty="0">
            <a:latin typeface="Arial" panose="020B0604020202020204" pitchFamily="34" charset="0"/>
            <a:cs typeface="Arial" panose="020B0604020202020204" pitchFamily="34" charset="0"/>
          </a:endParaRPr>
        </a:p>
      </dgm:t>
    </dgm:pt>
    <dgm:pt modelId="{35179877-F320-4C92-9BE3-5BFB5A351C64}" type="parTrans" cxnId="{527FB7C1-EB2F-4D56-93A4-2FBB767A1C1B}">
      <dgm:prSet/>
      <dgm:spPr/>
      <dgm:t>
        <a:bodyPr/>
        <a:lstStyle/>
        <a:p>
          <a:endParaRPr lang="en-US" sz="1600">
            <a:latin typeface="Arial" panose="020B0604020202020204" pitchFamily="34" charset="0"/>
            <a:cs typeface="Arial" panose="020B0604020202020204" pitchFamily="34" charset="0"/>
          </a:endParaRPr>
        </a:p>
      </dgm:t>
    </dgm:pt>
    <dgm:pt modelId="{81B70AC7-D134-45F3-BC0A-1DB99FF548A6}" type="sibTrans" cxnId="{527FB7C1-EB2F-4D56-93A4-2FBB767A1C1B}">
      <dgm:prSet/>
      <dgm:spPr/>
      <dgm:t>
        <a:bodyPr/>
        <a:lstStyle/>
        <a:p>
          <a:endParaRPr lang="en-US" sz="1600">
            <a:latin typeface="Arial" panose="020B0604020202020204" pitchFamily="34" charset="0"/>
            <a:cs typeface="Arial" panose="020B0604020202020204" pitchFamily="34" charset="0"/>
          </a:endParaRPr>
        </a:p>
      </dgm:t>
    </dgm:pt>
    <dgm:pt modelId="{45999304-4BDB-4A88-987F-81F342F811C7}">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pPr algn="just"/>
          <a:r>
            <a:rPr lang="pt-BR" sz="3200" dirty="0">
              <a:latin typeface="Arial" panose="020B0604020202020204" pitchFamily="34" charset="0"/>
              <a:cs typeface="Arial" panose="020B0604020202020204" pitchFamily="34" charset="0"/>
            </a:rPr>
            <a:t>Phần 1: Từ đầu -&gt; </a:t>
          </a:r>
          <a:r>
            <a:rPr lang="pt-BR" sz="3200" i="1" dirty="0">
              <a:latin typeface="Arial" panose="020B0604020202020204" pitchFamily="34" charset="0"/>
              <a:cs typeface="Arial" panose="020B0604020202020204" pitchFamily="34" charset="0"/>
            </a:rPr>
            <a:t>thiên hạ</a:t>
          </a:r>
          <a:r>
            <a:rPr lang="pt-BR" sz="3200" dirty="0">
              <a:latin typeface="Arial" panose="020B0604020202020204" pitchFamily="34" charset="0"/>
              <a:cs typeface="Arial" panose="020B0604020202020204" pitchFamily="34" charset="0"/>
            </a:rPr>
            <a:t>: Miêu tả hình dáng, tính cách Dế Mèn.</a:t>
          </a:r>
          <a:endParaRPr lang="en-US" sz="3200" dirty="0">
            <a:latin typeface="Arial" panose="020B0604020202020204" pitchFamily="34" charset="0"/>
            <a:cs typeface="Arial" panose="020B0604020202020204" pitchFamily="34" charset="0"/>
          </a:endParaRPr>
        </a:p>
      </dgm:t>
    </dgm:pt>
    <dgm:pt modelId="{B39EE90E-F5BF-4477-9E8D-18EA90A31997}" type="parTrans" cxnId="{E12C23C5-61C7-401F-BAE1-DBA34DABA8E9}">
      <dgm:prSet/>
      <dgm:spPr/>
      <dgm:t>
        <a:bodyPr/>
        <a:lstStyle/>
        <a:p>
          <a:endParaRPr lang="en-US" sz="1600">
            <a:latin typeface="Arial" panose="020B0604020202020204" pitchFamily="34" charset="0"/>
            <a:cs typeface="Arial" panose="020B0604020202020204" pitchFamily="34" charset="0"/>
          </a:endParaRPr>
        </a:p>
      </dgm:t>
    </dgm:pt>
    <dgm:pt modelId="{8E69F034-D6A3-4102-A9D4-9AEA39463D7D}" type="sibTrans" cxnId="{E12C23C5-61C7-401F-BAE1-DBA34DABA8E9}">
      <dgm:prSet/>
      <dgm:spPr/>
      <dgm:t>
        <a:bodyPr/>
        <a:lstStyle/>
        <a:p>
          <a:endParaRPr lang="en-US" sz="1600">
            <a:latin typeface="Arial" panose="020B0604020202020204" pitchFamily="34" charset="0"/>
            <a:cs typeface="Arial" panose="020B0604020202020204" pitchFamily="34" charset="0"/>
          </a:endParaRPr>
        </a:p>
      </dgm:t>
    </dgm:pt>
    <dgm:pt modelId="{ECB5A42A-D729-45AB-B0C1-13E22A25ADDF}">
      <dgm:prSet phldrT="[Text]" custT="1"/>
      <dgm:spPr>
        <a:scene3d>
          <a:camera prst="orthographicFront">
            <a:rot lat="0" lon="0" rev="0"/>
          </a:camera>
          <a:lightRig rig="soft" dir="t">
            <a:rot lat="0" lon="0" rev="0"/>
          </a:lightRig>
        </a:scene3d>
        <a:sp3d contourW="44450" prstMaterial="matte">
          <a:bevelT w="63500" h="63500" prst="artDeco"/>
          <a:contourClr>
            <a:srgbClr val="FFFFFF"/>
          </a:contourClr>
        </a:sp3d>
      </dgm:spPr>
      <dgm:t>
        <a:bodyPr/>
        <a:lstStyle/>
        <a:p>
          <a:r>
            <a:rPr lang="en-US" sz="3200" b="1" dirty="0" err="1">
              <a:solidFill>
                <a:schemeClr val="bg1"/>
              </a:solidFill>
              <a:latin typeface="Arial" panose="020B0604020202020204" pitchFamily="34" charset="0"/>
              <a:cs typeface="Arial" panose="020B0604020202020204" pitchFamily="34" charset="0"/>
            </a:rPr>
            <a:t>Phần</a:t>
          </a:r>
          <a:r>
            <a:rPr lang="en-US" sz="3200" b="1" dirty="0">
              <a:solidFill>
                <a:schemeClr val="bg1"/>
              </a:solidFill>
              <a:latin typeface="Arial" panose="020B0604020202020204" pitchFamily="34" charset="0"/>
              <a:cs typeface="Arial" panose="020B0604020202020204" pitchFamily="34" charset="0"/>
            </a:rPr>
            <a:t> 2: </a:t>
          </a:r>
          <a:r>
            <a:rPr lang="en-US" sz="3200" dirty="0" err="1">
              <a:solidFill>
                <a:schemeClr val="bg1"/>
              </a:solidFill>
              <a:latin typeface="Arial" panose="020B0604020202020204" pitchFamily="34" charset="0"/>
              <a:cs typeface="Arial" panose="020B0604020202020204" pitchFamily="34" charset="0"/>
            </a:rPr>
            <a:t>Đoạn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còn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lại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Diễn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biến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câu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chuyện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về</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bài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đường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đời</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đầu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tiên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của</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Dế</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Mèn</a:t>
          </a:r>
          <a:r>
            <a:rPr lang="en-US" sz="3200" dirty="0">
              <a:solidFill>
                <a:schemeClr val="bg1"/>
              </a:solidFill>
              <a:latin typeface="Arial" panose="020B0604020202020204" pitchFamily="34" charset="0"/>
              <a:cs typeface="Arial" panose="020B0604020202020204" pitchFamily="34" charset="0"/>
            </a:rPr>
            <a:t>. </a:t>
          </a:r>
        </a:p>
      </dgm:t>
    </dgm:pt>
    <dgm:pt modelId="{FD73B5B7-B0B8-4189-9ADE-59D46872F55A}" type="parTrans" cxnId="{18636212-D3E4-41DD-BD0F-E4FB8E31B8B5}">
      <dgm:prSet/>
      <dgm:spPr/>
      <dgm:t>
        <a:bodyPr/>
        <a:lstStyle/>
        <a:p>
          <a:endParaRPr lang="en-US" sz="1600">
            <a:latin typeface="Arial" panose="020B0604020202020204" pitchFamily="34" charset="0"/>
            <a:cs typeface="Arial" panose="020B0604020202020204" pitchFamily="34" charset="0"/>
          </a:endParaRPr>
        </a:p>
      </dgm:t>
    </dgm:pt>
    <dgm:pt modelId="{905C40D8-3701-40EF-BB27-053FD624A666}" type="sibTrans" cxnId="{18636212-D3E4-41DD-BD0F-E4FB8E31B8B5}">
      <dgm:prSet/>
      <dgm:spPr/>
      <dgm:t>
        <a:bodyPr/>
        <a:lstStyle/>
        <a:p>
          <a:endParaRPr lang="en-US" sz="1600">
            <a:latin typeface="Arial" panose="020B0604020202020204" pitchFamily="34" charset="0"/>
            <a:cs typeface="Arial" panose="020B0604020202020204" pitchFamily="34" charset="0"/>
          </a:endParaRPr>
        </a:p>
      </dgm:t>
    </dgm:pt>
    <dgm:pt modelId="{C1BFF098-F360-4A44-A6A9-8E25B67B8BB1}" type="pres">
      <dgm:prSet presAssocID="{08AEF62E-05CB-4A4E-BB7E-BDD71A51DD51}" presName="hierChild1" presStyleCnt="0">
        <dgm:presLayoutVars>
          <dgm:orgChart val="1"/>
          <dgm:chPref val="1"/>
          <dgm:dir/>
          <dgm:animOne val="branch"/>
          <dgm:animLvl val="lvl"/>
          <dgm:resizeHandles/>
        </dgm:presLayoutVars>
      </dgm:prSet>
      <dgm:spPr/>
    </dgm:pt>
    <dgm:pt modelId="{C69B439F-C0A0-4F85-A622-15D5C19FDC42}" type="pres">
      <dgm:prSet presAssocID="{CBF76490-18E5-4FF9-958A-8B2555156465}" presName="hierRoot1" presStyleCnt="0">
        <dgm:presLayoutVars>
          <dgm:hierBranch val="init"/>
        </dgm:presLayoutVars>
      </dgm:prSet>
      <dgm:spPr/>
    </dgm:pt>
    <dgm:pt modelId="{BB469893-B1EB-45A6-B036-B16F8A1EAA4F}" type="pres">
      <dgm:prSet presAssocID="{CBF76490-18E5-4FF9-958A-8B2555156465}" presName="rootComposite1" presStyleCnt="0"/>
      <dgm:spPr/>
    </dgm:pt>
    <dgm:pt modelId="{217CC168-C650-4571-AC96-05C33DF42661}" type="pres">
      <dgm:prSet presAssocID="{CBF76490-18E5-4FF9-958A-8B2555156465}" presName="rootText1" presStyleLbl="node0" presStyleIdx="0" presStyleCnt="1" custScaleY="63524">
        <dgm:presLayoutVars>
          <dgm:chPref val="3"/>
        </dgm:presLayoutVars>
      </dgm:prSet>
      <dgm:spPr/>
    </dgm:pt>
    <dgm:pt modelId="{33CA955B-F2F7-4533-829F-002D046C79AB}" type="pres">
      <dgm:prSet presAssocID="{CBF76490-18E5-4FF9-958A-8B2555156465}" presName="rootConnector1" presStyleLbl="node1" presStyleIdx="0" presStyleCnt="0"/>
      <dgm:spPr/>
    </dgm:pt>
    <dgm:pt modelId="{E7C38E89-4742-41F1-A5D8-297DB7613863}" type="pres">
      <dgm:prSet presAssocID="{CBF76490-18E5-4FF9-958A-8B2555156465}" presName="hierChild2" presStyleCnt="0"/>
      <dgm:spPr/>
    </dgm:pt>
    <dgm:pt modelId="{6F3DBAD5-1A96-40D0-B3C1-BCC6CDA41B35}" type="pres">
      <dgm:prSet presAssocID="{B39EE90E-F5BF-4477-9E8D-18EA90A31997}" presName="Name37" presStyleLbl="parChTrans1D2" presStyleIdx="0" presStyleCnt="2"/>
      <dgm:spPr/>
    </dgm:pt>
    <dgm:pt modelId="{F567A471-D4A2-41A7-8ADE-19DC022EB8AE}" type="pres">
      <dgm:prSet presAssocID="{45999304-4BDB-4A88-987F-81F342F811C7}" presName="hierRoot2" presStyleCnt="0">
        <dgm:presLayoutVars>
          <dgm:hierBranch val="init"/>
        </dgm:presLayoutVars>
      </dgm:prSet>
      <dgm:spPr/>
    </dgm:pt>
    <dgm:pt modelId="{7E4EA8C7-2601-49A4-92C5-F01A23206B22}" type="pres">
      <dgm:prSet presAssocID="{45999304-4BDB-4A88-987F-81F342F811C7}" presName="rootComposite" presStyleCnt="0"/>
      <dgm:spPr/>
    </dgm:pt>
    <dgm:pt modelId="{59840528-782B-460E-BB61-B725CA362D78}" type="pres">
      <dgm:prSet presAssocID="{45999304-4BDB-4A88-987F-81F342F811C7}" presName="rootText" presStyleLbl="node2" presStyleIdx="0" presStyleCnt="2" custScaleX="113086">
        <dgm:presLayoutVars>
          <dgm:chPref val="3"/>
        </dgm:presLayoutVars>
      </dgm:prSet>
      <dgm:spPr/>
    </dgm:pt>
    <dgm:pt modelId="{BFDFA901-4B5A-46D6-B3FA-F7098EE2F1F2}" type="pres">
      <dgm:prSet presAssocID="{45999304-4BDB-4A88-987F-81F342F811C7}" presName="rootConnector" presStyleLbl="node2" presStyleIdx="0" presStyleCnt="2"/>
      <dgm:spPr/>
    </dgm:pt>
    <dgm:pt modelId="{1BE41900-EBBF-4BDA-A8EF-7E0B2BF530B4}" type="pres">
      <dgm:prSet presAssocID="{45999304-4BDB-4A88-987F-81F342F811C7}" presName="hierChild4" presStyleCnt="0"/>
      <dgm:spPr/>
    </dgm:pt>
    <dgm:pt modelId="{C1B2F05E-3F75-46A7-BB0E-6DC8786181B2}" type="pres">
      <dgm:prSet presAssocID="{45999304-4BDB-4A88-987F-81F342F811C7}" presName="hierChild5" presStyleCnt="0"/>
      <dgm:spPr/>
    </dgm:pt>
    <dgm:pt modelId="{9748BC0E-EFAF-445A-B370-ACE4158D4E22}" type="pres">
      <dgm:prSet presAssocID="{FD73B5B7-B0B8-4189-9ADE-59D46872F55A}" presName="Name37" presStyleLbl="parChTrans1D2" presStyleIdx="1" presStyleCnt="2"/>
      <dgm:spPr/>
    </dgm:pt>
    <dgm:pt modelId="{1AF4CDC6-C622-4723-984A-3D6050841C41}" type="pres">
      <dgm:prSet presAssocID="{ECB5A42A-D729-45AB-B0C1-13E22A25ADDF}" presName="hierRoot2" presStyleCnt="0">
        <dgm:presLayoutVars>
          <dgm:hierBranch val="init"/>
        </dgm:presLayoutVars>
      </dgm:prSet>
      <dgm:spPr/>
    </dgm:pt>
    <dgm:pt modelId="{2E4376A2-2987-4C66-9700-897EF5BF10EA}" type="pres">
      <dgm:prSet presAssocID="{ECB5A42A-D729-45AB-B0C1-13E22A25ADDF}" presName="rootComposite" presStyleCnt="0"/>
      <dgm:spPr/>
    </dgm:pt>
    <dgm:pt modelId="{06FB6DCF-03F3-42C3-9196-F40F0B9ED53D}" type="pres">
      <dgm:prSet presAssocID="{ECB5A42A-D729-45AB-B0C1-13E22A25ADDF}" presName="rootText" presStyleLbl="node2" presStyleIdx="1" presStyleCnt="2">
        <dgm:presLayoutVars>
          <dgm:chPref val="3"/>
        </dgm:presLayoutVars>
      </dgm:prSet>
      <dgm:spPr/>
    </dgm:pt>
    <dgm:pt modelId="{04A9D76B-E224-480C-8EA7-32D525EF8DBA}" type="pres">
      <dgm:prSet presAssocID="{ECB5A42A-D729-45AB-B0C1-13E22A25ADDF}" presName="rootConnector" presStyleLbl="node2" presStyleIdx="1" presStyleCnt="2"/>
      <dgm:spPr/>
    </dgm:pt>
    <dgm:pt modelId="{D245370B-684D-428F-A813-19B53CA14019}" type="pres">
      <dgm:prSet presAssocID="{ECB5A42A-D729-45AB-B0C1-13E22A25ADDF}" presName="hierChild4" presStyleCnt="0"/>
      <dgm:spPr/>
    </dgm:pt>
    <dgm:pt modelId="{ADBC1A68-69DD-4852-9501-18DC700C4CB9}" type="pres">
      <dgm:prSet presAssocID="{ECB5A42A-D729-45AB-B0C1-13E22A25ADDF}" presName="hierChild5" presStyleCnt="0"/>
      <dgm:spPr/>
    </dgm:pt>
    <dgm:pt modelId="{F133A1DB-2E85-42A3-A6B3-9D6B07A9F6C4}" type="pres">
      <dgm:prSet presAssocID="{CBF76490-18E5-4FF9-958A-8B2555156465}" presName="hierChild3" presStyleCnt="0"/>
      <dgm:spPr/>
    </dgm:pt>
  </dgm:ptLst>
  <dgm:cxnLst>
    <dgm:cxn modelId="{18636212-D3E4-41DD-BD0F-E4FB8E31B8B5}" srcId="{CBF76490-18E5-4FF9-958A-8B2555156465}" destId="{ECB5A42A-D729-45AB-B0C1-13E22A25ADDF}" srcOrd="1" destOrd="0" parTransId="{FD73B5B7-B0B8-4189-9ADE-59D46872F55A}" sibTransId="{905C40D8-3701-40EF-BB27-053FD624A666}"/>
    <dgm:cxn modelId="{D576DA39-D8BB-4664-A949-6263134DE917}" type="presOf" srcId="{FD73B5B7-B0B8-4189-9ADE-59D46872F55A}" destId="{9748BC0E-EFAF-445A-B370-ACE4158D4E22}" srcOrd="0" destOrd="0" presId="urn:microsoft.com/office/officeart/2005/8/layout/orgChart1"/>
    <dgm:cxn modelId="{F9D76A3E-F714-4231-ADDC-39FD8D991CCD}" type="presOf" srcId="{ECB5A42A-D729-45AB-B0C1-13E22A25ADDF}" destId="{04A9D76B-E224-480C-8EA7-32D525EF8DBA}" srcOrd="1" destOrd="0" presId="urn:microsoft.com/office/officeart/2005/8/layout/orgChart1"/>
    <dgm:cxn modelId="{AE65D53E-0615-44AF-BDBD-C0AD2CC4B613}" type="presOf" srcId="{45999304-4BDB-4A88-987F-81F342F811C7}" destId="{BFDFA901-4B5A-46D6-B3FA-F7098EE2F1F2}" srcOrd="1" destOrd="0" presId="urn:microsoft.com/office/officeart/2005/8/layout/orgChart1"/>
    <dgm:cxn modelId="{C16FC598-A51F-4DC1-B018-439900D2C1B2}" type="presOf" srcId="{CBF76490-18E5-4FF9-958A-8B2555156465}" destId="{33CA955B-F2F7-4533-829F-002D046C79AB}" srcOrd="1" destOrd="0" presId="urn:microsoft.com/office/officeart/2005/8/layout/orgChart1"/>
    <dgm:cxn modelId="{B9087DA1-13DA-4E94-B8ED-E598B847907B}" type="presOf" srcId="{CBF76490-18E5-4FF9-958A-8B2555156465}" destId="{217CC168-C650-4571-AC96-05C33DF42661}" srcOrd="0" destOrd="0" presId="urn:microsoft.com/office/officeart/2005/8/layout/orgChart1"/>
    <dgm:cxn modelId="{5F7B6BA3-F23D-4CD9-856A-962FA53FF51E}" type="presOf" srcId="{45999304-4BDB-4A88-987F-81F342F811C7}" destId="{59840528-782B-460E-BB61-B725CA362D78}" srcOrd="0" destOrd="0" presId="urn:microsoft.com/office/officeart/2005/8/layout/orgChart1"/>
    <dgm:cxn modelId="{27EEC0AB-D510-4F28-B996-CA1CD84D838C}" type="presOf" srcId="{08AEF62E-05CB-4A4E-BB7E-BDD71A51DD51}" destId="{C1BFF098-F360-4A44-A6A9-8E25B67B8BB1}" srcOrd="0" destOrd="0" presId="urn:microsoft.com/office/officeart/2005/8/layout/orgChart1"/>
    <dgm:cxn modelId="{D89100BB-1B7B-4885-A6C2-5A9C651290E4}" type="presOf" srcId="{B39EE90E-F5BF-4477-9E8D-18EA90A31997}" destId="{6F3DBAD5-1A96-40D0-B3C1-BCC6CDA41B35}" srcOrd="0" destOrd="0" presId="urn:microsoft.com/office/officeart/2005/8/layout/orgChart1"/>
    <dgm:cxn modelId="{527FB7C1-EB2F-4D56-93A4-2FBB767A1C1B}" srcId="{08AEF62E-05CB-4A4E-BB7E-BDD71A51DD51}" destId="{CBF76490-18E5-4FF9-958A-8B2555156465}" srcOrd="0" destOrd="0" parTransId="{35179877-F320-4C92-9BE3-5BFB5A351C64}" sibTransId="{81B70AC7-D134-45F3-BC0A-1DB99FF548A6}"/>
    <dgm:cxn modelId="{E12C23C5-61C7-401F-BAE1-DBA34DABA8E9}" srcId="{CBF76490-18E5-4FF9-958A-8B2555156465}" destId="{45999304-4BDB-4A88-987F-81F342F811C7}" srcOrd="0" destOrd="0" parTransId="{B39EE90E-F5BF-4477-9E8D-18EA90A31997}" sibTransId="{8E69F034-D6A3-4102-A9D4-9AEA39463D7D}"/>
    <dgm:cxn modelId="{7FA1F6C8-78AD-472C-B5E3-BC425BC05EB3}" type="presOf" srcId="{ECB5A42A-D729-45AB-B0C1-13E22A25ADDF}" destId="{06FB6DCF-03F3-42C3-9196-F40F0B9ED53D}" srcOrd="0" destOrd="0" presId="urn:microsoft.com/office/officeart/2005/8/layout/orgChart1"/>
    <dgm:cxn modelId="{0FFC1EAC-DE81-4901-8535-8E7EB372CA74}" type="presParOf" srcId="{C1BFF098-F360-4A44-A6A9-8E25B67B8BB1}" destId="{C69B439F-C0A0-4F85-A622-15D5C19FDC42}" srcOrd="0" destOrd="0" presId="urn:microsoft.com/office/officeart/2005/8/layout/orgChart1"/>
    <dgm:cxn modelId="{A507578C-2648-48AC-8D59-A19BBBA76B06}" type="presParOf" srcId="{C69B439F-C0A0-4F85-A622-15D5C19FDC42}" destId="{BB469893-B1EB-45A6-B036-B16F8A1EAA4F}" srcOrd="0" destOrd="0" presId="urn:microsoft.com/office/officeart/2005/8/layout/orgChart1"/>
    <dgm:cxn modelId="{6C816FAA-854F-4262-9B92-7EDE776C1550}" type="presParOf" srcId="{BB469893-B1EB-45A6-B036-B16F8A1EAA4F}" destId="{217CC168-C650-4571-AC96-05C33DF42661}" srcOrd="0" destOrd="0" presId="urn:microsoft.com/office/officeart/2005/8/layout/orgChart1"/>
    <dgm:cxn modelId="{6663803C-4B70-4639-B601-CC728AE77811}" type="presParOf" srcId="{BB469893-B1EB-45A6-B036-B16F8A1EAA4F}" destId="{33CA955B-F2F7-4533-829F-002D046C79AB}" srcOrd="1" destOrd="0" presId="urn:microsoft.com/office/officeart/2005/8/layout/orgChart1"/>
    <dgm:cxn modelId="{36DE9545-6E36-4C4A-86A1-1F3A12831B49}" type="presParOf" srcId="{C69B439F-C0A0-4F85-A622-15D5C19FDC42}" destId="{E7C38E89-4742-41F1-A5D8-297DB7613863}" srcOrd="1" destOrd="0" presId="urn:microsoft.com/office/officeart/2005/8/layout/orgChart1"/>
    <dgm:cxn modelId="{A2330390-84E9-493A-B0FD-79D7C14FC1E7}" type="presParOf" srcId="{E7C38E89-4742-41F1-A5D8-297DB7613863}" destId="{6F3DBAD5-1A96-40D0-B3C1-BCC6CDA41B35}" srcOrd="0" destOrd="0" presId="urn:microsoft.com/office/officeart/2005/8/layout/orgChart1"/>
    <dgm:cxn modelId="{CE9D5683-398C-40C4-B02A-907AC3C82FFA}" type="presParOf" srcId="{E7C38E89-4742-41F1-A5D8-297DB7613863}" destId="{F567A471-D4A2-41A7-8ADE-19DC022EB8AE}" srcOrd="1" destOrd="0" presId="urn:microsoft.com/office/officeart/2005/8/layout/orgChart1"/>
    <dgm:cxn modelId="{19E328E6-92F6-4AE7-A271-681335CF1148}" type="presParOf" srcId="{F567A471-D4A2-41A7-8ADE-19DC022EB8AE}" destId="{7E4EA8C7-2601-49A4-92C5-F01A23206B22}" srcOrd="0" destOrd="0" presId="urn:microsoft.com/office/officeart/2005/8/layout/orgChart1"/>
    <dgm:cxn modelId="{7BBDF4E9-E6DB-4111-A1EA-AC36783A8B0F}" type="presParOf" srcId="{7E4EA8C7-2601-49A4-92C5-F01A23206B22}" destId="{59840528-782B-460E-BB61-B725CA362D78}" srcOrd="0" destOrd="0" presId="urn:microsoft.com/office/officeart/2005/8/layout/orgChart1"/>
    <dgm:cxn modelId="{BC3FBD44-D087-4CF8-8421-003AD0D41B71}" type="presParOf" srcId="{7E4EA8C7-2601-49A4-92C5-F01A23206B22}" destId="{BFDFA901-4B5A-46D6-B3FA-F7098EE2F1F2}" srcOrd="1" destOrd="0" presId="urn:microsoft.com/office/officeart/2005/8/layout/orgChart1"/>
    <dgm:cxn modelId="{C1F0903A-47FA-4A1E-B170-46AAFE4D8898}" type="presParOf" srcId="{F567A471-D4A2-41A7-8ADE-19DC022EB8AE}" destId="{1BE41900-EBBF-4BDA-A8EF-7E0B2BF530B4}" srcOrd="1" destOrd="0" presId="urn:microsoft.com/office/officeart/2005/8/layout/orgChart1"/>
    <dgm:cxn modelId="{3021EF5A-76C8-4E01-98A7-67B67796C5CA}" type="presParOf" srcId="{F567A471-D4A2-41A7-8ADE-19DC022EB8AE}" destId="{C1B2F05E-3F75-46A7-BB0E-6DC8786181B2}" srcOrd="2" destOrd="0" presId="urn:microsoft.com/office/officeart/2005/8/layout/orgChart1"/>
    <dgm:cxn modelId="{3921C377-8ECA-4331-92F7-81FFAF4FD0D1}" type="presParOf" srcId="{E7C38E89-4742-41F1-A5D8-297DB7613863}" destId="{9748BC0E-EFAF-445A-B370-ACE4158D4E22}" srcOrd="2" destOrd="0" presId="urn:microsoft.com/office/officeart/2005/8/layout/orgChart1"/>
    <dgm:cxn modelId="{9D571813-32F5-4374-92A5-39E700A0E87B}" type="presParOf" srcId="{E7C38E89-4742-41F1-A5D8-297DB7613863}" destId="{1AF4CDC6-C622-4723-984A-3D6050841C41}" srcOrd="3" destOrd="0" presId="urn:microsoft.com/office/officeart/2005/8/layout/orgChart1"/>
    <dgm:cxn modelId="{DC4706F3-B1E5-46DD-B957-6DDE2D3D1234}" type="presParOf" srcId="{1AF4CDC6-C622-4723-984A-3D6050841C41}" destId="{2E4376A2-2987-4C66-9700-897EF5BF10EA}" srcOrd="0" destOrd="0" presId="urn:microsoft.com/office/officeart/2005/8/layout/orgChart1"/>
    <dgm:cxn modelId="{23BE215B-FA86-481A-A95A-6EB96266A69D}" type="presParOf" srcId="{2E4376A2-2987-4C66-9700-897EF5BF10EA}" destId="{06FB6DCF-03F3-42C3-9196-F40F0B9ED53D}" srcOrd="0" destOrd="0" presId="urn:microsoft.com/office/officeart/2005/8/layout/orgChart1"/>
    <dgm:cxn modelId="{95799ECE-17BE-4C9D-A1DC-E058406D7646}" type="presParOf" srcId="{2E4376A2-2987-4C66-9700-897EF5BF10EA}" destId="{04A9D76B-E224-480C-8EA7-32D525EF8DBA}" srcOrd="1" destOrd="0" presId="urn:microsoft.com/office/officeart/2005/8/layout/orgChart1"/>
    <dgm:cxn modelId="{014D6107-E5C0-4641-8B8A-45DB64AFA30C}" type="presParOf" srcId="{1AF4CDC6-C622-4723-984A-3D6050841C41}" destId="{D245370B-684D-428F-A813-19B53CA14019}" srcOrd="1" destOrd="0" presId="urn:microsoft.com/office/officeart/2005/8/layout/orgChart1"/>
    <dgm:cxn modelId="{B1F1F372-DB03-4413-B773-E1D8428369D5}" type="presParOf" srcId="{1AF4CDC6-C622-4723-984A-3D6050841C41}" destId="{ADBC1A68-69DD-4852-9501-18DC700C4CB9}" srcOrd="2" destOrd="0" presId="urn:microsoft.com/office/officeart/2005/8/layout/orgChart1"/>
    <dgm:cxn modelId="{986981CF-BCDD-45A6-A40F-CA9564455C24}" type="presParOf" srcId="{C69B439F-C0A0-4F85-A622-15D5C19FDC42}" destId="{F133A1DB-2E85-42A3-A6B3-9D6B07A9F6C4}" srcOrd="2" destOrd="0" presId="urn:microsoft.com/office/officeart/2005/8/layout/orgChart1"/>
  </dgm:cxnLst>
  <dgm:bg/>
  <dgm:whole/>
  <dgm:extLst>
    <a:ext uri="http://schemas.microsoft.com/office/drawing/2008/diagram">
      <dsp:dataModelExt xmlns:dsp="http://schemas.microsoft.com/office/drawing/2008/diagram" relId="rId12"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92AFFCB6-04F0-4E55-861B-6B7DD1ACE581}" type="doc">
      <dgm:prSet loTypeId="urn:microsoft.com/office/officeart/2005/8/layout/bProcess3" loCatId="process" qsTypeId="urn:microsoft.com/office/officeart/2005/8/quickstyle/simple1" qsCatId="simple" csTypeId="urn:microsoft.com/office/officeart/2005/8/colors/colorful4" csCatId="colorful" phldr="1"/>
      <dgm:spPr/>
      <dgm:t>
        <a:bodyPr/>
        <a:lstStyle/>
        <a:p>
          <a:endParaRPr lang="en-US"/>
        </a:p>
      </dgm:t>
    </dgm:pt>
    <dgm:pt modelId="{B9300868-A353-42D4-8FEA-CAD883FD8670}">
      <dgm:prSet phldrT="[Text]" custT="1"/>
      <dgm:spPr/>
      <dgm:t>
        <a:bodyPr/>
        <a:lstStyle/>
        <a:p>
          <a:pPr>
            <a:buFont typeface="Wingdings" panose="05000000000000000000" pitchFamily="2" charset="2"/>
            <a:buChar char="ü"/>
          </a:pPr>
          <a:r>
            <a:rPr lang="en-US" sz="3200" dirty="0" err="1">
              <a:effectLst/>
              <a:latin typeface="Arial" panose="020B0604020202020204" pitchFamily="34" charset="0"/>
              <a:ea typeface="MS Mincho"/>
              <a:cs typeface="Arial" panose="020B0604020202020204" pitchFamily="34" charset="0"/>
            </a:rPr>
            <a:t>Lúc</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đầu</a:t>
          </a:r>
          <a:r>
            <a:rPr lang="en-US" sz="3200" dirty="0">
              <a:effectLst/>
              <a:latin typeface="Arial" panose="020B0604020202020204" pitchFamily="34" charset="0"/>
              <a:ea typeface="MS Mincho"/>
              <a:cs typeface="Arial" panose="020B0604020202020204" pitchFamily="34" charset="0"/>
            </a:rPr>
            <a:t> </a:t>
          </a:r>
          <a:r>
            <a:rPr lang="vi-VN" sz="3200" dirty="0">
              <a:effectLst/>
              <a:latin typeface="Arial" panose="020B0604020202020204" pitchFamily="34" charset="0"/>
              <a:ea typeface="MS Mincho"/>
              <a:cs typeface="Arial" panose="020B0604020202020204" pitchFamily="34" charset="0"/>
            </a:rPr>
            <a:t>Dế Mèn </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huênh</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hoang</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trước</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Dế</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Choắt</a:t>
          </a:r>
          <a:r>
            <a:rPr lang="en-US" sz="3200" dirty="0">
              <a:effectLst/>
              <a:latin typeface="Arial" panose="020B0604020202020204" pitchFamily="34" charset="0"/>
              <a:ea typeface="MS Mincho"/>
              <a:cs typeface="Arial" panose="020B0604020202020204" pitchFamily="34" charset="0"/>
            </a:rPr>
            <a:t>.</a:t>
          </a:r>
          <a:endParaRPr lang="en-US" sz="3200" dirty="0">
            <a:latin typeface="Arial" panose="020B0604020202020204" pitchFamily="34" charset="0"/>
            <a:cs typeface="Arial" panose="020B0604020202020204" pitchFamily="34" charset="0"/>
          </a:endParaRPr>
        </a:p>
      </dgm:t>
    </dgm:pt>
    <dgm:pt modelId="{DF91E276-333B-40D9-90B4-4A64A95B8F55}" type="parTrans" cxnId="{7DCD6EBE-3749-4D21-961B-8C316117528B}">
      <dgm:prSet/>
      <dgm:spPr/>
      <dgm:t>
        <a:bodyPr/>
        <a:lstStyle/>
        <a:p>
          <a:endParaRPr lang="en-US" sz="3200">
            <a:latin typeface="Arial" panose="020B0604020202020204" pitchFamily="34" charset="0"/>
            <a:cs typeface="Arial" panose="020B0604020202020204" pitchFamily="34" charset="0"/>
          </a:endParaRPr>
        </a:p>
      </dgm:t>
    </dgm:pt>
    <dgm:pt modelId="{DE661DB4-B593-4071-9259-07C323E4ED9E}" type="sibTrans" cxnId="{7DCD6EBE-3749-4D21-961B-8C316117528B}">
      <dgm:prSet custT="1"/>
      <dgm:spPr/>
      <dgm:t>
        <a:bodyPr/>
        <a:lstStyle/>
        <a:p>
          <a:endParaRPr lang="en-US" sz="3200">
            <a:latin typeface="Arial" panose="020B0604020202020204" pitchFamily="34" charset="0"/>
            <a:cs typeface="Arial" panose="020B0604020202020204" pitchFamily="34" charset="0"/>
          </a:endParaRPr>
        </a:p>
      </dgm:t>
    </dgm:pt>
    <dgm:pt modelId="{FB015EBE-0721-4DF2-A629-9FE821E2707F}">
      <dgm:prSet phldrT="[Text]" custT="1"/>
      <dgm:spPr/>
      <dgm:t>
        <a:bodyPr/>
        <a:lstStyle/>
        <a:p>
          <a:pPr>
            <a:buFont typeface="Wingdings" panose="05000000000000000000" pitchFamily="2" charset="2"/>
            <a:buChar char="ü"/>
          </a:pPr>
          <a:r>
            <a:rPr lang="en-US" sz="3200">
              <a:effectLst/>
              <a:latin typeface="Arial" panose="020B0604020202020204" pitchFamily="34" charset="0"/>
              <a:ea typeface="MS Mincho"/>
              <a:cs typeface="Arial" panose="020B0604020202020204" pitchFamily="34" charset="0"/>
            </a:rPr>
            <a:t>Hát véo von, xấc xược… với chị Cốc</a:t>
          </a:r>
          <a:endParaRPr lang="en-US" sz="3200" dirty="0">
            <a:latin typeface="Arial" panose="020B0604020202020204" pitchFamily="34" charset="0"/>
            <a:cs typeface="Arial" panose="020B0604020202020204" pitchFamily="34" charset="0"/>
          </a:endParaRPr>
        </a:p>
      </dgm:t>
    </dgm:pt>
    <dgm:pt modelId="{E949CCC2-0656-44B0-A6E4-37CEC0DE43DE}" type="parTrans" cxnId="{2E61D6D1-2B69-4276-BE0E-BB9F405F0B94}">
      <dgm:prSet/>
      <dgm:spPr/>
      <dgm:t>
        <a:bodyPr/>
        <a:lstStyle/>
        <a:p>
          <a:endParaRPr lang="en-US" sz="3200">
            <a:latin typeface="Arial" panose="020B0604020202020204" pitchFamily="34" charset="0"/>
            <a:cs typeface="Arial" panose="020B0604020202020204" pitchFamily="34" charset="0"/>
          </a:endParaRPr>
        </a:p>
      </dgm:t>
    </dgm:pt>
    <dgm:pt modelId="{D9D57DC9-09F1-4D2E-94CE-7445A4F196C9}" type="sibTrans" cxnId="{2E61D6D1-2B69-4276-BE0E-BB9F405F0B94}">
      <dgm:prSet custT="1"/>
      <dgm:spPr/>
      <dgm:t>
        <a:bodyPr/>
        <a:lstStyle/>
        <a:p>
          <a:endParaRPr lang="en-US" sz="3200">
            <a:latin typeface="Arial" panose="020B0604020202020204" pitchFamily="34" charset="0"/>
            <a:cs typeface="Arial" panose="020B0604020202020204" pitchFamily="34" charset="0"/>
          </a:endParaRPr>
        </a:p>
      </dgm:t>
    </dgm:pt>
    <dgm:pt modelId="{CF2C00D4-A98D-4E1A-AD81-51EB3471DFB3}">
      <dgm:prSet phldrT="[Text]" custT="1"/>
      <dgm:spPr/>
      <dgm:t>
        <a:bodyPr/>
        <a:lstStyle/>
        <a:p>
          <a:pPr>
            <a:buFont typeface="Wingdings" panose="05000000000000000000" pitchFamily="2" charset="2"/>
            <a:buChar char="ü"/>
          </a:pPr>
          <a:r>
            <a:rPr lang="en-US" sz="3200" dirty="0">
              <a:effectLst/>
              <a:latin typeface="Arial" panose="020B0604020202020204" pitchFamily="34" charset="0"/>
              <a:ea typeface="MS Mincho"/>
              <a:cs typeface="Arial" panose="020B0604020202020204" pitchFamily="34" charset="0"/>
            </a:rPr>
            <a:t>Sau </a:t>
          </a:r>
          <a:r>
            <a:rPr lang="en-US" sz="3200" dirty="0" err="1">
              <a:effectLst/>
              <a:latin typeface="Arial" panose="020B0604020202020204" pitchFamily="34" charset="0"/>
              <a:ea typeface="MS Mincho"/>
              <a:cs typeface="Arial" panose="020B0604020202020204" pitchFamily="34" charset="0"/>
            </a:rPr>
            <a:t>đó</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chui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tọt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vào</a:t>
          </a:r>
          <a:r>
            <a:rPr lang="en-US" sz="3200" dirty="0">
              <a:effectLst/>
              <a:latin typeface="Arial" panose="020B0604020202020204" pitchFamily="34" charset="0"/>
              <a:ea typeface="MS Mincho"/>
              <a:cs typeface="Arial" panose="020B0604020202020204" pitchFamily="34" charset="0"/>
            </a:rPr>
            <a:t> hang </a:t>
          </a:r>
          <a:r>
            <a:rPr lang="en-US" sz="3200" dirty="0" err="1">
              <a:effectLst/>
              <a:latin typeface="Arial" panose="020B0604020202020204" pitchFamily="34" charset="0"/>
              <a:ea typeface="MS Mincho"/>
              <a:cs typeface="Arial" panose="020B0604020202020204" pitchFamily="34" charset="0"/>
            </a:rPr>
            <a:t>vắt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chân</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chữ</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ngũ</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nằm</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khểnh</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yên</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trí</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đắc</a:t>
          </a:r>
          <a:r>
            <a:rPr lang="en-US" sz="3200" dirty="0">
              <a:effectLst/>
              <a:latin typeface="Arial" panose="020B0604020202020204" pitchFamily="34" charset="0"/>
              <a:ea typeface="MS Mincho"/>
              <a:cs typeface="Arial" panose="020B0604020202020204" pitchFamily="34" charset="0"/>
            </a:rPr>
            <a:t> ý.</a:t>
          </a:r>
          <a:endParaRPr lang="en-US" sz="3200" dirty="0">
            <a:latin typeface="Arial" panose="020B0604020202020204" pitchFamily="34" charset="0"/>
            <a:cs typeface="Arial" panose="020B0604020202020204" pitchFamily="34" charset="0"/>
          </a:endParaRPr>
        </a:p>
      </dgm:t>
    </dgm:pt>
    <dgm:pt modelId="{D14D5C9E-A78D-4E9E-9C09-A77F246C75D2}" type="parTrans" cxnId="{9EB3EE94-6A73-4507-819A-6B610A879F1B}">
      <dgm:prSet/>
      <dgm:spPr/>
      <dgm:t>
        <a:bodyPr/>
        <a:lstStyle/>
        <a:p>
          <a:endParaRPr lang="en-US" sz="3200">
            <a:latin typeface="Arial" panose="020B0604020202020204" pitchFamily="34" charset="0"/>
            <a:cs typeface="Arial" panose="020B0604020202020204" pitchFamily="34" charset="0"/>
          </a:endParaRPr>
        </a:p>
      </dgm:t>
    </dgm:pt>
    <dgm:pt modelId="{119FBA31-0A90-4277-880E-F53EF66637C0}" type="sibTrans" cxnId="{9EB3EE94-6A73-4507-819A-6B610A879F1B}">
      <dgm:prSet custT="1"/>
      <dgm:spPr/>
      <dgm:t>
        <a:bodyPr/>
        <a:lstStyle/>
        <a:p>
          <a:endParaRPr lang="en-US" sz="3200">
            <a:latin typeface="Arial" panose="020B0604020202020204" pitchFamily="34" charset="0"/>
            <a:cs typeface="Arial" panose="020B0604020202020204" pitchFamily="34" charset="0"/>
          </a:endParaRPr>
        </a:p>
      </dgm:t>
    </dgm:pt>
    <dgm:pt modelId="{0020B532-4309-425D-B315-68BF5BE977B6}">
      <dgm:prSet phldrT="[Text]" custT="1"/>
      <dgm:spPr/>
      <dgm:t>
        <a:bodyPr/>
        <a:lstStyle/>
        <a:p>
          <a:pPr>
            <a:buFont typeface="Wingdings" panose="05000000000000000000" pitchFamily="2" charset="2"/>
            <a:buChar char="ü"/>
          </a:pPr>
          <a:r>
            <a:rPr lang="en-US" sz="3200" dirty="0">
              <a:effectLst/>
              <a:latin typeface="Arial" panose="020B0604020202020204" pitchFamily="34" charset="0"/>
              <a:ea typeface="MS Mincho"/>
              <a:cs typeface="Arial" panose="020B0604020202020204" pitchFamily="34" charset="0"/>
            </a:rPr>
            <a:t>Khi </a:t>
          </a:r>
          <a:r>
            <a:rPr lang="en-US" sz="3200" dirty="0" err="1">
              <a:effectLst/>
              <a:latin typeface="Arial" panose="020B0604020202020204" pitchFamily="34" charset="0"/>
              <a:ea typeface="MS Mincho"/>
              <a:cs typeface="Arial" panose="020B0604020202020204" pitchFamily="34" charset="0"/>
            </a:rPr>
            <a:t>Dế</a:t>
          </a:r>
          <a:r>
            <a:rPr lang="en-US" sz="3200" dirty="0">
              <a:effectLst/>
              <a:latin typeface="Arial" panose="020B0604020202020204" pitchFamily="34" charset="0"/>
              <a:ea typeface="MS Mincho"/>
              <a:cs typeface="Arial" panose="020B0604020202020204" pitchFamily="34" charset="0"/>
            </a:rPr>
            <a:t> </a:t>
          </a:r>
          <a:r>
            <a:rPr lang="vi-VN" sz="3200" dirty="0">
              <a:effectLst/>
              <a:latin typeface="Arial" panose="020B0604020202020204" pitchFamily="34" charset="0"/>
              <a:ea typeface="MS Mincho"/>
              <a:cs typeface="Arial" panose="020B0604020202020204" pitchFamily="34" charset="0"/>
            </a:rPr>
            <a:t>C</a:t>
          </a:r>
          <a:r>
            <a:rPr lang="en-US" sz="3200" dirty="0" err="1">
              <a:effectLst/>
              <a:latin typeface="Arial" panose="020B0604020202020204" pitchFamily="34" charset="0"/>
              <a:ea typeface="MS Mincho"/>
              <a:cs typeface="Arial" panose="020B0604020202020204" pitchFamily="34" charset="0"/>
            </a:rPr>
            <a:t>hoắt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bị</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Cốc</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mổ</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thì</a:t>
          </a:r>
          <a:r>
            <a:rPr lang="vi-VN" sz="3200" dirty="0">
              <a:effectLst/>
              <a:latin typeface="Arial" panose="020B0604020202020204" pitchFamily="34" charset="0"/>
              <a:ea typeface="MS Mincho"/>
              <a:cs typeface="Arial" panose="020B0604020202020204" pitchFamily="34" charset="0"/>
            </a:rPr>
            <a:t> DM </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nằm</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im</a:t>
          </a:r>
          <a:r>
            <a:rPr lang="en-US" sz="3200" dirty="0">
              <a:effectLst/>
              <a:latin typeface="Arial" panose="020B0604020202020204" pitchFamily="34" charset="0"/>
              <a:ea typeface="MS Mincho"/>
              <a:cs typeface="Arial" panose="020B0604020202020204" pitchFamily="34" charset="0"/>
            </a:rPr>
            <a:t> thin </a:t>
          </a:r>
          <a:r>
            <a:rPr lang="en-US" sz="3200" dirty="0" err="1">
              <a:effectLst/>
              <a:latin typeface="Arial" panose="020B0604020202020204" pitchFamily="34" charset="0"/>
              <a:ea typeface="MS Mincho"/>
              <a:cs typeface="Arial" panose="020B0604020202020204" pitchFamily="34" charset="0"/>
            </a:rPr>
            <a:t>thít</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khi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Cốc</a:t>
          </a:r>
          <a:r>
            <a:rPr lang="en-US" sz="3200" dirty="0">
              <a:effectLst/>
              <a:latin typeface="Arial" panose="020B0604020202020204" pitchFamily="34" charset="0"/>
              <a:ea typeface="MS Mincho"/>
              <a:cs typeface="Arial" panose="020B0604020202020204" pitchFamily="34" charset="0"/>
            </a:rPr>
            <a:t> bay </a:t>
          </a:r>
          <a:r>
            <a:rPr lang="en-US" sz="3200" dirty="0" err="1">
              <a:effectLst/>
              <a:latin typeface="Arial" panose="020B0604020202020204" pitchFamily="34" charset="0"/>
              <a:ea typeface="MS Mincho"/>
              <a:cs typeface="Arial" panose="020B0604020202020204" pitchFamily="34" charset="0"/>
            </a:rPr>
            <a:t>đi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rồi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mới</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dám</a:t>
          </a:r>
          <a:r>
            <a:rPr lang="en-US" sz="3200" dirty="0">
              <a:effectLst/>
              <a:latin typeface="Arial" panose="020B0604020202020204" pitchFamily="34" charset="0"/>
              <a:ea typeface="MS Mincho"/>
              <a:cs typeface="Arial" panose="020B0604020202020204" pitchFamily="34" charset="0"/>
            </a:rPr>
            <a:t> </a:t>
          </a:r>
          <a:r>
            <a:rPr lang="en-US" sz="3200" dirty="0" err="1">
              <a:effectLst/>
              <a:latin typeface="Arial" panose="020B0604020202020204" pitchFamily="34" charset="0"/>
              <a:ea typeface="MS Mincho"/>
              <a:cs typeface="Arial" panose="020B0604020202020204" pitchFamily="34" charset="0"/>
            </a:rPr>
            <a:t>mon</a:t>
          </a:r>
          <a:r>
            <a:rPr lang="en-US" sz="3200" dirty="0">
              <a:effectLst/>
              <a:latin typeface="Arial" panose="020B0604020202020204" pitchFamily="34" charset="0"/>
              <a:ea typeface="MS Mincho"/>
              <a:cs typeface="Arial" panose="020B0604020202020204" pitchFamily="34" charset="0"/>
            </a:rPr>
            <a:t> men </a:t>
          </a:r>
          <a:r>
            <a:rPr lang="en-US" sz="3200" dirty="0" err="1">
              <a:effectLst/>
              <a:latin typeface="Arial" panose="020B0604020202020204" pitchFamily="34" charset="0"/>
              <a:ea typeface="MS Mincho"/>
              <a:cs typeface="Arial" panose="020B0604020202020204" pitchFamily="34" charset="0"/>
            </a:rPr>
            <a:t>bò</a:t>
          </a:r>
          <a:r>
            <a:rPr lang="en-US" sz="3200" dirty="0">
              <a:effectLst/>
              <a:latin typeface="Arial" panose="020B0604020202020204" pitchFamily="34" charset="0"/>
              <a:ea typeface="MS Mincho"/>
              <a:cs typeface="Arial" panose="020B0604020202020204" pitchFamily="34" charset="0"/>
            </a:rPr>
            <a:t> ra </a:t>
          </a:r>
          <a:r>
            <a:rPr lang="en-US" sz="3200" dirty="0" err="1">
              <a:effectLst/>
              <a:latin typeface="Arial" panose="020B0604020202020204" pitchFamily="34" charset="0"/>
              <a:ea typeface="MS Mincho"/>
              <a:cs typeface="Arial" panose="020B0604020202020204" pitchFamily="34" charset="0"/>
            </a:rPr>
            <a:t>khỏi</a:t>
          </a:r>
          <a:r>
            <a:rPr lang="en-US" sz="3200" dirty="0">
              <a:effectLst/>
              <a:latin typeface="Arial" panose="020B0604020202020204" pitchFamily="34" charset="0"/>
              <a:ea typeface="MS Mincho"/>
              <a:cs typeface="Arial" panose="020B0604020202020204" pitchFamily="34" charset="0"/>
            </a:rPr>
            <a:t> hang.</a:t>
          </a:r>
          <a:endParaRPr lang="en-US" sz="3200" dirty="0">
            <a:latin typeface="Arial" panose="020B0604020202020204" pitchFamily="34" charset="0"/>
            <a:cs typeface="Arial" panose="020B0604020202020204" pitchFamily="34" charset="0"/>
          </a:endParaRPr>
        </a:p>
      </dgm:t>
    </dgm:pt>
    <dgm:pt modelId="{0A2FF4A2-F10D-4C70-BCCC-959DD5F6E0A8}" type="parTrans" cxnId="{BDDDC947-955C-4367-A9F7-E18CEDEFF207}">
      <dgm:prSet/>
      <dgm:spPr/>
      <dgm:t>
        <a:bodyPr/>
        <a:lstStyle/>
        <a:p>
          <a:endParaRPr lang="en-US" sz="3200">
            <a:latin typeface="Arial" panose="020B0604020202020204" pitchFamily="34" charset="0"/>
            <a:cs typeface="Arial" panose="020B0604020202020204" pitchFamily="34" charset="0"/>
          </a:endParaRPr>
        </a:p>
      </dgm:t>
    </dgm:pt>
    <dgm:pt modelId="{8DDA9CC0-6AFE-4BEF-986E-AC107E0A1BDF}" type="sibTrans" cxnId="{BDDDC947-955C-4367-A9F7-E18CEDEFF207}">
      <dgm:prSet/>
      <dgm:spPr/>
      <dgm:t>
        <a:bodyPr/>
        <a:lstStyle/>
        <a:p>
          <a:endParaRPr lang="en-US" sz="3200">
            <a:latin typeface="Arial" panose="020B0604020202020204" pitchFamily="34" charset="0"/>
            <a:cs typeface="Arial" panose="020B0604020202020204" pitchFamily="34" charset="0"/>
          </a:endParaRPr>
        </a:p>
      </dgm:t>
    </dgm:pt>
    <dgm:pt modelId="{8BA851FD-BED1-4411-B35A-7F7D17A822C5}" type="pres">
      <dgm:prSet presAssocID="{92AFFCB6-04F0-4E55-861B-6B7DD1ACE581}" presName="Name0" presStyleCnt="0">
        <dgm:presLayoutVars>
          <dgm:dir/>
          <dgm:resizeHandles val="exact"/>
        </dgm:presLayoutVars>
      </dgm:prSet>
      <dgm:spPr/>
    </dgm:pt>
    <dgm:pt modelId="{14576E42-360D-4A53-924E-83A16F8F26D2}" type="pres">
      <dgm:prSet presAssocID="{B9300868-A353-42D4-8FEA-CAD883FD8670}" presName="node" presStyleLbl="node1" presStyleIdx="0" presStyleCnt="4">
        <dgm:presLayoutVars>
          <dgm:bulletEnabled val="1"/>
        </dgm:presLayoutVars>
      </dgm:prSet>
      <dgm:spPr/>
    </dgm:pt>
    <dgm:pt modelId="{994D381F-72DF-4003-9D3D-668EB94FCF44}" type="pres">
      <dgm:prSet presAssocID="{DE661DB4-B593-4071-9259-07C323E4ED9E}" presName="sibTrans" presStyleLbl="sibTrans1D1" presStyleIdx="0" presStyleCnt="3"/>
      <dgm:spPr/>
    </dgm:pt>
    <dgm:pt modelId="{16760BF2-6824-42DD-9717-5FE2AAC6DAD3}" type="pres">
      <dgm:prSet presAssocID="{DE661DB4-B593-4071-9259-07C323E4ED9E}" presName="connectorText" presStyleLbl="sibTrans1D1" presStyleIdx="0" presStyleCnt="3"/>
      <dgm:spPr/>
    </dgm:pt>
    <dgm:pt modelId="{F93B2ABA-CB35-45EE-898E-ECFC3E75A060}" type="pres">
      <dgm:prSet presAssocID="{FB015EBE-0721-4DF2-A629-9FE821E2707F}" presName="node" presStyleLbl="node1" presStyleIdx="1" presStyleCnt="4" custScaleX="129249" custLinFactNeighborX="22494" custLinFactNeighborY="321">
        <dgm:presLayoutVars>
          <dgm:bulletEnabled val="1"/>
        </dgm:presLayoutVars>
      </dgm:prSet>
      <dgm:spPr/>
    </dgm:pt>
    <dgm:pt modelId="{7AA25B57-42B5-44AF-94D2-0BB14F4C5BC4}" type="pres">
      <dgm:prSet presAssocID="{D9D57DC9-09F1-4D2E-94CE-7445A4F196C9}" presName="sibTrans" presStyleLbl="sibTrans1D1" presStyleIdx="1" presStyleCnt="3"/>
      <dgm:spPr/>
    </dgm:pt>
    <dgm:pt modelId="{DDB1A8AC-C6D0-4F03-9758-51C7AAAC60CF}" type="pres">
      <dgm:prSet presAssocID="{D9D57DC9-09F1-4D2E-94CE-7445A4F196C9}" presName="connectorText" presStyleLbl="sibTrans1D1" presStyleIdx="1" presStyleCnt="3"/>
      <dgm:spPr/>
    </dgm:pt>
    <dgm:pt modelId="{276B9482-2E26-4D2A-B711-0B02B92ED541}" type="pres">
      <dgm:prSet presAssocID="{CF2C00D4-A98D-4E1A-AD81-51EB3471DFB3}" presName="node" presStyleLbl="node1" presStyleIdx="2" presStyleCnt="4" custScaleX="114852">
        <dgm:presLayoutVars>
          <dgm:bulletEnabled val="1"/>
        </dgm:presLayoutVars>
      </dgm:prSet>
      <dgm:spPr/>
    </dgm:pt>
    <dgm:pt modelId="{F25B129B-9C2E-4823-B89E-C64C201A043C}" type="pres">
      <dgm:prSet presAssocID="{119FBA31-0A90-4277-880E-F53EF66637C0}" presName="sibTrans" presStyleLbl="sibTrans1D1" presStyleIdx="2" presStyleCnt="3"/>
      <dgm:spPr/>
    </dgm:pt>
    <dgm:pt modelId="{3E60269E-3539-4074-A19E-840736E22B2D}" type="pres">
      <dgm:prSet presAssocID="{119FBA31-0A90-4277-880E-F53EF66637C0}" presName="connectorText" presStyleLbl="sibTrans1D1" presStyleIdx="2" presStyleCnt="3"/>
      <dgm:spPr/>
    </dgm:pt>
    <dgm:pt modelId="{0084D3EE-6D70-4A6F-A80F-63EDF33AEBFA}" type="pres">
      <dgm:prSet presAssocID="{0020B532-4309-425D-B315-68BF5BE977B6}" presName="node" presStyleLbl="node1" presStyleIdx="3" presStyleCnt="4" custScaleX="148997">
        <dgm:presLayoutVars>
          <dgm:bulletEnabled val="1"/>
        </dgm:presLayoutVars>
      </dgm:prSet>
      <dgm:spPr/>
    </dgm:pt>
  </dgm:ptLst>
  <dgm:cxnLst>
    <dgm:cxn modelId="{6C60A20D-8DB2-44B9-A179-1833FB06A3D2}" type="presOf" srcId="{119FBA31-0A90-4277-880E-F53EF66637C0}" destId="{3E60269E-3539-4074-A19E-840736E22B2D}" srcOrd="1" destOrd="0" presId="urn:microsoft.com/office/officeart/2005/8/layout/bProcess3"/>
    <dgm:cxn modelId="{587FBE5E-17BC-407A-8510-D1F0D5D77A70}" type="presOf" srcId="{FB015EBE-0721-4DF2-A629-9FE821E2707F}" destId="{F93B2ABA-CB35-45EE-898E-ECFC3E75A060}" srcOrd="0" destOrd="0" presId="urn:microsoft.com/office/officeart/2005/8/layout/bProcess3"/>
    <dgm:cxn modelId="{9FED9E65-EC67-4D6B-8050-BCE6044690CF}" type="presOf" srcId="{92AFFCB6-04F0-4E55-861B-6B7DD1ACE581}" destId="{8BA851FD-BED1-4411-B35A-7F7D17A822C5}" srcOrd="0" destOrd="0" presId="urn:microsoft.com/office/officeart/2005/8/layout/bProcess3"/>
    <dgm:cxn modelId="{BDDDC947-955C-4367-A9F7-E18CEDEFF207}" srcId="{92AFFCB6-04F0-4E55-861B-6B7DD1ACE581}" destId="{0020B532-4309-425D-B315-68BF5BE977B6}" srcOrd="3" destOrd="0" parTransId="{0A2FF4A2-F10D-4C70-BCCC-959DD5F6E0A8}" sibTransId="{8DDA9CC0-6AFE-4BEF-986E-AC107E0A1BDF}"/>
    <dgm:cxn modelId="{DBF86F55-F0C0-42F3-A33A-AEDCB3911F55}" type="presOf" srcId="{CF2C00D4-A98D-4E1A-AD81-51EB3471DFB3}" destId="{276B9482-2E26-4D2A-B711-0B02B92ED541}" srcOrd="0" destOrd="0" presId="urn:microsoft.com/office/officeart/2005/8/layout/bProcess3"/>
    <dgm:cxn modelId="{DB6F5076-E506-4DA2-B65B-9FFDCB68AF50}" type="presOf" srcId="{B9300868-A353-42D4-8FEA-CAD883FD8670}" destId="{14576E42-360D-4A53-924E-83A16F8F26D2}" srcOrd="0" destOrd="0" presId="urn:microsoft.com/office/officeart/2005/8/layout/bProcess3"/>
    <dgm:cxn modelId="{9EB3EE94-6A73-4507-819A-6B610A879F1B}" srcId="{92AFFCB6-04F0-4E55-861B-6B7DD1ACE581}" destId="{CF2C00D4-A98D-4E1A-AD81-51EB3471DFB3}" srcOrd="2" destOrd="0" parTransId="{D14D5C9E-A78D-4E9E-9C09-A77F246C75D2}" sibTransId="{119FBA31-0A90-4277-880E-F53EF66637C0}"/>
    <dgm:cxn modelId="{B2D3BCA5-7F21-4167-A405-05A0F27EC744}" type="presOf" srcId="{DE661DB4-B593-4071-9259-07C323E4ED9E}" destId="{16760BF2-6824-42DD-9717-5FE2AAC6DAD3}" srcOrd="1" destOrd="0" presId="urn:microsoft.com/office/officeart/2005/8/layout/bProcess3"/>
    <dgm:cxn modelId="{69FE55B0-B540-4DAA-8481-6453A251CE1E}" type="presOf" srcId="{D9D57DC9-09F1-4D2E-94CE-7445A4F196C9}" destId="{DDB1A8AC-C6D0-4F03-9758-51C7AAAC60CF}" srcOrd="1" destOrd="0" presId="urn:microsoft.com/office/officeart/2005/8/layout/bProcess3"/>
    <dgm:cxn modelId="{0376EDB2-ED58-4913-999A-715411D1ABE4}" type="presOf" srcId="{D9D57DC9-09F1-4D2E-94CE-7445A4F196C9}" destId="{7AA25B57-42B5-44AF-94D2-0BB14F4C5BC4}" srcOrd="0" destOrd="0" presId="urn:microsoft.com/office/officeart/2005/8/layout/bProcess3"/>
    <dgm:cxn modelId="{7DCD6EBE-3749-4D21-961B-8C316117528B}" srcId="{92AFFCB6-04F0-4E55-861B-6B7DD1ACE581}" destId="{B9300868-A353-42D4-8FEA-CAD883FD8670}" srcOrd="0" destOrd="0" parTransId="{DF91E276-333B-40D9-90B4-4A64A95B8F55}" sibTransId="{DE661DB4-B593-4071-9259-07C323E4ED9E}"/>
    <dgm:cxn modelId="{2E61D6D1-2B69-4276-BE0E-BB9F405F0B94}" srcId="{92AFFCB6-04F0-4E55-861B-6B7DD1ACE581}" destId="{FB015EBE-0721-4DF2-A629-9FE821E2707F}" srcOrd="1" destOrd="0" parTransId="{E949CCC2-0656-44B0-A6E4-37CEC0DE43DE}" sibTransId="{D9D57DC9-09F1-4D2E-94CE-7445A4F196C9}"/>
    <dgm:cxn modelId="{1F3CA0D9-5476-4756-A0FD-182EF172CA20}" type="presOf" srcId="{DE661DB4-B593-4071-9259-07C323E4ED9E}" destId="{994D381F-72DF-4003-9D3D-668EB94FCF44}" srcOrd="0" destOrd="0" presId="urn:microsoft.com/office/officeart/2005/8/layout/bProcess3"/>
    <dgm:cxn modelId="{49DBABDC-A6C6-4871-AAD6-7A8984E27691}" type="presOf" srcId="{119FBA31-0A90-4277-880E-F53EF66637C0}" destId="{F25B129B-9C2E-4823-B89E-C64C201A043C}" srcOrd="0" destOrd="0" presId="urn:microsoft.com/office/officeart/2005/8/layout/bProcess3"/>
    <dgm:cxn modelId="{0BD669FF-A382-405E-953F-003246D2D8C8}" type="presOf" srcId="{0020B532-4309-425D-B315-68BF5BE977B6}" destId="{0084D3EE-6D70-4A6F-A80F-63EDF33AEBFA}" srcOrd="0" destOrd="0" presId="urn:microsoft.com/office/officeart/2005/8/layout/bProcess3"/>
    <dgm:cxn modelId="{52B23B8D-D666-4B7E-868C-C2B269BE47F7}" type="presParOf" srcId="{8BA851FD-BED1-4411-B35A-7F7D17A822C5}" destId="{14576E42-360D-4A53-924E-83A16F8F26D2}" srcOrd="0" destOrd="0" presId="urn:microsoft.com/office/officeart/2005/8/layout/bProcess3"/>
    <dgm:cxn modelId="{04AB2298-B424-42F3-8F5D-53E1328FF04A}" type="presParOf" srcId="{8BA851FD-BED1-4411-B35A-7F7D17A822C5}" destId="{994D381F-72DF-4003-9D3D-668EB94FCF44}" srcOrd="1" destOrd="0" presId="urn:microsoft.com/office/officeart/2005/8/layout/bProcess3"/>
    <dgm:cxn modelId="{000530ED-6E14-4698-8B21-DA5A269B69C2}" type="presParOf" srcId="{994D381F-72DF-4003-9D3D-668EB94FCF44}" destId="{16760BF2-6824-42DD-9717-5FE2AAC6DAD3}" srcOrd="0" destOrd="0" presId="urn:microsoft.com/office/officeart/2005/8/layout/bProcess3"/>
    <dgm:cxn modelId="{C04B320C-3064-43A6-AFBE-5E91BB595F39}" type="presParOf" srcId="{8BA851FD-BED1-4411-B35A-7F7D17A822C5}" destId="{F93B2ABA-CB35-45EE-898E-ECFC3E75A060}" srcOrd="2" destOrd="0" presId="urn:microsoft.com/office/officeart/2005/8/layout/bProcess3"/>
    <dgm:cxn modelId="{D25F5F15-A2FE-4BBE-A019-CEFA972EA494}" type="presParOf" srcId="{8BA851FD-BED1-4411-B35A-7F7D17A822C5}" destId="{7AA25B57-42B5-44AF-94D2-0BB14F4C5BC4}" srcOrd="3" destOrd="0" presId="urn:microsoft.com/office/officeart/2005/8/layout/bProcess3"/>
    <dgm:cxn modelId="{19A90685-D064-4270-95E0-2340C9DF7D02}" type="presParOf" srcId="{7AA25B57-42B5-44AF-94D2-0BB14F4C5BC4}" destId="{DDB1A8AC-C6D0-4F03-9758-51C7AAAC60CF}" srcOrd="0" destOrd="0" presId="urn:microsoft.com/office/officeart/2005/8/layout/bProcess3"/>
    <dgm:cxn modelId="{10A9DECB-215F-47C7-934C-CA08856C46E3}" type="presParOf" srcId="{8BA851FD-BED1-4411-B35A-7F7D17A822C5}" destId="{276B9482-2E26-4D2A-B711-0B02B92ED541}" srcOrd="4" destOrd="0" presId="urn:microsoft.com/office/officeart/2005/8/layout/bProcess3"/>
    <dgm:cxn modelId="{D3F60E0C-8CE8-4A1D-80B5-C5E18A75DCC7}" type="presParOf" srcId="{8BA851FD-BED1-4411-B35A-7F7D17A822C5}" destId="{F25B129B-9C2E-4823-B89E-C64C201A043C}" srcOrd="5" destOrd="0" presId="urn:microsoft.com/office/officeart/2005/8/layout/bProcess3"/>
    <dgm:cxn modelId="{557A4B0A-D8D8-4E7A-B5B2-E4D0207C59FE}" type="presParOf" srcId="{F25B129B-9C2E-4823-B89E-C64C201A043C}" destId="{3E60269E-3539-4074-A19E-840736E22B2D}" srcOrd="0" destOrd="0" presId="urn:microsoft.com/office/officeart/2005/8/layout/bProcess3"/>
    <dgm:cxn modelId="{9A311414-7903-4408-BA27-2F88115C59F7}" type="presParOf" srcId="{8BA851FD-BED1-4411-B35A-7F7D17A822C5}" destId="{0084D3EE-6D70-4A6F-A80F-63EDF33AEBFA}" srcOrd="6" destOrd="0" presId="urn:microsoft.com/office/officeart/2005/8/layout/bProcess3"/>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1FF770-A97E-4C67-BA45-F6EC53F5A192}" type="doc">
      <dgm:prSet loTypeId="urn:microsoft.com/office/officeart/2005/8/layout/radial4" loCatId="relationship" qsTypeId="urn:microsoft.com/office/officeart/2005/8/quickstyle/simple1" qsCatId="simple" csTypeId="urn:microsoft.com/office/officeart/2005/8/colors/colorful5" csCatId="colorful" phldr="1"/>
      <dgm:spPr/>
      <dgm:t>
        <a:bodyPr/>
        <a:lstStyle/>
        <a:p>
          <a:endParaRPr lang="en-US"/>
        </a:p>
      </dgm:t>
    </dgm:pt>
    <dgm:pt modelId="{F43D9307-0C16-4EBF-B80B-C55D8F217058}">
      <dgm:prSet phldrT="[Text]" custT="1"/>
      <dgm:spPr/>
      <dgm:t>
        <a:bodyPr/>
        <a:lstStyle/>
        <a:p>
          <a:r>
            <a:rPr lang="vi-VN" sz="4800" dirty="0">
              <a:solidFill>
                <a:schemeClr val="bg1"/>
              </a:solidFill>
              <a:latin typeface="Arial" panose="020B0604020202020204" pitchFamily="34" charset="0"/>
              <a:cs typeface="Arial" panose="020B0604020202020204" pitchFamily="34" charset="0"/>
            </a:rPr>
            <a:t>Tâm trạng Dế Mèn</a:t>
          </a:r>
          <a:endParaRPr lang="en-US" sz="4800" dirty="0">
            <a:solidFill>
              <a:schemeClr val="bg1"/>
            </a:solidFill>
            <a:latin typeface="Arial" panose="020B0604020202020204" pitchFamily="34" charset="0"/>
            <a:cs typeface="Arial" panose="020B0604020202020204" pitchFamily="34" charset="0"/>
          </a:endParaRPr>
        </a:p>
      </dgm:t>
    </dgm:pt>
    <dgm:pt modelId="{E15E6424-F8F0-4AA0-927B-BC125513485D}" type="parTrans" cxnId="{7ED2FFF0-D4B1-450B-89C6-B9A925D5AF85}">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45734460-098E-4DAA-900F-562D637707C3}" type="sibTrans" cxnId="{7ED2FFF0-D4B1-450B-89C6-B9A925D5AF85}">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2ECBE8F6-5159-4E19-91EE-4DB38D9AC611}">
      <dgm:prSet phldrT="[Text]" custT="1"/>
      <dgm:spPr/>
      <dgm:t>
        <a:bodyPr/>
        <a:lstStyle/>
        <a:p>
          <a:r>
            <a:rPr lang="en-US" sz="3600" dirty="0" err="1">
              <a:solidFill>
                <a:srgbClr val="002060"/>
              </a:solidFill>
              <a:latin typeface="Arial" panose="020B0604020202020204" pitchFamily="34" charset="0"/>
              <a:cs typeface="Arial" panose="020B0604020202020204" pitchFamily="34" charset="0"/>
            </a:rPr>
            <a:t>Dế</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Mèn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thể</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hiện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ân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hận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hối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lỗi</a:t>
          </a:r>
          <a:r>
            <a:rPr lang="en-US" sz="3600" dirty="0">
              <a:solidFill>
                <a:srgbClr val="002060"/>
              </a:solidFill>
              <a:latin typeface="Arial" panose="020B0604020202020204" pitchFamily="34" charset="0"/>
              <a:cs typeface="Arial" panose="020B0604020202020204" pitchFamily="34" charset="0"/>
            </a:rPr>
            <a:t>.</a:t>
          </a:r>
        </a:p>
      </dgm:t>
    </dgm:pt>
    <dgm:pt modelId="{F2595F27-E8C1-44EE-9200-3C9D2E13F880}" type="parTrans" cxnId="{76CEE0F7-A778-4AF8-9933-B6141033AEA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BA998214-65C1-47D8-80BF-988C24733D8F}" type="sibTrans" cxnId="{76CEE0F7-A778-4AF8-9933-B6141033AEA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EC99D798-7130-4DA8-B17B-8A4D081CD31C}">
      <dgm:prSet phldrT="[Text]" custT="1"/>
      <dgm:spPr/>
      <dgm:t>
        <a:bodyPr/>
        <a:lstStyle/>
        <a:p>
          <a:r>
            <a:rPr lang="en-US" sz="3600" dirty="0" err="1">
              <a:solidFill>
                <a:srgbClr val="002060"/>
              </a:solidFill>
              <a:latin typeface="Arial" panose="020B0604020202020204" pitchFamily="34" charset="0"/>
              <a:cs typeface="Arial" panose="020B0604020202020204" pitchFamily="34" charset="0"/>
            </a:rPr>
            <a:t>Nâng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đầu</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Dế</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Choắt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thương</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vừa</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ăn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năn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hối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hận</a:t>
          </a:r>
          <a:r>
            <a:rPr lang="en-US" sz="3600" dirty="0">
              <a:solidFill>
                <a:srgbClr val="002060"/>
              </a:solidFill>
              <a:latin typeface="Arial" panose="020B0604020202020204" pitchFamily="34" charset="0"/>
              <a:cs typeface="Arial" panose="020B0604020202020204" pitchFamily="34" charset="0"/>
            </a:rPr>
            <a:t>.</a:t>
          </a:r>
        </a:p>
      </dgm:t>
    </dgm:pt>
    <dgm:pt modelId="{4A56C42B-677E-4D5B-A280-ECF034531D6F}" type="parTrans" cxnId="{5318EA76-F3D4-4563-BFD7-00ED8C3BC189}">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79F5EF7E-57FB-4146-A047-47FC2C48D40C}" type="sibTrans" cxnId="{5318EA76-F3D4-4563-BFD7-00ED8C3BC189}">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E060CD1B-82B7-4618-A9EB-9364C5947C54}">
      <dgm:prSet phldrT="[Text]" custT="1"/>
      <dgm:spPr/>
      <dgm:t>
        <a:bodyPr/>
        <a:lstStyle/>
        <a:p>
          <a:r>
            <a:rPr lang="en-US" sz="3600" dirty="0" err="1">
              <a:solidFill>
                <a:srgbClr val="002060"/>
              </a:solidFill>
              <a:latin typeface="Arial" panose="020B0604020202020204" pitchFamily="34" charset="0"/>
              <a:cs typeface="Arial" panose="020B0604020202020204" pitchFamily="34" charset="0"/>
            </a:rPr>
            <a:t>Chôn</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xác</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Dế</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Choắt</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vào</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bụi</a:t>
          </a:r>
          <a:r>
            <a:rPr lang="en-US" sz="3600" dirty="0">
              <a:solidFill>
                <a:srgbClr val="002060"/>
              </a:solidFill>
              <a:latin typeface="Arial" panose="020B0604020202020204" pitchFamily="34" charset="0"/>
              <a:cs typeface="Arial" panose="020B0604020202020204" pitchFamily="34" charset="0"/>
            </a:rPr>
            <a:t> </a:t>
          </a:r>
          <a:r>
            <a:rPr lang="en-US" sz="3600" dirty="0" err="1">
              <a:solidFill>
                <a:srgbClr val="002060"/>
              </a:solidFill>
              <a:latin typeface="Arial" panose="020B0604020202020204" pitchFamily="34" charset="0"/>
              <a:cs typeface="Arial" panose="020B0604020202020204" pitchFamily="34" charset="0"/>
            </a:rPr>
            <a:t>cỏ</a:t>
          </a:r>
          <a:r>
            <a:rPr lang="en-US" sz="3600" dirty="0">
              <a:solidFill>
                <a:srgbClr val="002060"/>
              </a:solidFill>
              <a:latin typeface="Arial" panose="020B0604020202020204" pitchFamily="34" charset="0"/>
              <a:cs typeface="Arial" panose="020B0604020202020204" pitchFamily="34" charset="0"/>
            </a:rPr>
            <a:t> um </a:t>
          </a:r>
          <a:r>
            <a:rPr lang="en-US" sz="3600" dirty="0" err="1">
              <a:solidFill>
                <a:srgbClr val="002060"/>
              </a:solidFill>
              <a:latin typeface="Arial" panose="020B0604020202020204" pitchFamily="34" charset="0"/>
              <a:cs typeface="Arial" panose="020B0604020202020204" pitchFamily="34" charset="0"/>
            </a:rPr>
            <a:t>tùm</a:t>
          </a:r>
          <a:r>
            <a:rPr lang="en-US" sz="3600" dirty="0">
              <a:solidFill>
                <a:srgbClr val="002060"/>
              </a:solidFill>
              <a:latin typeface="Arial" panose="020B0604020202020204" pitchFamily="34" charset="0"/>
              <a:cs typeface="Arial" panose="020B0604020202020204" pitchFamily="34" charset="0"/>
            </a:rPr>
            <a:t>.</a:t>
          </a:r>
        </a:p>
      </dgm:t>
    </dgm:pt>
    <dgm:pt modelId="{6A3E50E1-48CA-4883-AEBB-D6451EE2A279}" type="parTrans" cxnId="{C6B7E4A7-2ED9-4772-944B-B464AE259AC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6C6ADEEC-67C2-489D-9E7B-2033623425BF}" type="sibTrans" cxnId="{C6B7E4A7-2ED9-4772-944B-B464AE259ACC}">
      <dgm:prSet/>
      <dgm:spPr/>
      <dgm:t>
        <a:bodyPr/>
        <a:lstStyle/>
        <a:p>
          <a:endParaRPr lang="en-US" sz="1600">
            <a:solidFill>
              <a:srgbClr val="002060"/>
            </a:solidFill>
            <a:latin typeface="Arial" panose="020B0604020202020204" pitchFamily="34" charset="0"/>
            <a:cs typeface="Arial" panose="020B0604020202020204" pitchFamily="34" charset="0"/>
          </a:endParaRPr>
        </a:p>
      </dgm:t>
    </dgm:pt>
    <dgm:pt modelId="{A02461B1-0FAD-49FC-B4AE-6CF34A406EB9}" type="pres">
      <dgm:prSet presAssocID="{6B1FF770-A97E-4C67-BA45-F6EC53F5A192}" presName="cycle" presStyleCnt="0">
        <dgm:presLayoutVars>
          <dgm:chMax val="1"/>
          <dgm:dir/>
          <dgm:animLvl val="ctr"/>
          <dgm:resizeHandles val="exact"/>
        </dgm:presLayoutVars>
      </dgm:prSet>
      <dgm:spPr/>
    </dgm:pt>
    <dgm:pt modelId="{2E11E2FD-8895-4278-B8CB-C9F4379220B9}" type="pres">
      <dgm:prSet presAssocID="{F43D9307-0C16-4EBF-B80B-C55D8F217058}" presName="centerShape" presStyleLbl="node0" presStyleIdx="0" presStyleCnt="1"/>
      <dgm:spPr/>
    </dgm:pt>
    <dgm:pt modelId="{D221B41B-F563-4240-A717-EDEAC7A33C27}" type="pres">
      <dgm:prSet presAssocID="{F2595F27-E8C1-44EE-9200-3C9D2E13F880}" presName="parTrans" presStyleLbl="bgSibTrans2D1" presStyleIdx="0" presStyleCnt="3"/>
      <dgm:spPr/>
    </dgm:pt>
    <dgm:pt modelId="{C6413A43-B209-4743-A682-60756DC43387}" type="pres">
      <dgm:prSet presAssocID="{2ECBE8F6-5159-4E19-91EE-4DB38D9AC611}" presName="node" presStyleLbl="node1" presStyleIdx="0" presStyleCnt="3">
        <dgm:presLayoutVars>
          <dgm:bulletEnabled val="1"/>
        </dgm:presLayoutVars>
      </dgm:prSet>
      <dgm:spPr/>
    </dgm:pt>
    <dgm:pt modelId="{C7022834-7EC1-4CD5-B207-F3E5A67CBCD2}" type="pres">
      <dgm:prSet presAssocID="{4A56C42B-677E-4D5B-A280-ECF034531D6F}" presName="parTrans" presStyleLbl="bgSibTrans2D1" presStyleIdx="1" presStyleCnt="3"/>
      <dgm:spPr/>
    </dgm:pt>
    <dgm:pt modelId="{BF74EF11-73A3-426C-AD17-A68B2F1B2DB3}" type="pres">
      <dgm:prSet presAssocID="{EC99D798-7130-4DA8-B17B-8A4D081CD31C}" presName="node" presStyleLbl="node1" presStyleIdx="1" presStyleCnt="3" custScaleX="116769">
        <dgm:presLayoutVars>
          <dgm:bulletEnabled val="1"/>
        </dgm:presLayoutVars>
      </dgm:prSet>
      <dgm:spPr/>
    </dgm:pt>
    <dgm:pt modelId="{B5E71A68-CFC2-455D-96B7-CF755654C72C}" type="pres">
      <dgm:prSet presAssocID="{6A3E50E1-48CA-4883-AEBB-D6451EE2A279}" presName="parTrans" presStyleLbl="bgSibTrans2D1" presStyleIdx="2" presStyleCnt="3"/>
      <dgm:spPr/>
    </dgm:pt>
    <dgm:pt modelId="{F712FDC8-6D88-499A-8764-F241432A8D58}" type="pres">
      <dgm:prSet presAssocID="{E060CD1B-82B7-4618-A9EB-9364C5947C54}" presName="node" presStyleLbl="node1" presStyleIdx="2" presStyleCnt="3">
        <dgm:presLayoutVars>
          <dgm:bulletEnabled val="1"/>
        </dgm:presLayoutVars>
      </dgm:prSet>
      <dgm:spPr/>
    </dgm:pt>
  </dgm:ptLst>
  <dgm:cxnLst>
    <dgm:cxn modelId="{173B112C-59B7-47B1-B662-F4FFCC52302F}" type="presOf" srcId="{6B1FF770-A97E-4C67-BA45-F6EC53F5A192}" destId="{A02461B1-0FAD-49FC-B4AE-6CF34A406EB9}" srcOrd="0" destOrd="0" presId="urn:microsoft.com/office/officeart/2005/8/layout/radial4"/>
    <dgm:cxn modelId="{55C06C67-AC0F-4C1F-9579-9CE4B21F029A}" type="presOf" srcId="{EC99D798-7130-4DA8-B17B-8A4D081CD31C}" destId="{BF74EF11-73A3-426C-AD17-A68B2F1B2DB3}" srcOrd="0" destOrd="0" presId="urn:microsoft.com/office/officeart/2005/8/layout/radial4"/>
    <dgm:cxn modelId="{256CF650-D8AF-48D3-B754-FA04BD93D3B5}" type="presOf" srcId="{F43D9307-0C16-4EBF-B80B-C55D8F217058}" destId="{2E11E2FD-8895-4278-B8CB-C9F4379220B9}" srcOrd="0" destOrd="0" presId="urn:microsoft.com/office/officeart/2005/8/layout/radial4"/>
    <dgm:cxn modelId="{5318EA76-F3D4-4563-BFD7-00ED8C3BC189}" srcId="{F43D9307-0C16-4EBF-B80B-C55D8F217058}" destId="{EC99D798-7130-4DA8-B17B-8A4D081CD31C}" srcOrd="1" destOrd="0" parTransId="{4A56C42B-677E-4D5B-A280-ECF034531D6F}" sibTransId="{79F5EF7E-57FB-4146-A047-47FC2C48D40C}"/>
    <dgm:cxn modelId="{1095E959-394F-41C7-8BEC-F46243619D09}" type="presOf" srcId="{6A3E50E1-48CA-4883-AEBB-D6451EE2A279}" destId="{B5E71A68-CFC2-455D-96B7-CF755654C72C}" srcOrd="0" destOrd="0" presId="urn:microsoft.com/office/officeart/2005/8/layout/radial4"/>
    <dgm:cxn modelId="{63C00790-4944-40F3-BA3F-F664EFF956FB}" type="presOf" srcId="{E060CD1B-82B7-4618-A9EB-9364C5947C54}" destId="{F712FDC8-6D88-499A-8764-F241432A8D58}" srcOrd="0" destOrd="0" presId="urn:microsoft.com/office/officeart/2005/8/layout/radial4"/>
    <dgm:cxn modelId="{C6B7E4A7-2ED9-4772-944B-B464AE259ACC}" srcId="{F43D9307-0C16-4EBF-B80B-C55D8F217058}" destId="{E060CD1B-82B7-4618-A9EB-9364C5947C54}" srcOrd="2" destOrd="0" parTransId="{6A3E50E1-48CA-4883-AEBB-D6451EE2A279}" sibTransId="{6C6ADEEC-67C2-489D-9E7B-2033623425BF}"/>
    <dgm:cxn modelId="{9B23D6AD-51C3-4922-BAAB-9D3E34150609}" type="presOf" srcId="{2ECBE8F6-5159-4E19-91EE-4DB38D9AC611}" destId="{C6413A43-B209-4743-A682-60756DC43387}" srcOrd="0" destOrd="0" presId="urn:microsoft.com/office/officeart/2005/8/layout/radial4"/>
    <dgm:cxn modelId="{5AA500C0-30BF-4021-BA9E-A530CEC97B6B}" type="presOf" srcId="{4A56C42B-677E-4D5B-A280-ECF034531D6F}" destId="{C7022834-7EC1-4CD5-B207-F3E5A67CBCD2}" srcOrd="0" destOrd="0" presId="urn:microsoft.com/office/officeart/2005/8/layout/radial4"/>
    <dgm:cxn modelId="{013647D4-F58F-4C0C-B67A-65D737FF7301}" type="presOf" srcId="{F2595F27-E8C1-44EE-9200-3C9D2E13F880}" destId="{D221B41B-F563-4240-A717-EDEAC7A33C27}" srcOrd="0" destOrd="0" presId="urn:microsoft.com/office/officeart/2005/8/layout/radial4"/>
    <dgm:cxn modelId="{7ED2FFF0-D4B1-450B-89C6-B9A925D5AF85}" srcId="{6B1FF770-A97E-4C67-BA45-F6EC53F5A192}" destId="{F43D9307-0C16-4EBF-B80B-C55D8F217058}" srcOrd="0" destOrd="0" parTransId="{E15E6424-F8F0-4AA0-927B-BC125513485D}" sibTransId="{45734460-098E-4DAA-900F-562D637707C3}"/>
    <dgm:cxn modelId="{76CEE0F7-A778-4AF8-9933-B6141033AEAC}" srcId="{F43D9307-0C16-4EBF-B80B-C55D8F217058}" destId="{2ECBE8F6-5159-4E19-91EE-4DB38D9AC611}" srcOrd="0" destOrd="0" parTransId="{F2595F27-E8C1-44EE-9200-3C9D2E13F880}" sibTransId="{BA998214-65C1-47D8-80BF-988C24733D8F}"/>
    <dgm:cxn modelId="{E75544A6-8569-404F-B149-4FF12292DCBF}" type="presParOf" srcId="{A02461B1-0FAD-49FC-B4AE-6CF34A406EB9}" destId="{2E11E2FD-8895-4278-B8CB-C9F4379220B9}" srcOrd="0" destOrd="0" presId="urn:microsoft.com/office/officeart/2005/8/layout/radial4"/>
    <dgm:cxn modelId="{C4C081D9-E536-4B4E-AAB8-25398124415E}" type="presParOf" srcId="{A02461B1-0FAD-49FC-B4AE-6CF34A406EB9}" destId="{D221B41B-F563-4240-A717-EDEAC7A33C27}" srcOrd="1" destOrd="0" presId="urn:microsoft.com/office/officeart/2005/8/layout/radial4"/>
    <dgm:cxn modelId="{97350708-7765-4B26-B7F1-6B78A3D32672}" type="presParOf" srcId="{A02461B1-0FAD-49FC-B4AE-6CF34A406EB9}" destId="{C6413A43-B209-4743-A682-60756DC43387}" srcOrd="2" destOrd="0" presId="urn:microsoft.com/office/officeart/2005/8/layout/radial4"/>
    <dgm:cxn modelId="{1C42A6E5-90B0-4F01-9B6B-69CA3E8A6BD5}" type="presParOf" srcId="{A02461B1-0FAD-49FC-B4AE-6CF34A406EB9}" destId="{C7022834-7EC1-4CD5-B207-F3E5A67CBCD2}" srcOrd="3" destOrd="0" presId="urn:microsoft.com/office/officeart/2005/8/layout/radial4"/>
    <dgm:cxn modelId="{1D23783C-4DF8-466E-BF34-DB8D78B98B0D}" type="presParOf" srcId="{A02461B1-0FAD-49FC-B4AE-6CF34A406EB9}" destId="{BF74EF11-73A3-426C-AD17-A68B2F1B2DB3}" srcOrd="4" destOrd="0" presId="urn:microsoft.com/office/officeart/2005/8/layout/radial4"/>
    <dgm:cxn modelId="{9095B478-C943-46FF-81CC-1B00E31B4C44}" type="presParOf" srcId="{A02461B1-0FAD-49FC-B4AE-6CF34A406EB9}" destId="{B5E71A68-CFC2-455D-96B7-CF755654C72C}" srcOrd="5" destOrd="0" presId="urn:microsoft.com/office/officeart/2005/8/layout/radial4"/>
    <dgm:cxn modelId="{AAE3CDAC-AE3B-49BD-ABEA-E7C65225E2B3}" type="presParOf" srcId="{A02461B1-0FAD-49FC-B4AE-6CF34A406EB9}" destId="{F712FDC8-6D88-499A-8764-F241432A8D58}" srcOrd="6" destOrd="0" presId="urn:microsoft.com/office/officeart/2005/8/layout/radial4"/>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48BC0E-EFAF-445A-B370-ACE4158D4E22}">
      <dsp:nvSpPr>
        <dsp:cNvPr id="0" name=""/>
        <dsp:cNvSpPr/>
      </dsp:nvSpPr>
      <dsp:spPr>
        <a:xfrm>
          <a:off x="5152805" y="1493291"/>
          <a:ext cx="2947707" cy="923315"/>
        </a:xfrm>
        <a:custGeom>
          <a:avLst/>
          <a:gdLst/>
          <a:ahLst/>
          <a:cxnLst/>
          <a:rect l="0" t="0" r="0" b="0"/>
          <a:pathLst>
            <a:path>
              <a:moveTo>
                <a:pt x="0" y="0"/>
              </a:moveTo>
              <a:lnTo>
                <a:pt x="0" y="461657"/>
              </a:lnTo>
              <a:lnTo>
                <a:pt x="2947707" y="461657"/>
              </a:lnTo>
              <a:lnTo>
                <a:pt x="2947707" y="9233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F3DBAD5-1A96-40D0-B3C1-BCC6CDA41B35}">
      <dsp:nvSpPr>
        <dsp:cNvPr id="0" name=""/>
        <dsp:cNvSpPr/>
      </dsp:nvSpPr>
      <dsp:spPr>
        <a:xfrm>
          <a:off x="2492776" y="1493291"/>
          <a:ext cx="2660028" cy="923315"/>
        </a:xfrm>
        <a:custGeom>
          <a:avLst/>
          <a:gdLst/>
          <a:ahLst/>
          <a:cxnLst/>
          <a:rect l="0" t="0" r="0" b="0"/>
          <a:pathLst>
            <a:path>
              <a:moveTo>
                <a:pt x="2660028" y="0"/>
              </a:moveTo>
              <a:lnTo>
                <a:pt x="2660028" y="461657"/>
              </a:lnTo>
              <a:lnTo>
                <a:pt x="0" y="461657"/>
              </a:lnTo>
              <a:lnTo>
                <a:pt x="0" y="923315"/>
              </a:lnTo>
            </a:path>
          </a:pathLst>
        </a:custGeom>
        <a:noFill/>
        <a:ln w="25400" cap="flat" cmpd="sng" algn="ctr">
          <a:solidFill>
            <a:schemeClr val="accent6">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217CC168-C650-4571-AC96-05C33DF42661}">
      <dsp:nvSpPr>
        <dsp:cNvPr id="0" name=""/>
        <dsp:cNvSpPr/>
      </dsp:nvSpPr>
      <dsp:spPr>
        <a:xfrm>
          <a:off x="2954434" y="96798"/>
          <a:ext cx="4396741" cy="1396493"/>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2860" tIns="22860" rIns="22860" bIns="22860" numCol="1" spcCol="1270" anchor="ctr" anchorCtr="0">
          <a:noAutofit/>
        </a:bodyPr>
        <a:lstStyle/>
        <a:p>
          <a:pPr marL="0" lvl="0" indent="0" algn="ctr" defTabSz="1600200">
            <a:lnSpc>
              <a:spcPct val="90000"/>
            </a:lnSpc>
            <a:spcBef>
              <a:spcPct val="0"/>
            </a:spcBef>
            <a:spcAft>
              <a:spcPct val="35000"/>
            </a:spcAft>
            <a:buNone/>
          </a:pPr>
          <a:r>
            <a:rPr lang="pt-BR" sz="3600" b="1" kern="1200" dirty="0">
              <a:latin typeface="Arial" panose="020B0604020202020204" pitchFamily="34" charset="0"/>
              <a:cs typeface="Arial" panose="020B0604020202020204" pitchFamily="34" charset="0"/>
            </a:rPr>
            <a:t>Bố cục: </a:t>
          </a:r>
          <a:r>
            <a:rPr lang="vi-VN" sz="3600" b="1" kern="1200" dirty="0">
              <a:latin typeface="Arial" panose="020B0604020202020204" pitchFamily="34" charset="0"/>
              <a:cs typeface="Arial" panose="020B0604020202020204" pitchFamily="34" charset="0"/>
            </a:rPr>
            <a:t>2 phần</a:t>
          </a:r>
          <a:endParaRPr lang="en-US" sz="3600" kern="1200" dirty="0">
            <a:latin typeface="Arial" panose="020B0604020202020204" pitchFamily="34" charset="0"/>
            <a:cs typeface="Arial" panose="020B0604020202020204" pitchFamily="34" charset="0"/>
          </a:endParaRPr>
        </a:p>
      </dsp:txBody>
      <dsp:txXfrm>
        <a:off x="2954434" y="96798"/>
        <a:ext cx="4396741" cy="1396493"/>
      </dsp:txXfrm>
    </dsp:sp>
    <dsp:sp modelId="{59840528-782B-460E-BB61-B725CA362D78}">
      <dsp:nvSpPr>
        <dsp:cNvPr id="0" name=""/>
        <dsp:cNvSpPr/>
      </dsp:nvSpPr>
      <dsp:spPr>
        <a:xfrm>
          <a:off x="6726" y="2416607"/>
          <a:ext cx="4972099" cy="219837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just" defTabSz="1422400">
            <a:lnSpc>
              <a:spcPct val="90000"/>
            </a:lnSpc>
            <a:spcBef>
              <a:spcPct val="0"/>
            </a:spcBef>
            <a:spcAft>
              <a:spcPct val="35000"/>
            </a:spcAft>
            <a:buNone/>
          </a:pPr>
          <a:r>
            <a:rPr lang="pt-BR" sz="3200" kern="1200" dirty="0">
              <a:latin typeface="Arial" panose="020B0604020202020204" pitchFamily="34" charset="0"/>
              <a:cs typeface="Arial" panose="020B0604020202020204" pitchFamily="34" charset="0"/>
            </a:rPr>
            <a:t>Phần 1: Từ đầu -&gt; </a:t>
          </a:r>
          <a:r>
            <a:rPr lang="pt-BR" sz="3200" i="1" kern="1200" dirty="0">
              <a:latin typeface="Arial" panose="020B0604020202020204" pitchFamily="34" charset="0"/>
              <a:cs typeface="Arial" panose="020B0604020202020204" pitchFamily="34" charset="0"/>
            </a:rPr>
            <a:t>thiên hạ</a:t>
          </a:r>
          <a:r>
            <a:rPr lang="pt-BR" sz="3200" kern="1200" dirty="0">
              <a:latin typeface="Arial" panose="020B0604020202020204" pitchFamily="34" charset="0"/>
              <a:cs typeface="Arial" panose="020B0604020202020204" pitchFamily="34" charset="0"/>
            </a:rPr>
            <a:t>: Miêu tả hình dáng, tính cách Dế Mèn.</a:t>
          </a:r>
          <a:endParaRPr lang="en-US" sz="3200" kern="1200" dirty="0">
            <a:latin typeface="Arial" panose="020B0604020202020204" pitchFamily="34" charset="0"/>
            <a:cs typeface="Arial" panose="020B0604020202020204" pitchFamily="34" charset="0"/>
          </a:endParaRPr>
        </a:p>
      </dsp:txBody>
      <dsp:txXfrm>
        <a:off x="6726" y="2416607"/>
        <a:ext cx="4972099" cy="2198370"/>
      </dsp:txXfrm>
    </dsp:sp>
    <dsp:sp modelId="{06FB6DCF-03F3-42C3-9196-F40F0B9ED53D}">
      <dsp:nvSpPr>
        <dsp:cNvPr id="0" name=""/>
        <dsp:cNvSpPr/>
      </dsp:nvSpPr>
      <dsp:spPr>
        <a:xfrm>
          <a:off x="5902142" y="2416607"/>
          <a:ext cx="4396741" cy="2198370"/>
        </a:xfrm>
        <a:prstGeom prst="rect">
          <a:avLst/>
        </a:prstGeom>
        <a:solidFill>
          <a:schemeClr val="accent6">
            <a:hueOff val="0"/>
            <a:satOff val="0"/>
            <a:lumOff val="0"/>
            <a:alphaOff val="0"/>
          </a:schemeClr>
        </a:solidFill>
        <a:ln w="25400" cap="flat" cmpd="sng" algn="ctr">
          <a:solidFill>
            <a:schemeClr val="lt1">
              <a:hueOff val="0"/>
              <a:satOff val="0"/>
              <a:lumOff val="0"/>
              <a:alphaOff val="0"/>
            </a:schemeClr>
          </a:solidFill>
          <a:prstDash val="solid"/>
        </a:ln>
        <a:effectLst/>
        <a:scene3d>
          <a:camera prst="orthographicFront">
            <a:rot lat="0" lon="0" rev="0"/>
          </a:camera>
          <a:lightRig rig="soft" dir="t">
            <a:rot lat="0" lon="0" rev="0"/>
          </a:lightRig>
        </a:scene3d>
        <a:sp3d contourW="44450" prstMaterial="matte">
          <a:bevelT w="63500" h="63500" prst="artDeco"/>
          <a:contourClr>
            <a:srgbClr val="FFFFFF"/>
          </a:contourClr>
        </a:sp3d>
      </dsp:spPr>
      <dsp:style>
        <a:lnRef idx="2">
          <a:scrgbClr r="0" g="0" b="0"/>
        </a:lnRef>
        <a:fillRef idx="1">
          <a:scrgbClr r="0" g="0" b="0"/>
        </a:fillRef>
        <a:effectRef idx="0">
          <a:scrgbClr r="0" g="0" b="0"/>
        </a:effectRef>
        <a:fontRef idx="minor">
          <a:schemeClr val="lt1"/>
        </a:fontRef>
      </dsp:style>
      <dsp:txBody>
        <a:bodyPr spcFirstLastPara="0" vert="horz" wrap="square" lIns="20320" tIns="20320" rIns="20320" bIns="20320" numCol="1" spcCol="1270" anchor="ctr" anchorCtr="0">
          <a:noAutofit/>
        </a:bodyPr>
        <a:lstStyle/>
        <a:p>
          <a:pPr marL="0" lvl="0" indent="0" algn="ctr" defTabSz="1422400">
            <a:lnSpc>
              <a:spcPct val="90000"/>
            </a:lnSpc>
            <a:spcBef>
              <a:spcPct val="0"/>
            </a:spcBef>
            <a:spcAft>
              <a:spcPct val="35000"/>
            </a:spcAft>
            <a:buNone/>
          </a:pPr>
          <a:r>
            <a:rPr lang="en-US" sz="3200" b="1" kern="1200" dirty="0" err="1">
              <a:solidFill>
                <a:schemeClr val="bg1"/>
              </a:solidFill>
              <a:latin typeface="Arial" panose="020B0604020202020204" pitchFamily="34" charset="0"/>
              <a:cs typeface="Arial" panose="020B0604020202020204" pitchFamily="34" charset="0"/>
            </a:rPr>
            <a:t>Phần</a:t>
          </a:r>
          <a:r>
            <a:rPr lang="en-US" sz="3200" b="1" kern="1200" dirty="0">
              <a:solidFill>
                <a:schemeClr val="bg1"/>
              </a:solidFill>
              <a:latin typeface="Arial" panose="020B0604020202020204" pitchFamily="34" charset="0"/>
              <a:cs typeface="Arial" panose="020B0604020202020204" pitchFamily="34" charset="0"/>
            </a:rPr>
            <a:t> 2: </a:t>
          </a:r>
          <a:r>
            <a:rPr lang="en-US" sz="3200" kern="1200" dirty="0" err="1">
              <a:solidFill>
                <a:schemeClr val="bg1"/>
              </a:solidFill>
              <a:latin typeface="Arial" panose="020B0604020202020204" pitchFamily="34" charset="0"/>
              <a:cs typeface="Arial" panose="020B0604020202020204" pitchFamily="34" charset="0"/>
            </a:rPr>
            <a:t>Đoạn</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còn</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lại</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Diễn</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biến</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câu</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chuyện</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về</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bài</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học</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đường</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đời</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đầu</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tiên</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của</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Dế</a:t>
          </a:r>
          <a:r>
            <a:rPr lang="en-US" sz="3200" kern="1200" dirty="0">
              <a:solidFill>
                <a:schemeClr val="bg1"/>
              </a:solidFill>
              <a:latin typeface="Arial" panose="020B0604020202020204" pitchFamily="34" charset="0"/>
              <a:cs typeface="Arial" panose="020B0604020202020204" pitchFamily="34" charset="0"/>
            </a:rPr>
            <a:t> </a:t>
          </a:r>
          <a:r>
            <a:rPr lang="en-US" sz="3200" kern="1200" dirty="0" err="1">
              <a:solidFill>
                <a:schemeClr val="bg1"/>
              </a:solidFill>
              <a:latin typeface="Arial" panose="020B0604020202020204" pitchFamily="34" charset="0"/>
              <a:cs typeface="Arial" panose="020B0604020202020204" pitchFamily="34" charset="0"/>
            </a:rPr>
            <a:t>Mèn</a:t>
          </a:r>
          <a:r>
            <a:rPr lang="en-US" sz="3200" kern="1200" dirty="0">
              <a:solidFill>
                <a:schemeClr val="bg1"/>
              </a:solidFill>
              <a:latin typeface="Arial" panose="020B0604020202020204" pitchFamily="34" charset="0"/>
              <a:cs typeface="Arial" panose="020B0604020202020204" pitchFamily="34" charset="0"/>
            </a:rPr>
            <a:t>. </a:t>
          </a:r>
        </a:p>
      </dsp:txBody>
      <dsp:txXfrm>
        <a:off x="5902142" y="2416607"/>
        <a:ext cx="4396741" cy="219837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94D381F-72DF-4003-9D3D-668EB94FCF44}">
      <dsp:nvSpPr>
        <dsp:cNvPr id="0" name=""/>
        <dsp:cNvSpPr/>
      </dsp:nvSpPr>
      <dsp:spPr>
        <a:xfrm>
          <a:off x="5012111" y="1073058"/>
          <a:ext cx="1661099" cy="91440"/>
        </a:xfrm>
        <a:custGeom>
          <a:avLst/>
          <a:gdLst/>
          <a:ahLst/>
          <a:cxnLst/>
          <a:rect l="0" t="0" r="0" b="0"/>
          <a:pathLst>
            <a:path>
              <a:moveTo>
                <a:pt x="0" y="45720"/>
              </a:moveTo>
              <a:lnTo>
                <a:pt x="847649" y="45720"/>
              </a:lnTo>
              <a:lnTo>
                <a:pt x="847649" y="52881"/>
              </a:lnTo>
              <a:lnTo>
                <a:pt x="1661099" y="52881"/>
              </a:lnTo>
            </a:path>
          </a:pathLst>
        </a:custGeom>
        <a:noFill/>
        <a:ln w="9525" cap="flat" cmpd="sng" algn="ctr">
          <a:solidFill>
            <a:schemeClr val="accent4">
              <a:hueOff val="0"/>
              <a:satOff val="0"/>
              <a:lumOff val="0"/>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Arial" panose="020B0604020202020204" pitchFamily="34" charset="0"/>
            <a:cs typeface="Arial" panose="020B0604020202020204" pitchFamily="34" charset="0"/>
          </a:endParaRPr>
        </a:p>
      </dsp:txBody>
      <dsp:txXfrm>
        <a:off x="5800368" y="1114497"/>
        <a:ext cx="84585" cy="8560"/>
      </dsp:txXfrm>
    </dsp:sp>
    <dsp:sp modelId="{14576E42-360D-4A53-924E-83A16F8F26D2}">
      <dsp:nvSpPr>
        <dsp:cNvPr id="0" name=""/>
        <dsp:cNvSpPr/>
      </dsp:nvSpPr>
      <dsp:spPr>
        <a:xfrm>
          <a:off x="1295400" y="3224"/>
          <a:ext cx="3718510" cy="2231106"/>
        </a:xfrm>
        <a:prstGeom prst="rect">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Wingdings" panose="05000000000000000000" pitchFamily="2" charset="2"/>
            <a:buNone/>
          </a:pPr>
          <a:r>
            <a:rPr lang="en-US" sz="3200" kern="1200" dirty="0" err="1">
              <a:effectLst/>
              <a:latin typeface="Arial" panose="020B0604020202020204" pitchFamily="34" charset="0"/>
              <a:ea typeface="MS Mincho"/>
              <a:cs typeface="Arial" panose="020B0604020202020204" pitchFamily="34" charset="0"/>
            </a:rPr>
            <a:t>Lúc</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đầu</a:t>
          </a:r>
          <a:r>
            <a:rPr lang="en-US" sz="3200" kern="1200" dirty="0">
              <a:effectLst/>
              <a:latin typeface="Arial" panose="020B0604020202020204" pitchFamily="34" charset="0"/>
              <a:ea typeface="MS Mincho"/>
              <a:cs typeface="Arial" panose="020B0604020202020204" pitchFamily="34" charset="0"/>
            </a:rPr>
            <a:t> </a:t>
          </a:r>
          <a:r>
            <a:rPr lang="vi-VN" sz="3200" kern="1200" dirty="0">
              <a:effectLst/>
              <a:latin typeface="Arial" panose="020B0604020202020204" pitchFamily="34" charset="0"/>
              <a:ea typeface="MS Mincho"/>
              <a:cs typeface="Arial" panose="020B0604020202020204" pitchFamily="34" charset="0"/>
            </a:rPr>
            <a:t>Dế Mèn </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huênh</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hoang</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trước</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Dế</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Choắt</a:t>
          </a:r>
          <a:r>
            <a:rPr lang="en-US" sz="3200" kern="1200" dirty="0">
              <a:effectLst/>
              <a:latin typeface="Arial" panose="020B0604020202020204" pitchFamily="34" charset="0"/>
              <a:ea typeface="MS Mincho"/>
              <a:cs typeface="Arial" panose="020B0604020202020204" pitchFamily="34" charset="0"/>
            </a:rPr>
            <a:t>.</a:t>
          </a:r>
          <a:endParaRPr lang="en-US" sz="3200" kern="1200" dirty="0">
            <a:latin typeface="Arial" panose="020B0604020202020204" pitchFamily="34" charset="0"/>
            <a:cs typeface="Arial" panose="020B0604020202020204" pitchFamily="34" charset="0"/>
          </a:endParaRPr>
        </a:p>
      </dsp:txBody>
      <dsp:txXfrm>
        <a:off x="1295400" y="3224"/>
        <a:ext cx="3718510" cy="2231106"/>
      </dsp:txXfrm>
    </dsp:sp>
    <dsp:sp modelId="{7AA25B57-42B5-44AF-94D2-0BB14F4C5BC4}">
      <dsp:nvSpPr>
        <dsp:cNvPr id="0" name=""/>
        <dsp:cNvSpPr/>
      </dsp:nvSpPr>
      <dsp:spPr>
        <a:xfrm>
          <a:off x="3430792" y="2239693"/>
          <a:ext cx="5677887" cy="817495"/>
        </a:xfrm>
        <a:custGeom>
          <a:avLst/>
          <a:gdLst/>
          <a:ahLst/>
          <a:cxnLst/>
          <a:rect l="0" t="0" r="0" b="0"/>
          <a:pathLst>
            <a:path>
              <a:moveTo>
                <a:pt x="5677887" y="0"/>
              </a:moveTo>
              <a:lnTo>
                <a:pt x="5677887" y="425847"/>
              </a:lnTo>
              <a:lnTo>
                <a:pt x="0" y="425847"/>
              </a:lnTo>
              <a:lnTo>
                <a:pt x="0" y="817495"/>
              </a:lnTo>
            </a:path>
          </a:pathLst>
        </a:custGeom>
        <a:noFill/>
        <a:ln w="9525" cap="flat" cmpd="sng" algn="ctr">
          <a:solidFill>
            <a:schemeClr val="accent4">
              <a:hueOff val="-2232385"/>
              <a:satOff val="13449"/>
              <a:lumOff val="1078"/>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Arial" panose="020B0604020202020204" pitchFamily="34" charset="0"/>
            <a:cs typeface="Arial" panose="020B0604020202020204" pitchFamily="34" charset="0"/>
          </a:endParaRPr>
        </a:p>
      </dsp:txBody>
      <dsp:txXfrm>
        <a:off x="6126214" y="2644160"/>
        <a:ext cx="287043" cy="8560"/>
      </dsp:txXfrm>
    </dsp:sp>
    <dsp:sp modelId="{F93B2ABA-CB35-45EE-898E-ECFC3E75A060}">
      <dsp:nvSpPr>
        <dsp:cNvPr id="0" name=""/>
        <dsp:cNvSpPr/>
      </dsp:nvSpPr>
      <dsp:spPr>
        <a:xfrm>
          <a:off x="6705610" y="10386"/>
          <a:ext cx="4806138" cy="2231106"/>
        </a:xfrm>
        <a:prstGeom prst="rect">
          <a:avLst/>
        </a:prstGeom>
        <a:solidFill>
          <a:schemeClr val="accent4">
            <a:hueOff val="-1488257"/>
            <a:satOff val="8966"/>
            <a:lumOff val="719"/>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Wingdings" panose="05000000000000000000" pitchFamily="2" charset="2"/>
            <a:buNone/>
          </a:pPr>
          <a:r>
            <a:rPr lang="en-US" sz="3200" kern="1200">
              <a:effectLst/>
              <a:latin typeface="Arial" panose="020B0604020202020204" pitchFamily="34" charset="0"/>
              <a:ea typeface="MS Mincho"/>
              <a:cs typeface="Arial" panose="020B0604020202020204" pitchFamily="34" charset="0"/>
            </a:rPr>
            <a:t>Hát véo von, xấc xược… với chị Cốc</a:t>
          </a:r>
          <a:endParaRPr lang="en-US" sz="3200" kern="1200" dirty="0">
            <a:latin typeface="Arial" panose="020B0604020202020204" pitchFamily="34" charset="0"/>
            <a:cs typeface="Arial" panose="020B0604020202020204" pitchFamily="34" charset="0"/>
          </a:endParaRPr>
        </a:p>
      </dsp:txBody>
      <dsp:txXfrm>
        <a:off x="6705610" y="10386"/>
        <a:ext cx="4806138" cy="2231106"/>
      </dsp:txXfrm>
    </dsp:sp>
    <dsp:sp modelId="{F25B129B-9C2E-4823-B89E-C64C201A043C}">
      <dsp:nvSpPr>
        <dsp:cNvPr id="0" name=""/>
        <dsp:cNvSpPr/>
      </dsp:nvSpPr>
      <dsp:spPr>
        <a:xfrm>
          <a:off x="5564384" y="4159421"/>
          <a:ext cx="824657" cy="91440"/>
        </a:xfrm>
        <a:custGeom>
          <a:avLst/>
          <a:gdLst/>
          <a:ahLst/>
          <a:cxnLst/>
          <a:rect l="0" t="0" r="0" b="0"/>
          <a:pathLst>
            <a:path>
              <a:moveTo>
                <a:pt x="0" y="45720"/>
              </a:moveTo>
              <a:lnTo>
                <a:pt x="824657" y="45720"/>
              </a:lnTo>
            </a:path>
          </a:pathLst>
        </a:custGeom>
        <a:noFill/>
        <a:ln w="9525" cap="flat" cmpd="sng" algn="ctr">
          <a:solidFill>
            <a:schemeClr val="accent4">
              <a:hueOff val="-4464770"/>
              <a:satOff val="26899"/>
              <a:lumOff val="2156"/>
              <a:alphaOff val="0"/>
            </a:schemeClr>
          </a:solidFill>
          <a:prstDash val="solid"/>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1422400">
            <a:lnSpc>
              <a:spcPct val="90000"/>
            </a:lnSpc>
            <a:spcBef>
              <a:spcPct val="0"/>
            </a:spcBef>
            <a:spcAft>
              <a:spcPct val="35000"/>
            </a:spcAft>
            <a:buNone/>
          </a:pPr>
          <a:endParaRPr lang="en-US" sz="3200" kern="1200">
            <a:latin typeface="Arial" panose="020B0604020202020204" pitchFamily="34" charset="0"/>
            <a:cs typeface="Arial" panose="020B0604020202020204" pitchFamily="34" charset="0"/>
          </a:endParaRPr>
        </a:p>
      </dsp:txBody>
      <dsp:txXfrm>
        <a:off x="5955331" y="4200861"/>
        <a:ext cx="42762" cy="8560"/>
      </dsp:txXfrm>
    </dsp:sp>
    <dsp:sp modelId="{276B9482-2E26-4D2A-B711-0B02B92ED541}">
      <dsp:nvSpPr>
        <dsp:cNvPr id="0" name=""/>
        <dsp:cNvSpPr/>
      </dsp:nvSpPr>
      <dsp:spPr>
        <a:xfrm>
          <a:off x="1295400" y="3089588"/>
          <a:ext cx="4270784" cy="2231106"/>
        </a:xfrm>
        <a:prstGeom prst="rect">
          <a:avLst/>
        </a:prstGeom>
        <a:solidFill>
          <a:schemeClr val="accent4">
            <a:hueOff val="-2976513"/>
            <a:satOff val="17933"/>
            <a:lumOff val="1437"/>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Wingdings" panose="05000000000000000000" pitchFamily="2" charset="2"/>
            <a:buNone/>
          </a:pPr>
          <a:r>
            <a:rPr lang="en-US" sz="3200" kern="1200" dirty="0">
              <a:effectLst/>
              <a:latin typeface="Arial" panose="020B0604020202020204" pitchFamily="34" charset="0"/>
              <a:ea typeface="MS Mincho"/>
              <a:cs typeface="Arial" panose="020B0604020202020204" pitchFamily="34" charset="0"/>
            </a:rPr>
            <a:t>Sau </a:t>
          </a:r>
          <a:r>
            <a:rPr lang="en-US" sz="3200" kern="1200" dirty="0" err="1">
              <a:effectLst/>
              <a:latin typeface="Arial" panose="020B0604020202020204" pitchFamily="34" charset="0"/>
              <a:ea typeface="MS Mincho"/>
              <a:cs typeface="Arial" panose="020B0604020202020204" pitchFamily="34" charset="0"/>
            </a:rPr>
            <a:t>đó</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chui</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tọt</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vào</a:t>
          </a:r>
          <a:r>
            <a:rPr lang="en-US" sz="3200" kern="1200" dirty="0">
              <a:effectLst/>
              <a:latin typeface="Arial" panose="020B0604020202020204" pitchFamily="34" charset="0"/>
              <a:ea typeface="MS Mincho"/>
              <a:cs typeface="Arial" panose="020B0604020202020204" pitchFamily="34" charset="0"/>
            </a:rPr>
            <a:t> hang </a:t>
          </a:r>
          <a:r>
            <a:rPr lang="en-US" sz="3200" kern="1200" dirty="0" err="1">
              <a:effectLst/>
              <a:latin typeface="Arial" panose="020B0604020202020204" pitchFamily="34" charset="0"/>
              <a:ea typeface="MS Mincho"/>
              <a:cs typeface="Arial" panose="020B0604020202020204" pitchFamily="34" charset="0"/>
            </a:rPr>
            <a:t>vắt</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chân</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chữ</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ngũ</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nằm</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khểnh</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yên</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trí</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đắc</a:t>
          </a:r>
          <a:r>
            <a:rPr lang="en-US" sz="3200" kern="1200" dirty="0">
              <a:effectLst/>
              <a:latin typeface="Arial" panose="020B0604020202020204" pitchFamily="34" charset="0"/>
              <a:ea typeface="MS Mincho"/>
              <a:cs typeface="Arial" panose="020B0604020202020204" pitchFamily="34" charset="0"/>
            </a:rPr>
            <a:t> ý.</a:t>
          </a:r>
          <a:endParaRPr lang="en-US" sz="3200" kern="1200" dirty="0">
            <a:latin typeface="Arial" panose="020B0604020202020204" pitchFamily="34" charset="0"/>
            <a:cs typeface="Arial" panose="020B0604020202020204" pitchFamily="34" charset="0"/>
          </a:endParaRPr>
        </a:p>
      </dsp:txBody>
      <dsp:txXfrm>
        <a:off x="1295400" y="3089588"/>
        <a:ext cx="4270784" cy="2231106"/>
      </dsp:txXfrm>
    </dsp:sp>
    <dsp:sp modelId="{0084D3EE-6D70-4A6F-A80F-63EDF33AEBFA}">
      <dsp:nvSpPr>
        <dsp:cNvPr id="0" name=""/>
        <dsp:cNvSpPr/>
      </dsp:nvSpPr>
      <dsp:spPr>
        <a:xfrm>
          <a:off x="6421441" y="3089588"/>
          <a:ext cx="5540469" cy="2231106"/>
        </a:xfrm>
        <a:prstGeom prst="rect">
          <a:avLst/>
        </a:prstGeom>
        <a:solidFill>
          <a:schemeClr val="accent4">
            <a:hueOff val="-4464770"/>
            <a:satOff val="26899"/>
            <a:lumOff val="2156"/>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Font typeface="Wingdings" panose="05000000000000000000" pitchFamily="2" charset="2"/>
            <a:buNone/>
          </a:pPr>
          <a:r>
            <a:rPr lang="en-US" sz="3200" kern="1200" dirty="0">
              <a:effectLst/>
              <a:latin typeface="Arial" panose="020B0604020202020204" pitchFamily="34" charset="0"/>
              <a:ea typeface="MS Mincho"/>
              <a:cs typeface="Arial" panose="020B0604020202020204" pitchFamily="34" charset="0"/>
            </a:rPr>
            <a:t>Khi </a:t>
          </a:r>
          <a:r>
            <a:rPr lang="en-US" sz="3200" kern="1200" dirty="0" err="1">
              <a:effectLst/>
              <a:latin typeface="Arial" panose="020B0604020202020204" pitchFamily="34" charset="0"/>
              <a:ea typeface="MS Mincho"/>
              <a:cs typeface="Arial" panose="020B0604020202020204" pitchFamily="34" charset="0"/>
            </a:rPr>
            <a:t>Dế</a:t>
          </a:r>
          <a:r>
            <a:rPr lang="en-US" sz="3200" kern="1200" dirty="0">
              <a:effectLst/>
              <a:latin typeface="Arial" panose="020B0604020202020204" pitchFamily="34" charset="0"/>
              <a:ea typeface="MS Mincho"/>
              <a:cs typeface="Arial" panose="020B0604020202020204" pitchFamily="34" charset="0"/>
            </a:rPr>
            <a:t> </a:t>
          </a:r>
          <a:r>
            <a:rPr lang="vi-VN" sz="3200" kern="1200" dirty="0">
              <a:effectLst/>
              <a:latin typeface="Arial" panose="020B0604020202020204" pitchFamily="34" charset="0"/>
              <a:ea typeface="MS Mincho"/>
              <a:cs typeface="Arial" panose="020B0604020202020204" pitchFamily="34" charset="0"/>
            </a:rPr>
            <a:t>C</a:t>
          </a:r>
          <a:r>
            <a:rPr lang="en-US" sz="3200" kern="1200" dirty="0" err="1">
              <a:effectLst/>
              <a:latin typeface="Arial" panose="020B0604020202020204" pitchFamily="34" charset="0"/>
              <a:ea typeface="MS Mincho"/>
              <a:cs typeface="Arial" panose="020B0604020202020204" pitchFamily="34" charset="0"/>
            </a:rPr>
            <a:t>hoắt</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bị</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Cốc</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mổ</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thì</a:t>
          </a:r>
          <a:r>
            <a:rPr lang="vi-VN" sz="3200" kern="1200" dirty="0">
              <a:effectLst/>
              <a:latin typeface="Arial" panose="020B0604020202020204" pitchFamily="34" charset="0"/>
              <a:ea typeface="MS Mincho"/>
              <a:cs typeface="Arial" panose="020B0604020202020204" pitchFamily="34" charset="0"/>
            </a:rPr>
            <a:t> DM </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nằm</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im</a:t>
          </a:r>
          <a:r>
            <a:rPr lang="en-US" sz="3200" kern="1200" dirty="0">
              <a:effectLst/>
              <a:latin typeface="Arial" panose="020B0604020202020204" pitchFamily="34" charset="0"/>
              <a:ea typeface="MS Mincho"/>
              <a:cs typeface="Arial" panose="020B0604020202020204" pitchFamily="34" charset="0"/>
            </a:rPr>
            <a:t> thin </a:t>
          </a:r>
          <a:r>
            <a:rPr lang="en-US" sz="3200" kern="1200" dirty="0" err="1">
              <a:effectLst/>
              <a:latin typeface="Arial" panose="020B0604020202020204" pitchFamily="34" charset="0"/>
              <a:ea typeface="MS Mincho"/>
              <a:cs typeface="Arial" panose="020B0604020202020204" pitchFamily="34" charset="0"/>
            </a:rPr>
            <a:t>thít</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khi</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Cốc</a:t>
          </a:r>
          <a:r>
            <a:rPr lang="en-US" sz="3200" kern="1200" dirty="0">
              <a:effectLst/>
              <a:latin typeface="Arial" panose="020B0604020202020204" pitchFamily="34" charset="0"/>
              <a:ea typeface="MS Mincho"/>
              <a:cs typeface="Arial" panose="020B0604020202020204" pitchFamily="34" charset="0"/>
            </a:rPr>
            <a:t> bay </a:t>
          </a:r>
          <a:r>
            <a:rPr lang="en-US" sz="3200" kern="1200" dirty="0" err="1">
              <a:effectLst/>
              <a:latin typeface="Arial" panose="020B0604020202020204" pitchFamily="34" charset="0"/>
              <a:ea typeface="MS Mincho"/>
              <a:cs typeface="Arial" panose="020B0604020202020204" pitchFamily="34" charset="0"/>
            </a:rPr>
            <a:t>đi</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rồi</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mới</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dám</a:t>
          </a:r>
          <a:r>
            <a:rPr lang="en-US" sz="3200" kern="1200" dirty="0">
              <a:effectLst/>
              <a:latin typeface="Arial" panose="020B0604020202020204" pitchFamily="34" charset="0"/>
              <a:ea typeface="MS Mincho"/>
              <a:cs typeface="Arial" panose="020B0604020202020204" pitchFamily="34" charset="0"/>
            </a:rPr>
            <a:t> </a:t>
          </a:r>
          <a:r>
            <a:rPr lang="en-US" sz="3200" kern="1200" dirty="0" err="1">
              <a:effectLst/>
              <a:latin typeface="Arial" panose="020B0604020202020204" pitchFamily="34" charset="0"/>
              <a:ea typeface="MS Mincho"/>
              <a:cs typeface="Arial" panose="020B0604020202020204" pitchFamily="34" charset="0"/>
            </a:rPr>
            <a:t>mon</a:t>
          </a:r>
          <a:r>
            <a:rPr lang="en-US" sz="3200" kern="1200" dirty="0">
              <a:effectLst/>
              <a:latin typeface="Arial" panose="020B0604020202020204" pitchFamily="34" charset="0"/>
              <a:ea typeface="MS Mincho"/>
              <a:cs typeface="Arial" panose="020B0604020202020204" pitchFamily="34" charset="0"/>
            </a:rPr>
            <a:t> men </a:t>
          </a:r>
          <a:r>
            <a:rPr lang="en-US" sz="3200" kern="1200" dirty="0" err="1">
              <a:effectLst/>
              <a:latin typeface="Arial" panose="020B0604020202020204" pitchFamily="34" charset="0"/>
              <a:ea typeface="MS Mincho"/>
              <a:cs typeface="Arial" panose="020B0604020202020204" pitchFamily="34" charset="0"/>
            </a:rPr>
            <a:t>bò</a:t>
          </a:r>
          <a:r>
            <a:rPr lang="en-US" sz="3200" kern="1200" dirty="0">
              <a:effectLst/>
              <a:latin typeface="Arial" panose="020B0604020202020204" pitchFamily="34" charset="0"/>
              <a:ea typeface="MS Mincho"/>
              <a:cs typeface="Arial" panose="020B0604020202020204" pitchFamily="34" charset="0"/>
            </a:rPr>
            <a:t> ra </a:t>
          </a:r>
          <a:r>
            <a:rPr lang="en-US" sz="3200" kern="1200" dirty="0" err="1">
              <a:effectLst/>
              <a:latin typeface="Arial" panose="020B0604020202020204" pitchFamily="34" charset="0"/>
              <a:ea typeface="MS Mincho"/>
              <a:cs typeface="Arial" panose="020B0604020202020204" pitchFamily="34" charset="0"/>
            </a:rPr>
            <a:t>khỏi</a:t>
          </a:r>
          <a:r>
            <a:rPr lang="en-US" sz="3200" kern="1200" dirty="0">
              <a:effectLst/>
              <a:latin typeface="Arial" panose="020B0604020202020204" pitchFamily="34" charset="0"/>
              <a:ea typeface="MS Mincho"/>
              <a:cs typeface="Arial" panose="020B0604020202020204" pitchFamily="34" charset="0"/>
            </a:rPr>
            <a:t> hang.</a:t>
          </a:r>
          <a:endParaRPr lang="en-US" sz="3200" kern="1200" dirty="0">
            <a:latin typeface="Arial" panose="020B0604020202020204" pitchFamily="34" charset="0"/>
            <a:cs typeface="Arial" panose="020B0604020202020204" pitchFamily="34" charset="0"/>
          </a:endParaRPr>
        </a:p>
      </dsp:txBody>
      <dsp:txXfrm>
        <a:off x="6421441" y="3089588"/>
        <a:ext cx="5540469" cy="223110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E11E2FD-8895-4278-B8CB-C9F4379220B9}">
      <dsp:nvSpPr>
        <dsp:cNvPr id="0" name=""/>
        <dsp:cNvSpPr/>
      </dsp:nvSpPr>
      <dsp:spPr>
        <a:xfrm>
          <a:off x="5598418" y="3820008"/>
          <a:ext cx="3204963" cy="3204963"/>
        </a:xfrm>
        <a:prstGeom prst="ellipse">
          <a:avLst/>
        </a:prstGeom>
        <a:solidFill>
          <a:schemeClr val="accent4">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0480" tIns="30480" rIns="30480" bIns="30480" numCol="1" spcCol="1270" anchor="ctr" anchorCtr="0">
          <a:noAutofit/>
        </a:bodyPr>
        <a:lstStyle/>
        <a:p>
          <a:pPr marL="0" lvl="0" indent="0" algn="ctr" defTabSz="2133600">
            <a:lnSpc>
              <a:spcPct val="90000"/>
            </a:lnSpc>
            <a:spcBef>
              <a:spcPct val="0"/>
            </a:spcBef>
            <a:spcAft>
              <a:spcPct val="35000"/>
            </a:spcAft>
            <a:buNone/>
          </a:pPr>
          <a:r>
            <a:rPr lang="vi-VN" sz="4800" kern="1200" dirty="0">
              <a:solidFill>
                <a:schemeClr val="bg1"/>
              </a:solidFill>
              <a:latin typeface="Arial" panose="020B0604020202020204" pitchFamily="34" charset="0"/>
              <a:cs typeface="Arial" panose="020B0604020202020204" pitchFamily="34" charset="0"/>
            </a:rPr>
            <a:t>Tâm trạng Dế Mèn</a:t>
          </a:r>
          <a:endParaRPr lang="en-US" sz="4800" kern="1200" dirty="0">
            <a:solidFill>
              <a:schemeClr val="bg1"/>
            </a:solidFill>
            <a:latin typeface="Arial" panose="020B0604020202020204" pitchFamily="34" charset="0"/>
            <a:cs typeface="Arial" panose="020B0604020202020204" pitchFamily="34" charset="0"/>
          </a:endParaRPr>
        </a:p>
      </dsp:txBody>
      <dsp:txXfrm>
        <a:off x="6067774" y="4289364"/>
        <a:ext cx="2266251" cy="2266251"/>
      </dsp:txXfrm>
    </dsp:sp>
    <dsp:sp modelId="{D221B41B-F563-4240-A717-EDEAC7A33C27}">
      <dsp:nvSpPr>
        <dsp:cNvPr id="0" name=""/>
        <dsp:cNvSpPr/>
      </dsp:nvSpPr>
      <dsp:spPr>
        <a:xfrm rot="12900000">
          <a:off x="3534436" y="3259368"/>
          <a:ext cx="2458901" cy="913414"/>
        </a:xfrm>
        <a:prstGeom prst="leftArrow">
          <a:avLst>
            <a:gd name="adj1" fmla="val 60000"/>
            <a:gd name="adj2" fmla="val 50000"/>
          </a:avLst>
        </a:prstGeom>
        <a:solidFill>
          <a:schemeClr val="accent5">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6413A43-B209-4743-A682-60756DC43387}">
      <dsp:nvSpPr>
        <dsp:cNvPr id="0" name=""/>
        <dsp:cNvSpPr/>
      </dsp:nvSpPr>
      <dsp:spPr>
        <a:xfrm>
          <a:off x="2234422" y="1793005"/>
          <a:ext cx="3044714" cy="2435771"/>
        </a:xfrm>
        <a:prstGeom prst="roundRect">
          <a:avLst>
            <a:gd name="adj" fmla="val 10000"/>
          </a:avLst>
        </a:prstGeom>
        <a:solidFill>
          <a:schemeClr val="accent5">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rgbClr val="002060"/>
              </a:solidFill>
              <a:latin typeface="Arial" panose="020B0604020202020204" pitchFamily="34" charset="0"/>
              <a:cs typeface="Arial" panose="020B0604020202020204" pitchFamily="34" charset="0"/>
            </a:rPr>
            <a:t>Dế</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Mèn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thể</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hiện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ân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hận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hối</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lỗi</a:t>
          </a:r>
          <a:r>
            <a:rPr lang="en-US" sz="3600" kern="1200" dirty="0">
              <a:solidFill>
                <a:srgbClr val="002060"/>
              </a:solidFill>
              <a:latin typeface="Arial" panose="020B0604020202020204" pitchFamily="34" charset="0"/>
              <a:cs typeface="Arial" panose="020B0604020202020204" pitchFamily="34" charset="0"/>
            </a:rPr>
            <a:t>.</a:t>
          </a:r>
        </a:p>
      </dsp:txBody>
      <dsp:txXfrm>
        <a:off x="2305763" y="1864346"/>
        <a:ext cx="2902032" cy="2293089"/>
      </dsp:txXfrm>
    </dsp:sp>
    <dsp:sp modelId="{C7022834-7EC1-4CD5-B207-F3E5A67CBCD2}">
      <dsp:nvSpPr>
        <dsp:cNvPr id="0" name=""/>
        <dsp:cNvSpPr/>
      </dsp:nvSpPr>
      <dsp:spPr>
        <a:xfrm rot="16200000">
          <a:off x="5971449" y="1990739"/>
          <a:ext cx="2458901" cy="913414"/>
        </a:xfrm>
        <a:prstGeom prst="leftArrow">
          <a:avLst>
            <a:gd name="adj1" fmla="val 60000"/>
            <a:gd name="adj2" fmla="val 50000"/>
          </a:avLst>
        </a:prstGeom>
        <a:solidFill>
          <a:schemeClr val="accent5">
            <a:hueOff val="-4966938"/>
            <a:satOff val="19906"/>
            <a:lumOff val="4314"/>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BF74EF11-73A3-426C-AD17-A68B2F1B2DB3}">
      <dsp:nvSpPr>
        <dsp:cNvPr id="0" name=""/>
        <dsp:cNvSpPr/>
      </dsp:nvSpPr>
      <dsp:spPr>
        <a:xfrm>
          <a:off x="5423258" y="110"/>
          <a:ext cx="3555283" cy="2435771"/>
        </a:xfrm>
        <a:prstGeom prst="roundRect">
          <a:avLst>
            <a:gd name="adj" fmla="val 10000"/>
          </a:avLst>
        </a:prstGeom>
        <a:solidFill>
          <a:schemeClr val="accent5">
            <a:hueOff val="-4966938"/>
            <a:satOff val="19906"/>
            <a:lumOff val="4314"/>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rgbClr val="002060"/>
              </a:solidFill>
              <a:latin typeface="Arial" panose="020B0604020202020204" pitchFamily="34" charset="0"/>
              <a:cs typeface="Arial" panose="020B0604020202020204" pitchFamily="34" charset="0"/>
            </a:rPr>
            <a:t>Nâng</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đầu</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Dế</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Choắt</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vừa</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thương</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vừa</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ăn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năn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hối</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hận</a:t>
          </a:r>
          <a:r>
            <a:rPr lang="en-US" sz="3600" kern="1200" dirty="0">
              <a:solidFill>
                <a:srgbClr val="002060"/>
              </a:solidFill>
              <a:latin typeface="Arial" panose="020B0604020202020204" pitchFamily="34" charset="0"/>
              <a:cs typeface="Arial" panose="020B0604020202020204" pitchFamily="34" charset="0"/>
            </a:rPr>
            <a:t>.</a:t>
          </a:r>
        </a:p>
      </dsp:txBody>
      <dsp:txXfrm>
        <a:off x="5494599" y="71451"/>
        <a:ext cx="3412601" cy="2293089"/>
      </dsp:txXfrm>
    </dsp:sp>
    <dsp:sp modelId="{B5E71A68-CFC2-455D-96B7-CF755654C72C}">
      <dsp:nvSpPr>
        <dsp:cNvPr id="0" name=""/>
        <dsp:cNvSpPr/>
      </dsp:nvSpPr>
      <dsp:spPr>
        <a:xfrm rot="19500000">
          <a:off x="8408461" y="3259368"/>
          <a:ext cx="2458901" cy="913414"/>
        </a:xfrm>
        <a:prstGeom prst="leftArrow">
          <a:avLst>
            <a:gd name="adj1" fmla="val 60000"/>
            <a:gd name="adj2" fmla="val 50000"/>
          </a:avLst>
        </a:prstGeom>
        <a:solidFill>
          <a:schemeClr val="accent5">
            <a:hueOff val="-9933876"/>
            <a:satOff val="39811"/>
            <a:lumOff val="8628"/>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F712FDC8-6D88-499A-8764-F241432A8D58}">
      <dsp:nvSpPr>
        <dsp:cNvPr id="0" name=""/>
        <dsp:cNvSpPr/>
      </dsp:nvSpPr>
      <dsp:spPr>
        <a:xfrm>
          <a:off x="9122662" y="1793005"/>
          <a:ext cx="3044714" cy="2435771"/>
        </a:xfrm>
        <a:prstGeom prst="roundRect">
          <a:avLst>
            <a:gd name="adj" fmla="val 10000"/>
          </a:avLst>
        </a:prstGeom>
        <a:solidFill>
          <a:schemeClr val="accent5">
            <a:hueOff val="-9933876"/>
            <a:satOff val="39811"/>
            <a:lumOff val="8628"/>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ctr" defTabSz="1600200">
            <a:lnSpc>
              <a:spcPct val="90000"/>
            </a:lnSpc>
            <a:spcBef>
              <a:spcPct val="0"/>
            </a:spcBef>
            <a:spcAft>
              <a:spcPct val="35000"/>
            </a:spcAft>
            <a:buNone/>
          </a:pPr>
          <a:r>
            <a:rPr lang="en-US" sz="3600" kern="1200" dirty="0" err="1">
              <a:solidFill>
                <a:srgbClr val="002060"/>
              </a:solidFill>
              <a:latin typeface="Arial" panose="020B0604020202020204" pitchFamily="34" charset="0"/>
              <a:cs typeface="Arial" panose="020B0604020202020204" pitchFamily="34" charset="0"/>
            </a:rPr>
            <a:t>Chôn</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xác</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Dế</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Choắt</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vào</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bụi</a:t>
          </a:r>
          <a:r>
            <a:rPr lang="en-US" sz="3600" kern="1200" dirty="0">
              <a:solidFill>
                <a:srgbClr val="002060"/>
              </a:solidFill>
              <a:latin typeface="Arial" panose="020B0604020202020204" pitchFamily="34" charset="0"/>
              <a:cs typeface="Arial" panose="020B0604020202020204" pitchFamily="34" charset="0"/>
            </a:rPr>
            <a:t> </a:t>
          </a:r>
          <a:r>
            <a:rPr lang="en-US" sz="3600" kern="1200" dirty="0" err="1">
              <a:solidFill>
                <a:srgbClr val="002060"/>
              </a:solidFill>
              <a:latin typeface="Arial" panose="020B0604020202020204" pitchFamily="34" charset="0"/>
              <a:cs typeface="Arial" panose="020B0604020202020204" pitchFamily="34" charset="0"/>
            </a:rPr>
            <a:t>cỏ</a:t>
          </a:r>
          <a:r>
            <a:rPr lang="en-US" sz="3600" kern="1200" dirty="0">
              <a:solidFill>
                <a:srgbClr val="002060"/>
              </a:solidFill>
              <a:latin typeface="Arial" panose="020B0604020202020204" pitchFamily="34" charset="0"/>
              <a:cs typeface="Arial" panose="020B0604020202020204" pitchFamily="34" charset="0"/>
            </a:rPr>
            <a:t> um </a:t>
          </a:r>
          <a:r>
            <a:rPr lang="en-US" sz="3600" kern="1200" dirty="0" err="1">
              <a:solidFill>
                <a:srgbClr val="002060"/>
              </a:solidFill>
              <a:latin typeface="Arial" panose="020B0604020202020204" pitchFamily="34" charset="0"/>
              <a:cs typeface="Arial" panose="020B0604020202020204" pitchFamily="34" charset="0"/>
            </a:rPr>
            <a:t>tùm</a:t>
          </a:r>
          <a:r>
            <a:rPr lang="en-US" sz="3600" kern="1200" dirty="0">
              <a:solidFill>
                <a:srgbClr val="002060"/>
              </a:solidFill>
              <a:latin typeface="Arial" panose="020B0604020202020204" pitchFamily="34" charset="0"/>
              <a:cs typeface="Arial" panose="020B0604020202020204" pitchFamily="34" charset="0"/>
            </a:rPr>
            <a:t>.</a:t>
          </a:r>
        </a:p>
      </dsp:txBody>
      <dsp:txXfrm>
        <a:off x="9194003" y="1864346"/>
        <a:ext cx="2902032" cy="2293089"/>
      </dsp:txXfrm>
    </dsp:sp>
  </dsp:spTree>
</dsp:drawing>
</file>

<file path=ppt/diagrams/layout1.xml><?xml version="1.0" encoding="utf-8"?>
<dgm:layoutDef xmlns:dgm="http://schemas.openxmlformats.org/drawingml/2006/diagram" xmlns:a="http://schemas.openxmlformats.org/drawingml/2006/main" uniqueId="urn:microsoft.com/office/officeart/2005/8/layout/orgChart1">
  <dgm:title val=""/>
  <dgm:desc val=""/>
  <dgm:catLst>
    <dgm:cat type="hierarchy" pri="1000"/>
    <dgm:cat type="convert" pri="6000"/>
  </dgm:catLst>
  <dgm:sampData>
    <dgm:dataModel>
      <dgm:ptLst>
        <dgm:pt modelId="0" type="doc"/>
        <dgm:pt modelId="1">
          <dgm:prSet phldr="1"/>
        </dgm:pt>
        <dgm:pt modelId="2" type="asst">
          <dgm:prSet phldr="1"/>
        </dgm:pt>
        <dgm:pt modelId="3">
          <dgm:prSet phldr="1"/>
        </dgm:pt>
        <dgm:pt modelId="4">
          <dgm:prSet phldr="1"/>
        </dgm:pt>
        <dgm:pt modelId="5">
          <dgm:prSet phldr="1"/>
        </dgm:pt>
      </dgm:ptLst>
      <dgm:cxnLst>
        <dgm:cxn modelId="5" srcId="0" destId="1" srcOrd="0" destOrd="0"/>
        <dgm:cxn modelId="6" srcId="1" destId="2" srcOrd="0" destOrd="0"/>
        <dgm:cxn modelId="7" srcId="1" destId="3" srcOrd="1" destOrd="0"/>
        <dgm:cxn modelId="8" srcId="1" destId="4" srcOrd="2" destOrd="0"/>
        <dgm:cxn modelId="9" srcId="1" destId="5" srcOrd="3" destOrd="0"/>
      </dgm:cxnLst>
      <dgm:bg/>
      <dgm:whole/>
    </dgm:dataModel>
  </dgm:sampData>
  <dgm:styleData>
    <dgm:dataModel>
      <dgm:ptLst>
        <dgm:pt modelId="0" type="doc"/>
        <dgm:pt modelId="1"/>
        <dgm:pt modelId="12"/>
        <dgm:pt modelId="13"/>
      </dgm:ptLst>
      <dgm:cxnLst>
        <dgm:cxn modelId="2" srcId="0" destId="1" srcOrd="0" destOrd="0"/>
        <dgm:cxn modelId="16" srcId="1" destId="12" srcOrd="1" destOrd="0"/>
        <dgm:cxn modelId="17" srcId="1" destId="13" srcOrd="2" destOrd="0"/>
      </dgm:cxnLst>
      <dgm:bg/>
      <dgm:whole/>
    </dgm:dataModel>
  </dgm:styleData>
  <dgm:clrData>
    <dgm:dataModel>
      <dgm:ptLst>
        <dgm:pt modelId="0" type="doc"/>
        <dgm:pt modelId="1"/>
        <dgm:pt modelId="11" type="asst"/>
        <dgm:pt modelId="12"/>
        <dgm:pt modelId="13"/>
        <dgm:pt modelId="14"/>
      </dgm:ptLst>
      <dgm:cxnLst>
        <dgm:cxn modelId="2" srcId="0" destId="1" srcOrd="0" destOrd="0"/>
        <dgm:cxn modelId="15" srcId="1" destId="11" srcOrd="0" destOrd="0"/>
        <dgm:cxn modelId="16" srcId="1" destId="12" srcOrd="1" destOrd="0"/>
        <dgm:cxn modelId="17" srcId="1" destId="13" srcOrd="2" destOrd="0"/>
        <dgm:cxn modelId="18" srcId="1" destId="14" srcOrd="2" destOrd="0"/>
      </dgm:cxnLst>
      <dgm:bg/>
      <dgm:whole/>
    </dgm:dataModel>
  </dgm:clrData>
  <dgm:layoutNode name="hierChild1">
    <dgm:varLst>
      <dgm:orgChart val="1"/>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w" for="des" forName="rootComposite1" refType="w" fact="10"/>
      <dgm:constr type="h" for="des" forName="rootComposite1" refType="w" refFor="des" refForName="rootComposite1" fact="0.5"/>
      <dgm:constr type="w" for="des" forName="rootComposite" refType="w" fact="10"/>
      <dgm:constr type="h" for="des" forName="rootComposite" refType="w" refFor="des" refForName="rootComposite1" fact="0.5"/>
      <dgm:constr type="w" for="des" forName="rootComposite3" refType="w" fact="10"/>
      <dgm:constr type="h" for="des" forName="rootComposite3" refType="w" refFor="des" refForName="rootComposite1" fact="0.5"/>
      <dgm:constr type="primFontSz" for="des" ptType="node" op="equ"/>
      <dgm:constr type="sp" for="des" op="equ"/>
      <dgm:constr type="sp" for="des" forName="hierRoot1" refType="w" refFor="des" refForName="rootComposite1" fact="0.21"/>
      <dgm:constr type="sp" for="des" forName="hierRoot2" refType="sp" refFor="des" refForName="hierRoot1"/>
      <dgm:constr type="sp" for="des" forName="hierRoot3" refType="sp" refFor="des" refForName="hierRoot1"/>
      <dgm:constr type="sibSp" refType="w" refFor="des" refForName="rootComposite1" fact="0.2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ibSp" for="des" forName="hierChild7" refType="sibSp"/>
      <dgm:constr type="secSibSp" refType="w" refFor="des" refForName="rootComposite1" fact="0.21"/>
      <dgm:constr type="secSibSp" for="des" forName="hierChild2" refType="secSibSp"/>
      <dgm:constr type="secSibSp" for="des" forName="hierChild3" refType="secSibSp"/>
      <dgm:constr type="secSibSp" for="des" forName="hierChild4" refType="secSibSp"/>
      <dgm:constr type="secSibSp" for="des" forName="hierChild5" refType="secSibSp"/>
      <dgm:constr type="secSibSp" for="des" forName="hierChild6" refType="secSibSp"/>
      <dgm:constr type="secSibSp" for="des" forName="hierChild7" refType="secSibSp"/>
    </dgm:constrLst>
    <dgm:ruleLst/>
    <dgm:forEach name="Name3" axis="ch">
      <dgm:forEach name="Name4" axis="self" ptType="node">
        <dgm:layoutNode name="hierRoot1">
          <dgm:varLst>
            <dgm:hierBranch val="init"/>
          </dgm:varLst>
          <dgm:choose name="Name5">
            <dgm:if name="Name6" func="var" arg="hierBranch" op="equ" val="l">
              <dgm:choose name="Name7">
                <dgm:if name="Name8" axis="ch" ptType="asst" func="cnt" op="gte" val="1">
                  <dgm:alg type="hierRoot">
                    <dgm:param type="hierAlign" val="tR"/>
                  </dgm:alg>
                  <dgm:constrLst>
                    <dgm:constr type="alignOff" val="0.65"/>
                  </dgm:constrLst>
                </dgm:if>
                <dgm:else name="Name9">
                  <dgm:alg type="hierRoot">
                    <dgm:param type="hierAlign" val="tR"/>
                  </dgm:alg>
                  <dgm:constrLst>
                    <dgm:constr type="alignOff" val="0.25"/>
                  </dgm:constrLst>
                </dgm:else>
              </dgm:choose>
            </dgm:if>
            <dgm:if name="Name10" func="var" arg="hierBranch" op="equ" val="r">
              <dgm:choose name="Name11">
                <dgm:if name="Name12" axis="ch" ptType="asst" func="cnt" op="gte" val="1">
                  <dgm:alg type="hierRoot">
                    <dgm:param type="hierAlign" val="tL"/>
                  </dgm:alg>
                  <dgm:constrLst>
                    <dgm:constr type="alignOff" val="0.65"/>
                  </dgm:constrLst>
                </dgm:if>
                <dgm:else name="Name13">
                  <dgm:alg type="hierRoot">
                    <dgm:param type="hierAlign" val="tL"/>
                  </dgm:alg>
                  <dgm:constrLst>
                    <dgm:constr type="alignOff" val="0.25"/>
                  </dgm:constrLst>
                </dgm:else>
              </dgm:choose>
            </dgm:if>
            <dgm:if name="Name14" func="var" arg="hierBranch" op="equ" val="hang">
              <dgm:alg type="hierRoot"/>
              <dgm:constrLst>
                <dgm:constr type="alignOff" val="0.65"/>
              </dgm:constrLst>
            </dgm:if>
            <dgm:else name="Name15">
              <dgm:alg type="hierRoot"/>
              <dgm:constrLst>
                <dgm:constr type="alignOff"/>
                <dgm:constr type="bendDist" for="des" ptType="parTrans" refType="sp" fact="0.5"/>
              </dgm:constrLst>
            </dgm:else>
          </dgm:choose>
          <dgm:shape xmlns:r="http://schemas.openxmlformats.org/officeDocument/2006/relationships" r:blip="">
            <dgm:adjLst/>
          </dgm:shape>
          <dgm:presOf/>
          <dgm:ruleLst/>
          <dgm:layoutNode name="rootComposite1">
            <dgm:alg type="composite"/>
            <dgm:shape xmlns:r="http://schemas.openxmlformats.org/officeDocument/2006/relationships" r:blip="">
              <dgm:adjLst/>
            </dgm:shape>
            <dgm:presOf axis="self" ptType="node" cnt="1"/>
            <dgm:choose name="Name16">
              <dgm:if name="Name17" func="var" arg="hierBranch" op="equ" val="init">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if name="Name18" func="var" arg="hierBranch" op="equ" val="l">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if>
              <dgm:if name="Name19" func="var" arg="hierBranch" op="equ" val="r">
                <dgm:constrLst>
                  <dgm:constr type="l" for="ch" forName="rootText1"/>
                  <dgm:constr type="t" for="ch" forName="rootText1"/>
                  <dgm:constr type="w" for="ch" forName="rootText1" refType="w"/>
                  <dgm:constr type="h" for="ch" forName="rootText1" refType="h"/>
                  <dgm:constr type="l" for="ch" forName="rootConnector1"/>
                  <dgm:constr type="t" for="ch" forName="rootConnector1"/>
                  <dgm:constr type="w" for="ch" forName="rootConnector1" refType="w" refFor="ch" refForName="rootText1" fact="0.2"/>
                  <dgm:constr type="h" for="ch" forName="rootConnector1" refType="h" refFor="ch" refForName="rootText1"/>
                </dgm:constrLst>
              </dgm:if>
              <dgm:else name="Name20">
                <dgm:constrLst>
                  <dgm:constr type="l" for="ch" forName="rootText1"/>
                  <dgm:constr type="t" for="ch" forName="rootText1"/>
                  <dgm:constr type="w" for="ch" forName="rootText1" refType="w"/>
                  <dgm:constr type="h" for="ch" forName="rootText1" refType="h"/>
                  <dgm:constr type="r" for="ch" forName="rootConnector1" refType="w"/>
                  <dgm:constr type="t" for="ch" forName="rootConnector1"/>
                  <dgm:constr type="w" for="ch" forName="rootConnector1" refType="w" refFor="ch" refForName="rootText1" fact="0.2"/>
                  <dgm:constr type="h" for="ch" forName="rootConnector1" refType="h" refFor="ch" refForName="rootText1"/>
                </dgm:constrLst>
              </dgm:else>
            </dgm:choose>
            <dgm:ruleLst/>
            <dgm:layoutNode name="rootText1" styleLbl="node0">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1" moveWith="rootText1">
              <dgm:alg type="sp"/>
              <dgm:shape xmlns:r="http://schemas.openxmlformats.org/officeDocument/2006/relationships" type="rect" r:blip="" hideGeom="1">
                <dgm:adjLst/>
              </dgm:shape>
              <dgm:presOf axis="self" ptType="node" cnt="1"/>
              <dgm:constrLst/>
              <dgm:ruleLst/>
            </dgm:layoutNode>
          </dgm:layoutNode>
          <dgm:layoutNode name="hierChild2">
            <dgm:choose name="Name21">
              <dgm:if name="Name22" func="var" arg="hierBranch" op="equ" val="l">
                <dgm:alg type="hierChild">
                  <dgm:param type="chAlign" val="r"/>
                  <dgm:param type="linDir" val="fromT"/>
                </dgm:alg>
              </dgm:if>
              <dgm:if name="Name23" func="var" arg="hierBranch" op="equ" val="r">
                <dgm:alg type="hierChild">
                  <dgm:param type="chAlign" val="l"/>
                  <dgm:param type="linDir" val="fromT"/>
                </dgm:alg>
              </dgm:if>
              <dgm:if name="Name24" func="var" arg="hierBranch" op="equ" val="hang">
                <dgm:choose name="Name25">
                  <dgm:if name="Name26" func="var" arg="dir" op="equ" val="norm">
                    <dgm:alg type="hierChild">
                      <dgm:param type="chAlign" val="l"/>
                      <dgm:param type="linDir" val="fromL"/>
                      <dgm:param type="secChAlign" val="t"/>
                      <dgm:param type="secLinDir" val="fromT"/>
                    </dgm:alg>
                  </dgm:if>
                  <dgm:else name="Name27">
                    <dgm:alg type="hierChild">
                      <dgm:param type="chAlign" val="l"/>
                      <dgm:param type="linDir" val="fromR"/>
                      <dgm:param type="secChAlign" val="t"/>
                      <dgm:param type="secLinDir" val="fromT"/>
                    </dgm:alg>
                  </dgm:else>
                </dgm:choose>
              </dgm:if>
              <dgm:else name="Name28">
                <dgm:choose name="Name29">
                  <dgm:if name="Name30" func="var" arg="dir" op="equ" val="norm">
                    <dgm:alg type="hierChild"/>
                  </dgm:if>
                  <dgm:else name="Name31">
                    <dgm:alg type="hierChild">
                      <dgm:param type="linDir" val="fromR"/>
                    </dgm:alg>
                  </dgm:else>
                </dgm:choose>
              </dgm:else>
            </dgm:choose>
            <dgm:shape xmlns:r="http://schemas.openxmlformats.org/officeDocument/2006/relationships" r:blip="">
              <dgm:adjLst/>
            </dgm:shape>
            <dgm:presOf/>
            <dgm:constrLst/>
            <dgm:ruleLst/>
            <dgm:forEach name="rep2a" axis="ch" ptType="nonAsst">
              <dgm:forEach name="Name32" axis="precedSib" ptType="parTrans" st="-1" cnt="1">
                <dgm:choose name="Name33">
                  <dgm:if name="Name34" func="var" arg="hierBranch" op="equ" val="std">
                    <dgm:layoutNode name="Name35">
                      <dgm:alg type="conn">
                        <dgm:param type="connRout" val="bend"/>
                        <dgm:param type="dim" val="1D"/>
                        <dgm:param type="endSty" val="noArr"/>
                        <dgm:param type="begPts" val="bCtr"/>
                        <dgm:param type="endPts" val="tCtr"/>
                        <dgm:param type="bendPt" val="end"/>
                      </dgm:alg>
                      <dgm:shape xmlns:r="http://schemas.openxmlformats.org/officeDocument/2006/relationships" type="conn" r:blip="" zOrderOff="-99999">
                        <dgm:adjLst/>
                      </dgm:shape>
                      <dgm:presOf axis="self"/>
                      <dgm:constrLst>
                        <dgm:constr type="begPad"/>
                        <dgm:constr type="endPad"/>
                      </dgm:constrLst>
                      <dgm:ruleLst/>
                    </dgm:layoutNode>
                  </dgm:if>
                  <dgm:if name="Name36" func="var" arg="hierBranch" op="equ" val="init">
                    <dgm:layoutNode name="Name37">
                      <dgm:choose name="Name38">
                        <dgm:if name="Name39" axis="self" func="depth" op="lte" val="2">
                          <dgm:alg type="conn">
                            <dgm:param type="connRout" val="bend"/>
                            <dgm:param type="dim" val="1D"/>
                            <dgm:param type="endSty" val="noArr"/>
                            <dgm:param type="begPts" val="bCtr"/>
                            <dgm:param type="endPts" val="tCtr"/>
                            <dgm:param type="bendPt" val="end"/>
                          </dgm:alg>
                        </dgm:if>
                        <dgm:else name="Name40">
                          <dgm:choose name="Name41">
                            <dgm:if name="Name42" axis="par des" func="maxDepth" op="lte" val="1">
                              <dgm:choose name="Name43">
                                <dgm:if name="Name44" axis="par ch" ptType="node asst" func="cnt" op="gte" val="1">
                                  <dgm:alg type="conn">
                                    <dgm:param type="connRout" val="bend"/>
                                    <dgm:param type="dim" val="1D"/>
                                    <dgm:param type="endSty" val="noArr"/>
                                    <dgm:param type="begPts" val="bCtr"/>
                                    <dgm:param type="endPts" val="midL midR"/>
                                  </dgm:alg>
                                </dgm:if>
                                <dgm:else name="Name45">
                                  <dgm:alg type="conn">
                                    <dgm:param type="connRout" val="bend"/>
                                    <dgm:param type="dim" val="1D"/>
                                    <dgm:param type="endSty" val="noArr"/>
                                    <dgm:param type="begPts" val="bCtr"/>
                                    <dgm:param type="endPts" val="midL midR"/>
                                    <dgm:param type="srcNode" val="rootConnector"/>
                                  </dgm:alg>
                                </dgm:else>
                              </dgm:choose>
                            </dgm:if>
                            <dgm:else name="Name46">
                              <dgm:alg type="conn">
                                <dgm:param type="connRout" val="bend"/>
                                <dgm:param type="dim" val="1D"/>
                                <dgm:param type="endSty" val="noArr"/>
                                <dgm:param type="begPts" val="bCtr"/>
                                <dgm:param type="endPts" val="tCtr"/>
                                <dgm:param type="bendPt" val="end"/>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if>
                  <dgm:if name="Name47" func="var" arg="hierBranch" op="equ" val="hang">
                    <dgm:layoutNode name="Name48">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if>
                  <dgm:else name="Name49">
                    <dgm:layoutNode name="Name50">
                      <dgm:choose name="Name51">
                        <dgm:if name="Name52" axis="self" func="depth" op="lte" val="2">
                          <dgm:choose name="Name53">
                            <dgm:if name="Name54" axis="par ch" ptType="node asst" func="cnt" op="gte" val="1">
                              <dgm:alg type="conn">
                                <dgm:param type="connRout" val="bend"/>
                                <dgm:param type="dim" val="1D"/>
                                <dgm:param type="endSty" val="noArr"/>
                                <dgm:param type="begPts" val="bCtr"/>
                                <dgm:param type="endPts" val="midL midR"/>
                              </dgm:alg>
                            </dgm:if>
                            <dgm:else name="Name55">
                              <dgm:alg type="conn">
                                <dgm:param type="connRout" val="bend"/>
                                <dgm:param type="dim" val="1D"/>
                                <dgm:param type="endSty" val="noArr"/>
                                <dgm:param type="begPts" val="bCtr"/>
                                <dgm:param type="endPts" val="midL midR"/>
                                <dgm:param type="srcNode" val="rootConnector1"/>
                              </dgm:alg>
                            </dgm:else>
                          </dgm:choose>
                        </dgm:if>
                        <dgm:else name="Name56">
                          <dgm:choose name="Name57">
                            <dgm:if name="Name58" axis="par ch" ptType="node asst" func="cnt" op="gte" val="1">
                              <dgm:alg type="conn">
                                <dgm:param type="connRout" val="bend"/>
                                <dgm:param type="dim" val="1D"/>
                                <dgm:param type="endSty" val="noArr"/>
                                <dgm:param type="begPts" val="bCtr"/>
                                <dgm:param type="endPts" val="midL midR"/>
                              </dgm:alg>
                            </dgm:if>
                            <dgm:else name="Name59">
                              <dgm:alg type="conn">
                                <dgm:param type="connRout" val="bend"/>
                                <dgm:param type="dim" val="1D"/>
                                <dgm:param type="endSty" val="noArr"/>
                                <dgm:param type="begPts" val="bCtr"/>
                                <dgm:param type="endPts" val="midL midR"/>
                                <dgm:param type="srcNode" val="rootConnector"/>
                              </dgm:alg>
                            </dgm:else>
                          </dgm:choose>
                        </dgm:else>
                      </dgm:choose>
                      <dgm:shape xmlns:r="http://schemas.openxmlformats.org/officeDocument/2006/relationships" type="conn" r:blip="" zOrderOff="-99999">
                        <dgm:adjLst/>
                      </dgm:shape>
                      <dgm:presOf axis="self"/>
                      <dgm:constrLst>
                        <dgm:constr type="begPad"/>
                        <dgm:constr type="endPad"/>
                      </dgm:constrLst>
                      <dgm:ruleLst/>
                    </dgm:layoutNode>
                  </dgm:else>
                </dgm:choose>
              </dgm:forEach>
              <dgm:layoutNode name="hierRoot2">
                <dgm:varLst>
                  <dgm:hierBranch val="init"/>
                </dgm:varLst>
                <dgm:choose name="Name60">
                  <dgm:if name="Name61" func="var" arg="hierBranch" op="equ" val="l">
                    <dgm:choose name="Name62">
                      <dgm:if name="Name63" axis="ch" ptType="asst" func="cnt" op="gte" val="1">
                        <dgm:alg type="hierRoot">
                          <dgm:param type="hierAlign" val="tR"/>
                        </dgm:alg>
                        <dgm:shape xmlns:r="http://schemas.openxmlformats.org/officeDocument/2006/relationships" r:blip="">
                          <dgm:adjLst/>
                        </dgm:shape>
                        <dgm:presOf/>
                        <dgm:constrLst>
                          <dgm:constr type="alignOff" val="0.65"/>
                        </dgm:constrLst>
                      </dgm:if>
                      <dgm:else name="Name64">
                        <dgm:alg type="hierRoot">
                          <dgm:param type="hierAlign" val="tR"/>
                        </dgm:alg>
                        <dgm:shape xmlns:r="http://schemas.openxmlformats.org/officeDocument/2006/relationships" r:blip="">
                          <dgm:adjLst/>
                        </dgm:shape>
                        <dgm:presOf/>
                        <dgm:constrLst>
                          <dgm:constr type="alignOff" val="0.25"/>
                        </dgm:constrLst>
                      </dgm:else>
                    </dgm:choose>
                  </dgm:if>
                  <dgm:if name="Name65" func="var" arg="hierBranch" op="equ" val="r">
                    <dgm:choose name="Name66">
                      <dgm:if name="Name67"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68">
                        <dgm:alg type="hierRoot">
                          <dgm:param type="hierAlign" val="tL"/>
                        </dgm:alg>
                        <dgm:shape xmlns:r="http://schemas.openxmlformats.org/officeDocument/2006/relationships" r:blip="">
                          <dgm:adjLst/>
                        </dgm:shape>
                        <dgm:presOf/>
                        <dgm:constrLst>
                          <dgm:constr type="alignOff" val="0.25"/>
                        </dgm:constrLst>
                      </dgm:else>
                    </dgm:choose>
                  </dgm:if>
                  <dgm:if name="Name69"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70" func="var" arg="hierBranch" op="equ" val="init">
                    <dgm:choose name="Name71">
                      <dgm:if name="Name72" axis="des" func="maxDepth" op="lte" val="1">
                        <dgm:choose name="Name73">
                          <dgm:if name="Name74" axis="ch" ptType="asst" func="cnt" op="gte" val="1">
                            <dgm:alg type="hierRoot">
                              <dgm:param type="hierAlign" val="tL"/>
                            </dgm:alg>
                            <dgm:shape xmlns:r="http://schemas.openxmlformats.org/officeDocument/2006/relationships" r:blip="">
                              <dgm:adjLst/>
                            </dgm:shape>
                            <dgm:presOf/>
                            <dgm:constrLst>
                              <dgm:constr type="alignOff" val="0.65"/>
                            </dgm:constrLst>
                          </dgm:if>
                          <dgm:else name="Name75">
                            <dgm:alg type="hierRoot">
                              <dgm:param type="hierAlign" val="tL"/>
                            </dgm:alg>
                            <dgm:shape xmlns:r="http://schemas.openxmlformats.org/officeDocument/2006/relationships" r:blip="">
                              <dgm:adjLst/>
                            </dgm:shape>
                            <dgm:presOf/>
                            <dgm:constrLst>
                              <dgm:constr type="alignOff" val="0.25"/>
                            </dgm:constrLst>
                          </dgm:else>
                        </dgm:choose>
                      </dgm:if>
                      <dgm:else name="Name76">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77">
                    <dgm:alg type="hierRoot"/>
                    <dgm:shape xmlns:r="http://schemas.openxmlformats.org/officeDocument/2006/relationships" r:blip="">
                      <dgm:adjLst/>
                    </dgm:shape>
                    <dgm:presOf/>
                    <dgm:constrLst>
                      <dgm:constr type="alignOff" val="0.65"/>
                    </dgm:constrLst>
                  </dgm:else>
                </dgm:choose>
                <dgm:ruleLst/>
                <dgm:layoutNode name="rootComposite">
                  <dgm:alg type="composite"/>
                  <dgm:shape xmlns:r="http://schemas.openxmlformats.org/officeDocument/2006/relationships" r:blip="">
                    <dgm:adjLst/>
                  </dgm:shape>
                  <dgm:presOf axis="self" ptType="node" cnt="1"/>
                  <dgm:choose name="Name78">
                    <dgm:if name="Name79" func="var" arg="hierBranch" op="equ" val="init">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if name="Name80" func="var" arg="hierBranch" op="equ" val="l">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if>
                    <dgm:if name="Name81" func="var" arg="hierBranch" op="equ" val="r">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82">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 moveWith="rootText">
                    <dgm:alg type="sp"/>
                    <dgm:shape xmlns:r="http://schemas.openxmlformats.org/officeDocument/2006/relationships" type="rect" r:blip="" hideGeom="1">
                      <dgm:adjLst/>
                    </dgm:shape>
                    <dgm:presOf axis="self" ptType="node" cnt="1"/>
                    <dgm:constrLst/>
                    <dgm:ruleLst/>
                  </dgm:layoutNode>
                </dgm:layoutNode>
                <dgm:layoutNode name="hierChild4">
                  <dgm:choose name="Name83">
                    <dgm:if name="Name84" func="var" arg="hierBranch" op="equ" val="l">
                      <dgm:alg type="hierChild">
                        <dgm:param type="chAlign" val="r"/>
                        <dgm:param type="linDir" val="fromT"/>
                      </dgm:alg>
                    </dgm:if>
                    <dgm:if name="Name85" func="var" arg="hierBranch" op="equ" val="r">
                      <dgm:alg type="hierChild">
                        <dgm:param type="chAlign" val="l"/>
                        <dgm:param type="linDir" val="fromT"/>
                      </dgm:alg>
                    </dgm:if>
                    <dgm:if name="Name86" func="var" arg="hierBranch" op="equ" val="hang">
                      <dgm:choose name="Name87">
                        <dgm:if name="Name88" func="var" arg="dir" op="equ" val="norm">
                          <dgm:alg type="hierChild">
                            <dgm:param type="chAlign" val="l"/>
                            <dgm:param type="linDir" val="fromL"/>
                            <dgm:param type="secChAlign" val="t"/>
                            <dgm:param type="secLinDir" val="fromT"/>
                          </dgm:alg>
                        </dgm:if>
                        <dgm:else name="Name89">
                          <dgm:alg type="hierChild">
                            <dgm:param type="chAlign" val="l"/>
                            <dgm:param type="linDir" val="fromR"/>
                            <dgm:param type="secChAlign" val="t"/>
                            <dgm:param type="secLinDir" val="fromT"/>
                          </dgm:alg>
                        </dgm:else>
                      </dgm:choose>
                    </dgm:if>
                    <dgm:if name="Name90" func="var" arg="hierBranch" op="equ" val="std">
                      <dgm:choose name="Name91">
                        <dgm:if name="Name92" func="var" arg="dir" op="equ" val="norm">
                          <dgm:alg type="hierChild"/>
                        </dgm:if>
                        <dgm:else name="Name93">
                          <dgm:alg type="hierChild">
                            <dgm:param type="linDir" val="fromR"/>
                          </dgm:alg>
                        </dgm:else>
                      </dgm:choose>
                    </dgm:if>
                    <dgm:if name="Name94" func="var" arg="hierBranch" op="equ" val="init">
                      <dgm:choose name="Name95">
                        <dgm:if name="Name96" axis="des" func="maxDepth" op="lte" val="1">
                          <dgm:alg type="hierChild">
                            <dgm:param type="chAlign" val="l"/>
                            <dgm:param type="linDir" val="fromT"/>
                          </dgm:alg>
                        </dgm:if>
                        <dgm:else name="Name97">
                          <dgm:choose name="Name98">
                            <dgm:if name="Name99" func="var" arg="dir" op="equ" val="norm">
                              <dgm:alg type="hierChild"/>
                            </dgm:if>
                            <dgm:else name="Name100">
                              <dgm:alg type="hierChild">
                                <dgm:param type="linDir" val="fromR"/>
                              </dgm:alg>
                            </dgm:else>
                          </dgm:choose>
                        </dgm:else>
                      </dgm:choose>
                    </dgm:if>
                    <dgm:else name="Name101"/>
                  </dgm:choose>
                  <dgm:shape xmlns:r="http://schemas.openxmlformats.org/officeDocument/2006/relationships" r:blip="">
                    <dgm:adjLst/>
                  </dgm:shape>
                  <dgm:presOf/>
                  <dgm:constrLst/>
                  <dgm:ruleLst/>
                  <dgm:forEach name="Name102" ref="rep2a"/>
                </dgm:layoutNode>
                <dgm:layoutNode name="hierChild5">
                  <dgm:choose name="Name103">
                    <dgm:if name="Name104" func="var" arg="dir" op="equ" val="norm">
                      <dgm:alg type="hierChild">
                        <dgm:param type="chAlign" val="l"/>
                        <dgm:param type="linDir" val="fromL"/>
                        <dgm:param type="secChAlign" val="t"/>
                        <dgm:param type="secLinDir" val="fromT"/>
                      </dgm:alg>
                    </dgm:if>
                    <dgm:else name="Name105">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06" ref="rep2b"/>
                </dgm:layoutNode>
              </dgm:layoutNode>
            </dgm:forEach>
          </dgm:layoutNode>
          <dgm:layoutNode name="hierChild3">
            <dgm:choose name="Name107">
              <dgm:if name="Name108" func="var" arg="dir" op="equ" val="norm">
                <dgm:alg type="hierChild">
                  <dgm:param type="chAlign" val="l"/>
                  <dgm:param type="linDir" val="fromL"/>
                  <dgm:param type="secChAlign" val="t"/>
                  <dgm:param type="secLinDir" val="fromT"/>
                </dgm:alg>
              </dgm:if>
              <dgm:else name="Name109">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rep2b" axis="ch" ptType="asst">
              <dgm:forEach name="Name110" axis="precedSib" ptType="parTrans" st="-1" cnt="1">
                <dgm:layoutNode name="Name111">
                  <dgm:alg type="conn">
                    <dgm:param type="connRout" val="bend"/>
                    <dgm:param type="dim" val="1D"/>
                    <dgm:param type="endSty" val="noArr"/>
                    <dgm:param type="begPts" val="bCtr"/>
                    <dgm:param type="endPts" val="midL midR"/>
                  </dgm:alg>
                  <dgm:shape xmlns:r="http://schemas.openxmlformats.org/officeDocument/2006/relationships" type="conn" r:blip="" zOrderOff="-99999">
                    <dgm:adjLst/>
                  </dgm:shape>
                  <dgm:presOf axis="self"/>
                  <dgm:constrLst>
                    <dgm:constr type="begPad"/>
                    <dgm:constr type="endPad"/>
                  </dgm:constrLst>
                  <dgm:ruleLst/>
                </dgm:layoutNode>
              </dgm:forEach>
              <dgm:layoutNode name="hierRoot3">
                <dgm:varLst>
                  <dgm:hierBranch val="init"/>
                </dgm:varLst>
                <dgm:choose name="Name112">
                  <dgm:if name="Name113" func="var" arg="hierBranch" op="equ" val="l">
                    <dgm:alg type="hierRoot">
                      <dgm:param type="hierAlign" val="tR"/>
                    </dgm:alg>
                    <dgm:shape xmlns:r="http://schemas.openxmlformats.org/officeDocument/2006/relationships" r:blip="">
                      <dgm:adjLst/>
                    </dgm:shape>
                    <dgm:presOf/>
                    <dgm:constrLst>
                      <dgm:constr type="alignOff" val="0.65"/>
                    </dgm:constrLst>
                  </dgm:if>
                  <dgm:if name="Name114" func="var" arg="hierBranch" op="equ" val="r">
                    <dgm:alg type="hierRoot">
                      <dgm:param type="hierAlign" val="tL"/>
                    </dgm:alg>
                    <dgm:shape xmlns:r="http://schemas.openxmlformats.org/officeDocument/2006/relationships" r:blip="">
                      <dgm:adjLst/>
                    </dgm:shape>
                    <dgm:presOf/>
                    <dgm:constrLst>
                      <dgm:constr type="alignOff" val="0.65"/>
                    </dgm:constrLst>
                  </dgm:if>
                  <dgm:if name="Name115" func="var" arg="hierBranch" op="equ" val="hang">
                    <dgm:alg type="hierRoot"/>
                    <dgm:shape xmlns:r="http://schemas.openxmlformats.org/officeDocument/2006/relationships" r:blip="">
                      <dgm:adjLst/>
                    </dgm:shape>
                    <dgm:presOf/>
                    <dgm:constrLst>
                      <dgm:constr type="alignOff" val="0.65"/>
                    </dgm:constrLst>
                  </dgm:if>
                  <dgm:if name="Name116" func="var" arg="hierBranch" op="equ" val="std">
                    <dgm:alg type="hierRoot"/>
                    <dgm:shape xmlns:r="http://schemas.openxmlformats.org/officeDocument/2006/relationships" r:blip="">
                      <dgm:adjLst/>
                    </dgm:shape>
                    <dgm:presOf/>
                    <dgm:constrLst>
                      <dgm:constr type="alignOff"/>
                      <dgm:constr type="bendDist" for="des" ptType="parTrans" refType="sp" fact="0.5"/>
                    </dgm:constrLst>
                  </dgm:if>
                  <dgm:if name="Name117" func="var" arg="hierBranch" op="equ" val="init">
                    <dgm:choose name="Name118">
                      <dgm:if name="Name119" axis="des" func="maxDepth" op="lte" val="1">
                        <dgm:alg type="hierRoot">
                          <dgm:param type="hierAlign" val="tL"/>
                        </dgm:alg>
                        <dgm:shape xmlns:r="http://schemas.openxmlformats.org/officeDocument/2006/relationships" r:blip="">
                          <dgm:adjLst/>
                        </dgm:shape>
                        <dgm:presOf/>
                        <dgm:constrLst>
                          <dgm:constr type="alignOff" val="0.65"/>
                        </dgm:constrLst>
                      </dgm:if>
                      <dgm:else name="Name120">
                        <dgm:alg type="hierRoot"/>
                        <dgm:shape xmlns:r="http://schemas.openxmlformats.org/officeDocument/2006/relationships" r:blip="">
                          <dgm:adjLst/>
                        </dgm:shape>
                        <dgm:presOf/>
                        <dgm:constrLst>
                          <dgm:constr type="alignOff"/>
                          <dgm:constr type="bendDist" for="des" ptType="parTrans" refType="sp" fact="0.5"/>
                        </dgm:constrLst>
                      </dgm:else>
                    </dgm:choose>
                  </dgm:if>
                  <dgm:else name="Name121"/>
                </dgm:choose>
                <dgm:ruleLst/>
                <dgm:layoutNode name="rootComposite3">
                  <dgm:alg type="composite"/>
                  <dgm:shape xmlns:r="http://schemas.openxmlformats.org/officeDocument/2006/relationships" r:blip="">
                    <dgm:adjLst/>
                  </dgm:shape>
                  <dgm:presOf axis="self" ptType="node" cnt="1"/>
                  <dgm:choose name="Name122">
                    <dgm:if name="Name123" func="var" arg="hierBranch" op="equ" val="init">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if name="Name124" func="var" arg="hierBranch" op="equ" val="l">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if>
                    <dgm:if name="Name125" func="var" arg="hierBranch" op="equ" val="r">
                      <dgm:constrLst>
                        <dgm:constr type="l" for="ch" forName="rootText3"/>
                        <dgm:constr type="t" for="ch" forName="rootText3"/>
                        <dgm:constr type="w" for="ch" forName="rootText3" refType="w"/>
                        <dgm:constr type="h" for="ch" forName="rootText3" refType="h"/>
                        <dgm:constr type="l" for="ch" forName="rootConnector3"/>
                        <dgm:constr type="t" for="ch" forName="rootConnector3"/>
                        <dgm:constr type="w" for="ch" forName="rootConnector3" refType="w" refFor="ch" refForName="rootText3" fact="0.2"/>
                        <dgm:constr type="h" for="ch" forName="rootConnector3" refType="h" refFor="ch" refForName="rootText3"/>
                      </dgm:constrLst>
                    </dgm:if>
                    <dgm:else name="Name126">
                      <dgm:constrLst>
                        <dgm:constr type="l" for="ch" forName="rootText3"/>
                        <dgm:constr type="t" for="ch" forName="rootText3"/>
                        <dgm:constr type="w" for="ch" forName="rootText3" refType="w"/>
                        <dgm:constr type="h" for="ch" forName="rootText3" refType="h"/>
                        <dgm:constr type="r" for="ch" forName="rootConnector3" refType="w"/>
                        <dgm:constr type="t" for="ch" forName="rootConnector3"/>
                        <dgm:constr type="w" for="ch" forName="rootConnector3" refType="w" refFor="ch" refForName="rootText3" fact="0.2"/>
                        <dgm:constr type="h" for="ch" forName="rootConnector3" refType="h" refFor="ch" refForName="rootText3"/>
                      </dgm:constrLst>
                    </dgm:else>
                  </dgm:choose>
                  <dgm:ruleLst/>
                  <dgm:layoutNode name="rootText3">
                    <dgm:varLst>
                      <dgm:chPref val="3"/>
                    </dgm:varLst>
                    <dgm:alg type="tx"/>
                    <dgm:shape xmlns:r="http://schemas.openxmlformats.org/officeDocument/2006/relationships" type="rect" r:blip="">
                      <dgm:adjLst/>
                    </dgm:shape>
                    <dgm:presOf axis="self" ptType="node" cnt="1"/>
                    <dgm:constrLst>
                      <dgm:constr type="primFontSz" val="65"/>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layoutNode name="rootConnector3" moveWith="rootText1">
                    <dgm:alg type="sp"/>
                    <dgm:shape xmlns:r="http://schemas.openxmlformats.org/officeDocument/2006/relationships" type="rect" r:blip="" hideGeom="1">
                      <dgm:adjLst/>
                    </dgm:shape>
                    <dgm:presOf axis="self" ptType="node" cnt="1"/>
                    <dgm:constrLst/>
                    <dgm:ruleLst/>
                  </dgm:layoutNode>
                </dgm:layoutNode>
                <dgm:layoutNode name="hierChild6">
                  <dgm:choose name="Name127">
                    <dgm:if name="Name128" func="var" arg="hierBranch" op="equ" val="l">
                      <dgm:alg type="hierChild">
                        <dgm:param type="chAlign" val="r"/>
                        <dgm:param type="linDir" val="fromT"/>
                      </dgm:alg>
                    </dgm:if>
                    <dgm:if name="Name129" func="var" arg="hierBranch" op="equ" val="r">
                      <dgm:alg type="hierChild">
                        <dgm:param type="chAlign" val="l"/>
                        <dgm:param type="linDir" val="fromT"/>
                      </dgm:alg>
                    </dgm:if>
                    <dgm:if name="Name130" func="var" arg="hierBranch" op="equ" val="hang">
                      <dgm:choose name="Name131">
                        <dgm:if name="Name132" func="var" arg="dir" op="equ" val="norm">
                          <dgm:alg type="hierChild">
                            <dgm:param type="chAlign" val="l"/>
                            <dgm:param type="linDir" val="fromL"/>
                            <dgm:param type="secChAlign" val="t"/>
                            <dgm:param type="secLinDir" val="fromT"/>
                          </dgm:alg>
                        </dgm:if>
                        <dgm:else name="Name133">
                          <dgm:alg type="hierChild">
                            <dgm:param type="chAlign" val="l"/>
                            <dgm:param type="linDir" val="fromR"/>
                            <dgm:param type="secChAlign" val="t"/>
                            <dgm:param type="secLinDir" val="fromT"/>
                          </dgm:alg>
                        </dgm:else>
                      </dgm:choose>
                    </dgm:if>
                    <dgm:if name="Name134" func="var" arg="hierBranch" op="equ" val="std">
                      <dgm:choose name="Name135">
                        <dgm:if name="Name136" func="var" arg="dir" op="equ" val="norm">
                          <dgm:alg type="hierChild"/>
                        </dgm:if>
                        <dgm:else name="Name137">
                          <dgm:alg type="hierChild">
                            <dgm:param type="linDir" val="fromR"/>
                          </dgm:alg>
                        </dgm:else>
                      </dgm:choose>
                    </dgm:if>
                    <dgm:if name="Name138" func="var" arg="hierBranch" op="equ" val="init">
                      <dgm:choose name="Name139">
                        <dgm:if name="Name140" axis="des" func="maxDepth" op="lte" val="1">
                          <dgm:alg type="hierChild">
                            <dgm:param type="chAlign" val="l"/>
                            <dgm:param type="linDir" val="fromT"/>
                          </dgm:alg>
                        </dgm:if>
                        <dgm:else name="Name141">
                          <dgm:alg type="hierChild"/>
                        </dgm:else>
                      </dgm:choose>
                    </dgm:if>
                    <dgm:else name="Name142"/>
                  </dgm:choose>
                  <dgm:shape xmlns:r="http://schemas.openxmlformats.org/officeDocument/2006/relationships" r:blip="">
                    <dgm:adjLst/>
                  </dgm:shape>
                  <dgm:presOf/>
                  <dgm:constrLst/>
                  <dgm:ruleLst/>
                  <dgm:forEach name="Name143" ref="rep2a"/>
                </dgm:layoutNode>
                <dgm:layoutNode name="hierChild7">
                  <dgm:choose name="Name144">
                    <dgm:if name="Name145" func="var" arg="dir" op="equ" val="norm">
                      <dgm:alg type="hierChild">
                        <dgm:param type="chAlign" val="l"/>
                        <dgm:param type="linDir" val="fromL"/>
                        <dgm:param type="secChAlign" val="t"/>
                        <dgm:param type="secLinDir" val="fromT"/>
                      </dgm:alg>
                    </dgm:if>
                    <dgm:else name="Name146">
                      <dgm:alg type="hierChild">
                        <dgm:param type="chAlign" val="l"/>
                        <dgm:param type="linDir" val="fromR"/>
                        <dgm:param type="secChAlign" val="t"/>
                        <dgm:param type="secLinDir" val="fromT"/>
                      </dgm:alg>
                    </dgm:else>
                  </dgm:choose>
                  <dgm:shape xmlns:r="http://schemas.openxmlformats.org/officeDocument/2006/relationships" r:blip="">
                    <dgm:adjLst/>
                  </dgm:shape>
                  <dgm:presOf/>
                  <dgm:constrLst/>
                  <dgm:ruleLst/>
                  <dgm:forEach name="Name147" ref="rep2b"/>
                </dgm:layoutNode>
              </dgm:layoutNode>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AF6E1D0-48EE-4C91-BF24-149A7FE06064}" type="datetimeFigureOut">
              <a:rPr lang="en-US" smtClean="0"/>
              <a:t>11/29/2021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789BAD1-4DF1-4899-ABD4-C8A2A7FA068F}" type="slidenum">
              <a:rPr lang="en-US" smtClean="0"/>
              <a:t>‹#›</a:t>
            </a:fld>
            <a:endParaRPr lang="en-US"/>
          </a:p>
        </p:txBody>
      </p:sp>
    </p:spTree>
    <p:extLst>
      <p:ext uri="{BB962C8B-B14F-4D97-AF65-F5344CB8AC3E}">
        <p14:creationId xmlns:p14="http://schemas.microsoft.com/office/powerpoint/2010/main" val="27834332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8944340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6545236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904245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405159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262647643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286000" y="1683545"/>
            <a:ext cx="13716000" cy="3581400"/>
          </a:xfrm>
        </p:spPr>
        <p:txBody>
          <a:bodyPr anchor="b"/>
          <a:lstStyle>
            <a:lvl1pPr algn="ctr">
              <a:defRPr sz="9000"/>
            </a:lvl1pPr>
          </a:lstStyle>
          <a:p>
            <a:r>
              <a:rPr lang="en-US"/>
              <a:t>Click to edit Master title style</a:t>
            </a:r>
          </a:p>
        </p:txBody>
      </p:sp>
      <p:sp>
        <p:nvSpPr>
          <p:cNvPr id="3" name="Subtitle 2"/>
          <p:cNvSpPr>
            <a:spLocks noGrp="1"/>
          </p:cNvSpPr>
          <p:nvPr>
            <p:ph type="subTitle" idx="1"/>
          </p:nvPr>
        </p:nvSpPr>
        <p:spPr>
          <a:xfrm>
            <a:off x="2286000" y="5403057"/>
            <a:ext cx="13716000" cy="2483643"/>
          </a:xfrm>
        </p:spPr>
        <p:txBody>
          <a:bodyPr/>
          <a:lstStyle>
            <a:lvl1pPr marL="0" indent="0" algn="ctr">
              <a:buNone/>
              <a:defRPr sz="3600"/>
            </a:lvl1pPr>
            <a:lvl2pPr marL="685800" indent="0" algn="ctr">
              <a:buNone/>
              <a:defRPr sz="3000"/>
            </a:lvl2pPr>
            <a:lvl3pPr marL="1371600" indent="0" algn="ctr">
              <a:buNone/>
              <a:defRPr sz="2700"/>
            </a:lvl3pPr>
            <a:lvl4pPr marL="2057400" indent="0" algn="ctr">
              <a:buNone/>
              <a:defRPr sz="2400"/>
            </a:lvl4pPr>
            <a:lvl5pPr marL="2743200" indent="0" algn="ctr">
              <a:buNone/>
              <a:defRPr sz="2400"/>
            </a:lvl5pPr>
            <a:lvl6pPr marL="3429000" indent="0" algn="ctr">
              <a:buNone/>
              <a:defRPr sz="2400"/>
            </a:lvl6pPr>
            <a:lvl7pPr marL="4114800" indent="0" algn="ctr">
              <a:buNone/>
              <a:defRPr sz="2400"/>
            </a:lvl7pPr>
            <a:lvl8pPr marL="4800600" indent="0" algn="ctr">
              <a:buNone/>
              <a:defRPr sz="2400"/>
            </a:lvl8pPr>
            <a:lvl9pPr marL="5486400" indent="0" algn="ctr">
              <a:buNone/>
              <a:defRPr sz="2400"/>
            </a:lvl9pPr>
          </a:lstStyle>
          <a:p>
            <a:r>
              <a:rPr lang="en-US"/>
              <a:t>Click to edit Master subtitle style</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84705995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9778592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47775" y="2564608"/>
            <a:ext cx="15773400" cy="4279106"/>
          </a:xfrm>
        </p:spPr>
        <p:txBody>
          <a:bodyPr anchor="b"/>
          <a:lstStyle>
            <a:lvl1pPr>
              <a:defRPr sz="9000"/>
            </a:lvl1pPr>
          </a:lstStyle>
          <a:p>
            <a:r>
              <a:rPr lang="en-US"/>
              <a:t>Click to edit Master title style</a:t>
            </a:r>
          </a:p>
        </p:txBody>
      </p:sp>
      <p:sp>
        <p:nvSpPr>
          <p:cNvPr id="3" name="Text Placeholder 2"/>
          <p:cNvSpPr>
            <a:spLocks noGrp="1"/>
          </p:cNvSpPr>
          <p:nvPr>
            <p:ph type="body" idx="1"/>
          </p:nvPr>
        </p:nvSpPr>
        <p:spPr>
          <a:xfrm>
            <a:off x="1247775" y="6884195"/>
            <a:ext cx="15773400" cy="2250281"/>
          </a:xfrm>
        </p:spPr>
        <p:txBody>
          <a:bodyPr/>
          <a:lstStyle>
            <a:lvl1pPr marL="0" indent="0">
              <a:buNone/>
              <a:defRPr sz="3600">
                <a:solidFill>
                  <a:schemeClr val="tx1">
                    <a:tint val="75000"/>
                  </a:schemeClr>
                </a:solidFill>
              </a:defRPr>
            </a:lvl1pPr>
            <a:lvl2pPr marL="685800" indent="0">
              <a:buNone/>
              <a:defRPr sz="3000">
                <a:solidFill>
                  <a:schemeClr val="tx1">
                    <a:tint val="75000"/>
                  </a:schemeClr>
                </a:solidFill>
              </a:defRPr>
            </a:lvl2pPr>
            <a:lvl3pPr marL="1371600" indent="0">
              <a:buNone/>
              <a:defRPr sz="2700">
                <a:solidFill>
                  <a:schemeClr val="tx1">
                    <a:tint val="75000"/>
                  </a:schemeClr>
                </a:solidFill>
              </a:defRPr>
            </a:lvl3pPr>
            <a:lvl4pPr marL="2057400" indent="0">
              <a:buNone/>
              <a:defRPr sz="2400">
                <a:solidFill>
                  <a:schemeClr val="tx1">
                    <a:tint val="75000"/>
                  </a:schemeClr>
                </a:solidFill>
              </a:defRPr>
            </a:lvl4pPr>
            <a:lvl5pPr marL="2743200" indent="0">
              <a:buNone/>
              <a:defRPr sz="2400">
                <a:solidFill>
                  <a:schemeClr val="tx1">
                    <a:tint val="75000"/>
                  </a:schemeClr>
                </a:solidFill>
              </a:defRPr>
            </a:lvl5pPr>
            <a:lvl6pPr marL="3429000" indent="0">
              <a:buNone/>
              <a:defRPr sz="2400">
                <a:solidFill>
                  <a:schemeClr val="tx1">
                    <a:tint val="75000"/>
                  </a:schemeClr>
                </a:solidFill>
              </a:defRPr>
            </a:lvl6pPr>
            <a:lvl7pPr marL="4114800" indent="0">
              <a:buNone/>
              <a:defRPr sz="2400">
                <a:solidFill>
                  <a:schemeClr val="tx1">
                    <a:tint val="75000"/>
                  </a:schemeClr>
                </a:solidFill>
              </a:defRPr>
            </a:lvl7pPr>
            <a:lvl8pPr marL="4800600" indent="0">
              <a:buNone/>
              <a:defRPr sz="2400">
                <a:solidFill>
                  <a:schemeClr val="tx1">
                    <a:tint val="75000"/>
                  </a:schemeClr>
                </a:solidFill>
              </a:defRPr>
            </a:lvl8pPr>
            <a:lvl9pPr marL="5486400" indent="0">
              <a:buNone/>
              <a:defRPr sz="2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4385696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57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9258300" y="2738438"/>
            <a:ext cx="7772400" cy="65270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4299646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259682" y="547688"/>
            <a:ext cx="15773400" cy="1988345"/>
          </a:xfrm>
        </p:spPr>
        <p:txBody>
          <a:bodyPr/>
          <a:lstStyle/>
          <a:p>
            <a:r>
              <a:rPr lang="en-US"/>
              <a:t>Click to edit Master title style</a:t>
            </a:r>
          </a:p>
        </p:txBody>
      </p:sp>
      <p:sp>
        <p:nvSpPr>
          <p:cNvPr id="3" name="Text Placeholder 2"/>
          <p:cNvSpPr>
            <a:spLocks noGrp="1"/>
          </p:cNvSpPr>
          <p:nvPr>
            <p:ph type="body" idx="1"/>
          </p:nvPr>
        </p:nvSpPr>
        <p:spPr>
          <a:xfrm>
            <a:off x="1259683" y="2521745"/>
            <a:ext cx="7736681"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4" name="Content Placeholder 3"/>
          <p:cNvSpPr>
            <a:spLocks noGrp="1"/>
          </p:cNvSpPr>
          <p:nvPr>
            <p:ph sz="half" idx="2"/>
          </p:nvPr>
        </p:nvSpPr>
        <p:spPr>
          <a:xfrm>
            <a:off x="1259683" y="3757613"/>
            <a:ext cx="7736681"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9258300" y="2521745"/>
            <a:ext cx="7774782" cy="1235868"/>
          </a:xfrm>
        </p:spPr>
        <p:txBody>
          <a:bodyPr anchor="b"/>
          <a:lstStyle>
            <a:lvl1pPr marL="0" indent="0">
              <a:buNone/>
              <a:defRPr sz="3600" b="1"/>
            </a:lvl1pPr>
            <a:lvl2pPr marL="685800" indent="0">
              <a:buNone/>
              <a:defRPr sz="3000" b="1"/>
            </a:lvl2pPr>
            <a:lvl3pPr marL="1371600" indent="0">
              <a:buNone/>
              <a:defRPr sz="2700" b="1"/>
            </a:lvl3pPr>
            <a:lvl4pPr marL="2057400" indent="0">
              <a:buNone/>
              <a:defRPr sz="2400" b="1"/>
            </a:lvl4pPr>
            <a:lvl5pPr marL="2743200" indent="0">
              <a:buNone/>
              <a:defRPr sz="2400" b="1"/>
            </a:lvl5pPr>
            <a:lvl6pPr marL="3429000" indent="0">
              <a:buNone/>
              <a:defRPr sz="2400" b="1"/>
            </a:lvl6pPr>
            <a:lvl7pPr marL="4114800" indent="0">
              <a:buNone/>
              <a:defRPr sz="2400" b="1"/>
            </a:lvl7pPr>
            <a:lvl8pPr marL="4800600" indent="0">
              <a:buNone/>
              <a:defRPr sz="2400" b="1"/>
            </a:lvl8pPr>
            <a:lvl9pPr marL="5486400" indent="0">
              <a:buNone/>
              <a:defRPr sz="2400" b="1"/>
            </a:lvl9pPr>
          </a:lstStyle>
          <a:p>
            <a:pPr lvl="0"/>
            <a:r>
              <a:rPr lang="en-US"/>
              <a:t>Click to edit Master text styles</a:t>
            </a:r>
          </a:p>
        </p:txBody>
      </p:sp>
      <p:sp>
        <p:nvSpPr>
          <p:cNvPr id="6" name="Content Placeholder 5"/>
          <p:cNvSpPr>
            <a:spLocks noGrp="1"/>
          </p:cNvSpPr>
          <p:nvPr>
            <p:ph sz="quarter" idx="4"/>
          </p:nvPr>
        </p:nvSpPr>
        <p:spPr>
          <a:xfrm>
            <a:off x="9258300" y="3757613"/>
            <a:ext cx="7774782" cy="552688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8" name="Footer Placeholder 7"/>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9" name="Slide Number Placeholder 8"/>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34333960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4" name="Footer Placeholder 3"/>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5" name="Slide Number Placeholder 4"/>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62425843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3" name="Footer Placeholder 2"/>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4" name="Slide Number Placeholder 3"/>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5425357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Content Placeholder 2"/>
          <p:cNvSpPr>
            <a:spLocks noGrp="1"/>
          </p:cNvSpPr>
          <p:nvPr>
            <p:ph idx="1"/>
          </p:nvPr>
        </p:nvSpPr>
        <p:spPr>
          <a:xfrm>
            <a:off x="7774782" y="1481138"/>
            <a:ext cx="9258300" cy="7310438"/>
          </a:xfrm>
        </p:spPr>
        <p:txBody>
          <a:bodyPr/>
          <a:lstStyle>
            <a:lvl1pPr>
              <a:defRPr sz="4800"/>
            </a:lvl1pPr>
            <a:lvl2pPr>
              <a:defRPr sz="4200"/>
            </a:lvl2pPr>
            <a:lvl3pPr>
              <a:defRPr sz="3600"/>
            </a:lvl3pPr>
            <a:lvl4pPr>
              <a:defRPr sz="3000"/>
            </a:lvl4pPr>
            <a:lvl5pPr>
              <a:defRPr sz="3000"/>
            </a:lvl5pPr>
            <a:lvl6pPr>
              <a:defRPr sz="3000"/>
            </a:lvl6pPr>
            <a:lvl7pPr>
              <a:defRPr sz="3000"/>
            </a:lvl7pPr>
            <a:lvl8pPr>
              <a:defRPr sz="3000"/>
            </a:lvl8pPr>
            <a:lvl9pPr>
              <a:defRPr sz="3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37704529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59683" y="685800"/>
            <a:ext cx="5898356" cy="2400300"/>
          </a:xfrm>
        </p:spPr>
        <p:txBody>
          <a:bodyPr anchor="b"/>
          <a:lstStyle>
            <a:lvl1pPr>
              <a:defRPr sz="4800"/>
            </a:lvl1pPr>
          </a:lstStyle>
          <a:p>
            <a:r>
              <a:rPr lang="en-US"/>
              <a:t>Click to edit Master title style</a:t>
            </a:r>
          </a:p>
        </p:txBody>
      </p:sp>
      <p:sp>
        <p:nvSpPr>
          <p:cNvPr id="3" name="Picture Placeholder 2"/>
          <p:cNvSpPr>
            <a:spLocks noGrp="1"/>
          </p:cNvSpPr>
          <p:nvPr>
            <p:ph type="pic" idx="1"/>
          </p:nvPr>
        </p:nvSpPr>
        <p:spPr>
          <a:xfrm>
            <a:off x="7774782" y="1481138"/>
            <a:ext cx="9258300" cy="7310438"/>
          </a:xfrm>
        </p:spPr>
        <p:txBody>
          <a:bodyPr/>
          <a:lstStyle>
            <a:lvl1pPr marL="0" indent="0">
              <a:buNone/>
              <a:defRPr sz="4800"/>
            </a:lvl1pPr>
            <a:lvl2pPr marL="685800" indent="0">
              <a:buNone/>
              <a:defRPr sz="4200"/>
            </a:lvl2pPr>
            <a:lvl3pPr marL="1371600" indent="0">
              <a:buNone/>
              <a:defRPr sz="3600"/>
            </a:lvl3pPr>
            <a:lvl4pPr marL="2057400" indent="0">
              <a:buNone/>
              <a:defRPr sz="3000"/>
            </a:lvl4pPr>
            <a:lvl5pPr marL="2743200" indent="0">
              <a:buNone/>
              <a:defRPr sz="3000"/>
            </a:lvl5pPr>
            <a:lvl6pPr marL="3429000" indent="0">
              <a:buNone/>
              <a:defRPr sz="3000"/>
            </a:lvl6pPr>
            <a:lvl7pPr marL="4114800" indent="0">
              <a:buNone/>
              <a:defRPr sz="3000"/>
            </a:lvl7pPr>
            <a:lvl8pPr marL="4800600" indent="0">
              <a:buNone/>
              <a:defRPr sz="3000"/>
            </a:lvl8pPr>
            <a:lvl9pPr marL="5486400" indent="0">
              <a:buNone/>
              <a:defRPr sz="3000"/>
            </a:lvl9pPr>
          </a:lstStyle>
          <a:p>
            <a:endParaRPr lang="en-US"/>
          </a:p>
        </p:txBody>
      </p:sp>
      <p:sp>
        <p:nvSpPr>
          <p:cNvPr id="4" name="Text Placeholder 3"/>
          <p:cNvSpPr>
            <a:spLocks noGrp="1"/>
          </p:cNvSpPr>
          <p:nvPr>
            <p:ph type="body" sz="half" idx="2"/>
          </p:nvPr>
        </p:nvSpPr>
        <p:spPr>
          <a:xfrm>
            <a:off x="1259683" y="3086100"/>
            <a:ext cx="5898356" cy="5717382"/>
          </a:xfrm>
        </p:spPr>
        <p:txBody>
          <a:bodyPr/>
          <a:lstStyle>
            <a:lvl1pPr marL="0" indent="0">
              <a:buNone/>
              <a:defRPr sz="2400"/>
            </a:lvl1pPr>
            <a:lvl2pPr marL="685800" indent="0">
              <a:buNone/>
              <a:defRPr sz="2100"/>
            </a:lvl2pPr>
            <a:lvl3pPr marL="1371600" indent="0">
              <a:buNone/>
              <a:defRPr sz="1800"/>
            </a:lvl3pPr>
            <a:lvl4pPr marL="2057400" indent="0">
              <a:buNone/>
              <a:defRPr sz="1500"/>
            </a:lvl4pPr>
            <a:lvl5pPr marL="2743200" indent="0">
              <a:buNone/>
              <a:defRPr sz="1500"/>
            </a:lvl5pPr>
            <a:lvl6pPr marL="3429000" indent="0">
              <a:buNone/>
              <a:defRPr sz="1500"/>
            </a:lvl6pPr>
            <a:lvl7pPr marL="4114800" indent="0">
              <a:buNone/>
              <a:defRPr sz="1500"/>
            </a:lvl7pPr>
            <a:lvl8pPr marL="4800600" indent="0">
              <a:buNone/>
              <a:defRPr sz="1500"/>
            </a:lvl8pPr>
            <a:lvl9pPr marL="5486400" indent="0">
              <a:buNone/>
              <a:defRPr sz="1500"/>
            </a:lvl9pPr>
          </a:lstStyle>
          <a:p>
            <a:pPr lvl="0"/>
            <a:r>
              <a:rPr lang="en-US"/>
              <a:t>Click to edit Master text styles</a:t>
            </a:r>
          </a:p>
        </p:txBody>
      </p:sp>
      <p:sp>
        <p:nvSpPr>
          <p:cNvPr id="5" name="Date Placeholder 4"/>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6" name="Footer Placeholder 5"/>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7" name="Slide Number Placeholder 6"/>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03655510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21541052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3087350" y="547688"/>
            <a:ext cx="3943350" cy="871775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257300" y="547688"/>
            <a:ext cx="11601450" cy="871775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5" name="Footer Placeholder 4"/>
          <p:cNvSpPr>
            <a:spLocks noGrp="1"/>
          </p:cNvSpPr>
          <p:nvPr>
            <p:ph type="ftr" sz="quarter" idx="11"/>
          </p:nvPr>
        </p:nvSpPr>
        <p:spPr/>
        <p:txBody>
          <a:body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12"/>
          </p:nvPr>
        </p:nvSpPr>
        <p:spPr/>
        <p:txBody>
          <a:body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2582612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11/29/2021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11/29/2021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p:fade/>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57300" y="547688"/>
            <a:ext cx="15773400" cy="198834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1257300" y="2738438"/>
            <a:ext cx="15773400" cy="652700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1257300" y="9534526"/>
            <a:ext cx="4114800" cy="547688"/>
          </a:xfrm>
          <a:prstGeom prst="rect">
            <a:avLst/>
          </a:prstGeom>
        </p:spPr>
        <p:txBody>
          <a:bodyPr vert="horz" lIns="91440" tIns="45720" rIns="91440" bIns="45720" rtlCol="0" anchor="ctr"/>
          <a:lstStyle>
            <a:lvl1pPr algn="l">
              <a:defRPr sz="1800">
                <a:solidFill>
                  <a:schemeClr val="tx1">
                    <a:tint val="75000"/>
                  </a:schemeClr>
                </a:solidFill>
              </a:defRPr>
            </a:lvl1pPr>
          </a:lstStyle>
          <a:p>
            <a:pPr defTabSz="1371600">
              <a:defRPr/>
            </a:pPr>
            <a:fld id="{C695C171-E6B2-4CD5-BCA5-F9BCCEEF3082}" type="datetimeFigureOut">
              <a:rPr lang="en-US" smtClean="0">
                <a:solidFill>
                  <a:prstClr val="black">
                    <a:tint val="75000"/>
                  </a:prstClr>
                </a:solidFill>
                <a:cs typeface="Arial"/>
                <a:sym typeface="Arial"/>
              </a:rPr>
              <a:pPr defTabSz="1371600">
                <a:defRPr/>
              </a:pPr>
              <a:t>11/29/2021</a:t>
            </a:fld>
            <a:endParaRPr lang="en-US">
              <a:solidFill>
                <a:prstClr val="black">
                  <a:tint val="75000"/>
                </a:prstClr>
              </a:solidFill>
              <a:cs typeface="Arial"/>
              <a:sym typeface="Arial"/>
            </a:endParaRPr>
          </a:p>
        </p:txBody>
      </p:sp>
      <p:sp>
        <p:nvSpPr>
          <p:cNvPr id="5" name="Footer Placeholder 4"/>
          <p:cNvSpPr>
            <a:spLocks noGrp="1"/>
          </p:cNvSpPr>
          <p:nvPr>
            <p:ph type="ftr" sz="quarter" idx="3"/>
          </p:nvPr>
        </p:nvSpPr>
        <p:spPr>
          <a:xfrm>
            <a:off x="6057900" y="9534526"/>
            <a:ext cx="6172200" cy="547688"/>
          </a:xfrm>
          <a:prstGeom prst="rect">
            <a:avLst/>
          </a:prstGeom>
        </p:spPr>
        <p:txBody>
          <a:bodyPr vert="horz" lIns="91440" tIns="45720" rIns="91440" bIns="45720" rtlCol="0" anchor="ctr"/>
          <a:lstStyle>
            <a:lvl1pPr algn="ctr">
              <a:defRPr sz="1800">
                <a:solidFill>
                  <a:schemeClr val="tx1">
                    <a:tint val="75000"/>
                  </a:schemeClr>
                </a:solidFill>
              </a:defRPr>
            </a:lvl1pPr>
          </a:lstStyle>
          <a:p>
            <a:pPr defTabSz="1371600">
              <a:defRPr/>
            </a:pPr>
            <a:endParaRPr lang="en-US">
              <a:solidFill>
                <a:prstClr val="black">
                  <a:tint val="75000"/>
                </a:prstClr>
              </a:solidFill>
              <a:cs typeface="Arial"/>
              <a:sym typeface="Arial"/>
            </a:endParaRPr>
          </a:p>
        </p:txBody>
      </p:sp>
      <p:sp>
        <p:nvSpPr>
          <p:cNvPr id="6" name="Slide Number Placeholder 5"/>
          <p:cNvSpPr>
            <a:spLocks noGrp="1"/>
          </p:cNvSpPr>
          <p:nvPr>
            <p:ph type="sldNum" sz="quarter" idx="4"/>
          </p:nvPr>
        </p:nvSpPr>
        <p:spPr>
          <a:xfrm>
            <a:off x="12915900" y="9534526"/>
            <a:ext cx="4114800" cy="547688"/>
          </a:xfrm>
          <a:prstGeom prst="rect">
            <a:avLst/>
          </a:prstGeom>
        </p:spPr>
        <p:txBody>
          <a:bodyPr vert="horz" lIns="91440" tIns="45720" rIns="91440" bIns="45720" rtlCol="0" anchor="ctr"/>
          <a:lstStyle>
            <a:lvl1pPr algn="r">
              <a:defRPr sz="1800">
                <a:solidFill>
                  <a:schemeClr val="tx1">
                    <a:tint val="75000"/>
                  </a:schemeClr>
                </a:solidFill>
              </a:defRPr>
            </a:lvl1pPr>
          </a:lstStyle>
          <a:p>
            <a:pPr defTabSz="1371600">
              <a:defRPr/>
            </a:pPr>
            <a:fld id="{CE07329D-F979-40D9-8B45-4FDB22710516}" type="slidenum">
              <a:rPr lang="en-US" smtClean="0">
                <a:solidFill>
                  <a:prstClr val="black">
                    <a:tint val="75000"/>
                  </a:prstClr>
                </a:solidFill>
                <a:cs typeface="Arial"/>
                <a:sym typeface="Arial"/>
              </a:rPr>
              <a:pPr defTabSz="1371600">
                <a:defRPr/>
              </a:pPr>
              <a:t>‹#›</a:t>
            </a:fld>
            <a:endParaRPr lang="en-US">
              <a:solidFill>
                <a:prstClr val="black">
                  <a:tint val="75000"/>
                </a:prstClr>
              </a:solidFill>
              <a:cs typeface="Arial"/>
              <a:sym typeface="Arial"/>
            </a:endParaRPr>
          </a:p>
        </p:txBody>
      </p:sp>
    </p:spTree>
    <p:extLst>
      <p:ext uri="{BB962C8B-B14F-4D97-AF65-F5344CB8AC3E}">
        <p14:creationId xmlns:p14="http://schemas.microsoft.com/office/powerpoint/2010/main" val="19896197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1371600" rtl="0" eaLnBrk="1" latinLnBrk="0" hangingPunct="1">
        <a:lnSpc>
          <a:spcPct val="90000"/>
        </a:lnSpc>
        <a:spcBef>
          <a:spcPct val="0"/>
        </a:spcBef>
        <a:buNone/>
        <a:defRPr sz="6600" b="0" i="0" u="none" kern="1200">
          <a:solidFill>
            <a:schemeClr val="tx1"/>
          </a:solidFill>
          <a:latin typeface="+mj-lt"/>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b="0" i="0" u="none"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en-US"/>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3.svg"/><Relationship Id="rId7" Type="http://schemas.openxmlformats.org/officeDocument/2006/relationships/image" Target="../media/image7.sv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5.svg"/><Relationship Id="rId4" Type="http://schemas.openxmlformats.org/officeDocument/2006/relationships/image" Target="../media/image4.png"/><Relationship Id="rId9" Type="http://schemas.openxmlformats.org/officeDocument/2006/relationships/image" Target="../media/image9.svg"/></Relationships>
</file>

<file path=ppt/slides/_rels/slide10.xml.rels><?xml version="1.0" encoding="UTF-8" standalone="yes"?>
<Relationships xmlns="http://schemas.openxmlformats.org/package/2006/relationships"><Relationship Id="rId8" Type="http://schemas.openxmlformats.org/officeDocument/2006/relationships/image" Target="../media/image32.png"/><Relationship Id="rId3" Type="http://schemas.openxmlformats.org/officeDocument/2006/relationships/image" Target="../media/image19.svg"/><Relationship Id="rId7" Type="http://schemas.openxmlformats.org/officeDocument/2006/relationships/image" Target="../media/image25.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4.png"/><Relationship Id="rId5" Type="http://schemas.openxmlformats.org/officeDocument/2006/relationships/image" Target="../media/image23.svg"/><Relationship Id="rId4" Type="http://schemas.openxmlformats.org/officeDocument/2006/relationships/image" Target="../media/image22.png"/><Relationship Id="rId9" Type="http://schemas.microsoft.com/office/2007/relationships/hdphoto" Target="../media/hdphoto1.wdp"/></Relationships>
</file>

<file path=ppt/slides/_rels/slide11.xml.rels><?xml version="1.0" encoding="UTF-8" standalone="yes"?>
<Relationships xmlns="http://schemas.openxmlformats.org/package/2006/relationships"><Relationship Id="rId8" Type="http://schemas.openxmlformats.org/officeDocument/2006/relationships/diagramData" Target="../diagrams/data1.xml"/><Relationship Id="rId3" Type="http://schemas.openxmlformats.org/officeDocument/2006/relationships/image" Target="../media/image34.svg"/><Relationship Id="rId7" Type="http://schemas.microsoft.com/office/2007/relationships/hdphoto" Target="../media/hdphoto2.wdp"/><Relationship Id="rId12" Type="http://schemas.microsoft.com/office/2007/relationships/diagramDrawing" Target="../diagrams/drawing1.xml"/><Relationship Id="rId2" Type="http://schemas.openxmlformats.org/officeDocument/2006/relationships/image" Target="../media/image33.png"/><Relationship Id="rId1" Type="http://schemas.openxmlformats.org/officeDocument/2006/relationships/slideLayout" Target="../slideLayouts/slideLayout7.xml"/><Relationship Id="rId6" Type="http://schemas.openxmlformats.org/officeDocument/2006/relationships/image" Target="../media/image37.png"/><Relationship Id="rId11" Type="http://schemas.openxmlformats.org/officeDocument/2006/relationships/diagramColors" Target="../diagrams/colors1.xml"/><Relationship Id="rId5" Type="http://schemas.openxmlformats.org/officeDocument/2006/relationships/image" Target="../media/image36.svg"/><Relationship Id="rId10" Type="http://schemas.openxmlformats.org/officeDocument/2006/relationships/diagramQuickStyle" Target="../diagrams/quickStyle1.xml"/><Relationship Id="rId4" Type="http://schemas.openxmlformats.org/officeDocument/2006/relationships/image" Target="../media/image35.png"/><Relationship Id="rId9" Type="http://schemas.openxmlformats.org/officeDocument/2006/relationships/diagramLayout" Target="../diagrams/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34.svg"/><Relationship Id="rId2" Type="http://schemas.openxmlformats.org/officeDocument/2006/relationships/image" Target="../media/image33.png"/><Relationship Id="rId1" Type="http://schemas.openxmlformats.org/officeDocument/2006/relationships/slideLayout" Target="../slideLayouts/slideLayout7.xml"/><Relationship Id="rId4" Type="http://schemas.openxmlformats.org/officeDocument/2006/relationships/image" Target="../media/image38.jpeg"/></Relationships>
</file>

<file path=ppt/slides/_rels/slide13.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40.svg"/><Relationship Id="rId4" Type="http://schemas.openxmlformats.org/officeDocument/2006/relationships/image" Target="../media/image39.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9.sv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4.svg"/><Relationship Id="rId4" Type="http://schemas.openxmlformats.org/officeDocument/2006/relationships/image" Target="../media/image33.png"/></Relationships>
</file>

<file path=ppt/slides/_rels/slide16.xml.rels><?xml version="1.0" encoding="UTF-8" standalone="yes"?>
<Relationships xmlns="http://schemas.openxmlformats.org/package/2006/relationships"><Relationship Id="rId3" Type="http://schemas.openxmlformats.org/officeDocument/2006/relationships/image" Target="../media/image13.sv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42.pn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41.png"/><Relationship Id="rId5" Type="http://schemas.openxmlformats.org/officeDocument/2006/relationships/image" Target="../media/image34.svg"/><Relationship Id="rId4" Type="http://schemas.openxmlformats.org/officeDocument/2006/relationships/image" Target="../media/image33.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8" Type="http://schemas.openxmlformats.org/officeDocument/2006/relationships/diagramQuickStyle" Target="../diagrams/quickStyle2.xml"/><Relationship Id="rId3" Type="http://schemas.openxmlformats.org/officeDocument/2006/relationships/image" Target="../media/image44.svg"/><Relationship Id="rId7" Type="http://schemas.openxmlformats.org/officeDocument/2006/relationships/diagramLayout" Target="../diagrams/layout2.xml"/><Relationship Id="rId2" Type="http://schemas.openxmlformats.org/officeDocument/2006/relationships/image" Target="../media/image43.png"/><Relationship Id="rId1" Type="http://schemas.openxmlformats.org/officeDocument/2006/relationships/slideLayout" Target="../slideLayouts/slideLayout7.xml"/><Relationship Id="rId6" Type="http://schemas.openxmlformats.org/officeDocument/2006/relationships/diagramData" Target="../diagrams/data2.xml"/><Relationship Id="rId5" Type="http://schemas.openxmlformats.org/officeDocument/2006/relationships/image" Target="../media/image46.svg"/><Relationship Id="rId10" Type="http://schemas.microsoft.com/office/2007/relationships/diagramDrawing" Target="../diagrams/drawing2.xml"/><Relationship Id="rId4" Type="http://schemas.openxmlformats.org/officeDocument/2006/relationships/image" Target="../media/image45.png"/><Relationship Id="rId9" Type="http://schemas.openxmlformats.org/officeDocument/2006/relationships/diagramColors" Target="../diagrams/colors2.xml"/></Relationships>
</file>

<file path=ppt/slides/_rels/slide2.xml.rels><?xml version="1.0" encoding="UTF-8" standalone="yes"?>
<Relationships xmlns="http://schemas.openxmlformats.org/package/2006/relationships"><Relationship Id="rId8" Type="http://schemas.openxmlformats.org/officeDocument/2006/relationships/image" Target="../media/image16.jpeg"/><Relationship Id="rId3" Type="http://schemas.openxmlformats.org/officeDocument/2006/relationships/image" Target="../media/image11.svg"/><Relationship Id="rId7" Type="http://schemas.openxmlformats.org/officeDocument/2006/relationships/image" Target="../media/image15.svg"/><Relationship Id="rId2" Type="http://schemas.openxmlformats.org/officeDocument/2006/relationships/image" Target="../media/image10.png"/><Relationship Id="rId1" Type="http://schemas.openxmlformats.org/officeDocument/2006/relationships/slideLayout" Target="../slideLayouts/slideLayout7.xml"/><Relationship Id="rId6" Type="http://schemas.openxmlformats.org/officeDocument/2006/relationships/image" Target="../media/image14.png"/><Relationship Id="rId11" Type="http://schemas.openxmlformats.org/officeDocument/2006/relationships/hyperlink" Target="https://vi.wikipedia.org/wiki/Nhi%E1%BB%87t_%C4%91%E1%BB%9Bi" TargetMode="External"/><Relationship Id="rId5" Type="http://schemas.openxmlformats.org/officeDocument/2006/relationships/image" Target="../media/image13.svg"/><Relationship Id="rId10" Type="http://schemas.openxmlformats.org/officeDocument/2006/relationships/hyperlink" Target="https://vi.wikipedia.org/wiki/V%C4%A9_%C4%91%E1%BB%99" TargetMode="External"/><Relationship Id="rId4" Type="http://schemas.openxmlformats.org/officeDocument/2006/relationships/image" Target="../media/image12.png"/><Relationship Id="rId9" Type="http://schemas.openxmlformats.org/officeDocument/2006/relationships/hyperlink" Target="https://vi.wikipedia.org/wiki/Lo%C3%A0i" TargetMode="External"/></Relationships>
</file>

<file path=ppt/slides/_rels/slide2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5" Type="http://schemas.openxmlformats.org/officeDocument/2006/relationships/image" Target="../media/image34.svg"/><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8" Type="http://schemas.openxmlformats.org/officeDocument/2006/relationships/image" Target="../media/image48.png"/><Relationship Id="rId3" Type="http://schemas.openxmlformats.org/officeDocument/2006/relationships/diagramLayout" Target="../diagrams/layout3.xml"/><Relationship Id="rId7" Type="http://schemas.openxmlformats.org/officeDocument/2006/relationships/image" Target="../media/image47.pn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 Id="rId9" Type="http://schemas.openxmlformats.org/officeDocument/2006/relationships/image" Target="../media/image49.png"/></Relationships>
</file>

<file path=ppt/slides/_rels/slide2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0.jpeg"/><Relationship Id="rId5" Type="http://schemas.openxmlformats.org/officeDocument/2006/relationships/image" Target="../media/image34.svg"/><Relationship Id="rId4" Type="http://schemas.openxmlformats.org/officeDocument/2006/relationships/image" Target="../media/image33.png"/></Relationships>
</file>

<file path=ppt/slides/_rels/slide23.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51.png"/><Relationship Id="rId5" Type="http://schemas.openxmlformats.org/officeDocument/2006/relationships/image" Target="../media/image34.svg"/><Relationship Id="rId4" Type="http://schemas.openxmlformats.org/officeDocument/2006/relationships/image" Target="../media/image33.png"/></Relationships>
</file>

<file path=ppt/slides/_rels/slide24.xml.rels><?xml version="1.0" encoding="UTF-8" standalone="yes"?>
<Relationships xmlns="http://schemas.openxmlformats.org/package/2006/relationships"><Relationship Id="rId3" Type="http://schemas.openxmlformats.org/officeDocument/2006/relationships/image" Target="../media/image19.svg"/><Relationship Id="rId7" Type="http://schemas.microsoft.com/office/2007/relationships/hdphoto" Target="../media/hdphoto1.wdp"/><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32.png"/><Relationship Id="rId5" Type="http://schemas.openxmlformats.org/officeDocument/2006/relationships/image" Target="../media/image34.svg"/><Relationship Id="rId4" Type="http://schemas.openxmlformats.org/officeDocument/2006/relationships/image" Target="../media/image33.png"/></Relationships>
</file>

<file path=ppt/slides/_rels/slide25.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svg"/><Relationship Id="rId7" Type="http://schemas.openxmlformats.org/officeDocument/2006/relationships/image" Target="../media/image2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7.svg"/></Relationships>
</file>

<file path=ppt/slides/_rels/slide2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9.wmf"/><Relationship Id="rId5" Type="http://schemas.openxmlformats.org/officeDocument/2006/relationships/image" Target="../media/image58.png"/><Relationship Id="rId4" Type="http://schemas.openxmlformats.org/officeDocument/2006/relationships/audio" Target="../media/audio2.wav"/></Relationships>
</file>

<file path=ppt/slides/_rels/slide27.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audio" Target="../media/audio2.wav"/></Relationships>
</file>

<file path=ppt/slides/_rels/slide28.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notesSlide" Target="../notesSlides/notesSlide3.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audio" Target="../media/audio2.wav"/></Relationships>
</file>

<file path=ppt/slides/_rels/slide29.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slideLayout" Target="../slideLayouts/slideLayout12.xml"/><Relationship Id="rId1" Type="http://schemas.openxmlformats.org/officeDocument/2006/relationships/themeOverride" Target="../theme/themeOverride1.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audio" Target="../media/audio2.wav"/></Relationships>
</file>

<file path=ppt/slides/_rels/slide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notesSlide" Target="../notesSlides/notesSlide4.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audio" Target="../media/audio2.wav"/></Relationships>
</file>

<file path=ppt/slides/_rels/slide31.xml.rels><?xml version="1.0" encoding="UTF-8" standalone="yes"?>
<Relationships xmlns="http://schemas.openxmlformats.org/package/2006/relationships"><Relationship Id="rId8" Type="http://schemas.openxmlformats.org/officeDocument/2006/relationships/image" Target="../media/image59.wmf"/><Relationship Id="rId3" Type="http://schemas.openxmlformats.org/officeDocument/2006/relationships/audio" Target="../media/audio1.wav"/><Relationship Id="rId7" Type="http://schemas.openxmlformats.org/officeDocument/2006/relationships/image" Target="../media/image58.png"/><Relationship Id="rId2" Type="http://schemas.openxmlformats.org/officeDocument/2006/relationships/notesSlide" Target="../notesSlides/notesSlide5.xml"/><Relationship Id="rId1" Type="http://schemas.openxmlformats.org/officeDocument/2006/relationships/slideLayout" Target="../slideLayouts/slideLayout12.xml"/><Relationship Id="rId6" Type="http://schemas.openxmlformats.org/officeDocument/2006/relationships/image" Target="../media/image61.png"/><Relationship Id="rId5" Type="http://schemas.openxmlformats.org/officeDocument/2006/relationships/image" Target="../media/image60.png"/><Relationship Id="rId4" Type="http://schemas.openxmlformats.org/officeDocument/2006/relationships/audio" Target="../media/audio2.wav"/></Relationships>
</file>

<file path=ppt/slides/_rels/slide32.xml.rels><?xml version="1.0" encoding="UTF-8" standalone="yes"?>
<Relationships xmlns="http://schemas.openxmlformats.org/package/2006/relationships"><Relationship Id="rId8" Type="http://schemas.openxmlformats.org/officeDocument/2006/relationships/image" Target="../media/image56.png"/><Relationship Id="rId3" Type="http://schemas.openxmlformats.org/officeDocument/2006/relationships/image" Target="../media/image53.svg"/><Relationship Id="rId7" Type="http://schemas.openxmlformats.org/officeDocument/2006/relationships/image" Target="../media/image2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 Id="rId9" Type="http://schemas.openxmlformats.org/officeDocument/2006/relationships/image" Target="../media/image57.svg"/></Relationships>
</file>

<file path=ppt/slides/_rels/slide33.xml.rels><?xml version="1.0" encoding="UTF-8" standalone="yes"?>
<Relationships xmlns="http://schemas.openxmlformats.org/package/2006/relationships"><Relationship Id="rId8" Type="http://schemas.openxmlformats.org/officeDocument/2006/relationships/image" Target="../media/image62.jpeg"/><Relationship Id="rId3" Type="http://schemas.openxmlformats.org/officeDocument/2006/relationships/image" Target="../media/image53.svg"/><Relationship Id="rId7" Type="http://schemas.openxmlformats.org/officeDocument/2006/relationships/image" Target="../media/image2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s>
</file>

<file path=ppt/slides/_rels/slide34.xml.rels><?xml version="1.0" encoding="UTF-8" standalone="yes"?>
<Relationships xmlns="http://schemas.openxmlformats.org/package/2006/relationships"><Relationship Id="rId8" Type="http://schemas.openxmlformats.org/officeDocument/2006/relationships/image" Target="../media/image63.jpeg"/><Relationship Id="rId3" Type="http://schemas.openxmlformats.org/officeDocument/2006/relationships/image" Target="../media/image53.svg"/><Relationship Id="rId7" Type="http://schemas.openxmlformats.org/officeDocument/2006/relationships/image" Target="../media/image27.svg"/><Relationship Id="rId2" Type="http://schemas.openxmlformats.org/officeDocument/2006/relationships/image" Target="../media/image52.png"/><Relationship Id="rId1" Type="http://schemas.openxmlformats.org/officeDocument/2006/relationships/slideLayout" Target="../slideLayouts/slideLayout7.xml"/><Relationship Id="rId6" Type="http://schemas.openxmlformats.org/officeDocument/2006/relationships/image" Target="../media/image26.png"/><Relationship Id="rId5" Type="http://schemas.openxmlformats.org/officeDocument/2006/relationships/image" Target="../media/image55.svg"/><Relationship Id="rId4" Type="http://schemas.openxmlformats.org/officeDocument/2006/relationships/image" Target="../media/image54.png"/></Relationships>
</file>

<file path=ppt/slides/_rels/slide35.xml.rels><?xml version="1.0" encoding="UTF-8" standalone="yes"?>
<Relationships xmlns="http://schemas.openxmlformats.org/package/2006/relationships"><Relationship Id="rId8" Type="http://schemas.openxmlformats.org/officeDocument/2006/relationships/image" Target="../media/image70.png"/><Relationship Id="rId3" Type="http://schemas.openxmlformats.org/officeDocument/2006/relationships/image" Target="../media/image65.svg"/><Relationship Id="rId7" Type="http://schemas.openxmlformats.org/officeDocument/2006/relationships/image" Target="../media/image69.svg"/><Relationship Id="rId2" Type="http://schemas.openxmlformats.org/officeDocument/2006/relationships/image" Target="../media/image64.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67.svg"/><Relationship Id="rId4" Type="http://schemas.openxmlformats.org/officeDocument/2006/relationships/image" Target="../media/image66.png"/><Relationship Id="rId9" Type="http://schemas.openxmlformats.org/officeDocument/2006/relationships/image" Target="../media/image71.sv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19.svg"/><Relationship Id="rId7" Type="http://schemas.openxmlformats.org/officeDocument/2006/relationships/image" Target="../media/image23.sv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svg"/><Relationship Id="rId4" Type="http://schemas.openxmlformats.org/officeDocument/2006/relationships/image" Target="../media/image20.png"/><Relationship Id="rId9" Type="http://schemas.openxmlformats.org/officeDocument/2006/relationships/image" Target="../media/image25.svg"/></Relationships>
</file>

<file path=ppt/slides/_rels/slide6.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7.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5" Type="http://schemas.openxmlformats.org/officeDocument/2006/relationships/image" Target="../media/image29.svg"/><Relationship Id="rId4" Type="http://schemas.openxmlformats.org/officeDocument/2006/relationships/image" Target="../media/image28.png"/></Relationships>
</file>

<file path=ppt/slides/_rels/slide8.xml.rels><?xml version="1.0" encoding="UTF-8" standalone="yes"?>
<Relationships xmlns="http://schemas.openxmlformats.org/package/2006/relationships"><Relationship Id="rId3" Type="http://schemas.openxmlformats.org/officeDocument/2006/relationships/image" Target="../media/image27.svg"/><Relationship Id="rId2" Type="http://schemas.openxmlformats.org/officeDocument/2006/relationships/image" Target="../media/image26.png"/><Relationship Id="rId1" Type="http://schemas.openxmlformats.org/officeDocument/2006/relationships/slideLayout" Target="../slideLayouts/slideLayout7.xml"/><Relationship Id="rId4" Type="http://schemas.openxmlformats.org/officeDocument/2006/relationships/image" Target="../media/image30.png"/></Relationships>
</file>

<file path=ppt/slides/_rels/slide9.xml.rels><?xml version="1.0" encoding="UTF-8" standalone="yes"?>
<Relationships xmlns="http://schemas.openxmlformats.org/package/2006/relationships"><Relationship Id="rId3" Type="http://schemas.openxmlformats.org/officeDocument/2006/relationships/image" Target="../media/image19.svg"/><Relationship Id="rId7" Type="http://schemas.openxmlformats.org/officeDocument/2006/relationships/image" Target="../media/image31.jpeg"/><Relationship Id="rId2" Type="http://schemas.openxmlformats.org/officeDocument/2006/relationships/image" Target="../media/image18.png"/><Relationship Id="rId1" Type="http://schemas.openxmlformats.org/officeDocument/2006/relationships/slideLayout" Target="../slideLayouts/slideLayout7.xml"/><Relationship Id="rId6" Type="http://schemas.openxmlformats.org/officeDocument/2006/relationships/hyperlink" Target="https://sachhay24h.com/de-men-phieu-luu-ky-cuon-sach-cua-tuoi-tho-a481.html" TargetMode="External"/><Relationship Id="rId5" Type="http://schemas.openxmlformats.org/officeDocument/2006/relationships/image" Target="../media/image23.svg"/><Relationship Id="rId4"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355A2B"/>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699460" y="1028700"/>
            <a:ext cx="14889079" cy="8229600"/>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4742433">
            <a:off x="-752604" y="-758654"/>
            <a:ext cx="4507428" cy="4294349"/>
          </a:xfrm>
          <a:prstGeom prst="rect">
            <a:avLst/>
          </a:prstGeom>
        </p:spPr>
      </p:pic>
      <p:pic>
        <p:nvPicPr>
          <p:cNvPr id="15" name="Picture 3">
            <a:extLst>
              <a:ext uri="{FF2B5EF4-FFF2-40B4-BE49-F238E27FC236}">
                <a16:creationId xmlns:a16="http://schemas.microsoft.com/office/drawing/2014/main" id="{A4095A02-B06A-43F9-AE09-88E79680102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829300" y="5132294"/>
            <a:ext cx="6629400" cy="4972049"/>
          </a:xfrm>
          <a:prstGeom prst="rect">
            <a:avLst/>
          </a:prstGeom>
        </p:spPr>
      </p:pic>
      <p:sp>
        <p:nvSpPr>
          <p:cNvPr id="16" name="TextBox 11">
            <a:extLst>
              <a:ext uri="{FF2B5EF4-FFF2-40B4-BE49-F238E27FC236}">
                <a16:creationId xmlns:a16="http://schemas.microsoft.com/office/drawing/2014/main" id="{CFBCE4CA-4D9E-44F3-8B8A-751030C82C25}"/>
              </a:ext>
            </a:extLst>
          </p:cNvPr>
          <p:cNvSpPr txBox="1"/>
          <p:nvPr/>
        </p:nvSpPr>
        <p:spPr>
          <a:xfrm>
            <a:off x="1699460" y="1951217"/>
            <a:ext cx="14862276" cy="3172535"/>
          </a:xfrm>
          <a:prstGeom prst="rect">
            <a:avLst/>
          </a:prstGeom>
        </p:spPr>
        <p:txBody>
          <a:bodyPr wrap="square" lIns="0" tIns="0" rIns="0" bIns="0" rtlCol="0" anchor="t">
            <a:spAutoFit/>
          </a:bodyPr>
          <a:lstStyle/>
          <a:p>
            <a:pPr algn="ctr">
              <a:lnSpc>
                <a:spcPts val="13200"/>
              </a:lnSpc>
            </a:pPr>
            <a:r>
              <a:rPr lang="en-US" sz="6600" b="1" dirty="0">
                <a:latin typeface="Arial" panose="020B0604020202020204" pitchFamily="34" charset="0"/>
                <a:cs typeface="Arial" panose="020B0604020202020204" pitchFamily="34" charset="0"/>
              </a:rPr>
              <a:t>CHÀO MỪNG CÁC EM </a:t>
            </a:r>
          </a:p>
          <a:p>
            <a:pPr algn="ctr">
              <a:lnSpc>
                <a:spcPts val="13200"/>
              </a:lnSpc>
            </a:pPr>
            <a:r>
              <a:rPr lang="en-US" sz="6600" b="1" dirty="0">
                <a:latin typeface="Arial" panose="020B0604020202020204" pitchFamily="34" charset="0"/>
                <a:cs typeface="Arial" panose="020B0604020202020204" pitchFamily="34" charset="0"/>
              </a:rPr>
              <a:t>ĐẾN VỚI BÀI HỌC NGÀY HÔM NAY!</a:t>
            </a:r>
          </a:p>
        </p:txBody>
      </p:sp>
      <p:pic>
        <p:nvPicPr>
          <p:cNvPr id="17" name="Picture 16">
            <a:extLst>
              <a:ext uri="{FF2B5EF4-FFF2-40B4-BE49-F238E27FC236}">
                <a16:creationId xmlns:a16="http://schemas.microsoft.com/office/drawing/2014/main" id="{1EA6B12D-B327-4021-99DC-EA8B1B35FC4F}"/>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4340833" y="0"/>
            <a:ext cx="3947167" cy="3172535"/>
          </a:xfrm>
          <a:prstGeom prst="rect">
            <a:avLst/>
          </a:prstGeom>
        </p:spPr>
      </p:pic>
    </p:spTree>
  </p:cSld>
  <p:clrMapOvr>
    <a:masterClrMapping/>
  </p:clrMapOvr>
  <p:transition>
    <p:split orient="vert"/>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65783" y="8306916"/>
            <a:ext cx="1828453" cy="1675527"/>
          </a:xfrm>
          <a:prstGeom prst="rect">
            <a:avLst/>
          </a:prstGeom>
        </p:spPr>
      </p:pic>
      <p:pic>
        <p:nvPicPr>
          <p:cNvPr id="23" name="Picture 16">
            <a:extLst>
              <a:ext uri="{FF2B5EF4-FFF2-40B4-BE49-F238E27FC236}">
                <a16:creationId xmlns:a16="http://schemas.microsoft.com/office/drawing/2014/main" id="{551E982D-DEF5-440B-8CE2-12FDE159E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17" y="-38100"/>
            <a:ext cx="2680651" cy="2057400"/>
          </a:xfrm>
          <a:prstGeom prst="rect">
            <a:avLst/>
          </a:prstGeom>
        </p:spPr>
      </p:pic>
      <p:pic>
        <p:nvPicPr>
          <p:cNvPr id="24" name="Picture 12">
            <a:extLst>
              <a:ext uri="{FF2B5EF4-FFF2-40B4-BE49-F238E27FC236}">
                <a16:creationId xmlns:a16="http://schemas.microsoft.com/office/drawing/2014/main" id="{9FB57A98-4063-4E6A-9EBC-CC7081D9CE89}"/>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5392400" y="427809"/>
            <a:ext cx="2395808" cy="2057400"/>
          </a:xfrm>
          <a:prstGeom prst="rect">
            <a:avLst/>
          </a:prstGeom>
        </p:spPr>
      </p:pic>
      <p:sp>
        <p:nvSpPr>
          <p:cNvPr id="10" name="TextBox 9">
            <a:extLst>
              <a:ext uri="{FF2B5EF4-FFF2-40B4-BE49-F238E27FC236}">
                <a16:creationId xmlns:a16="http://schemas.microsoft.com/office/drawing/2014/main" id="{0A251F92-BE0F-4B35-A5ED-45FB15B31AF6}"/>
              </a:ext>
            </a:extLst>
          </p:cNvPr>
          <p:cNvSpPr txBox="1"/>
          <p:nvPr/>
        </p:nvSpPr>
        <p:spPr>
          <a:xfrm>
            <a:off x="2781300" y="427809"/>
            <a:ext cx="6134100" cy="982513"/>
          </a:xfrm>
          <a:prstGeom prst="rect">
            <a:avLst/>
          </a:prstGeom>
          <a:solidFill>
            <a:schemeClr val="bg1"/>
          </a:solidFill>
        </p:spPr>
        <p:txBody>
          <a:bodyPr wrap="square">
            <a:spAutoFit/>
          </a:bodyPr>
          <a:lstStyle/>
          <a:p>
            <a:pPr algn="just">
              <a:lnSpc>
                <a:spcPct val="150000"/>
              </a:lnSpc>
            </a:pPr>
            <a:r>
              <a:rPr lang="en-US"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II. </a:t>
            </a:r>
            <a:r>
              <a:rPr lang="vi-VN" sz="44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Đọc hiểu văn bản</a:t>
            </a:r>
          </a:p>
        </p:txBody>
      </p:sp>
      <p:sp>
        <p:nvSpPr>
          <p:cNvPr id="14" name="TextBox 13">
            <a:extLst>
              <a:ext uri="{FF2B5EF4-FFF2-40B4-BE49-F238E27FC236}">
                <a16:creationId xmlns:a16="http://schemas.microsoft.com/office/drawing/2014/main" id="{45258A1F-7F1F-42CE-A8CB-2C22E7E2AFBB}"/>
              </a:ext>
            </a:extLst>
          </p:cNvPr>
          <p:cNvSpPr txBox="1"/>
          <p:nvPr/>
        </p:nvSpPr>
        <p:spPr>
          <a:xfrm>
            <a:off x="3352800" y="1790700"/>
            <a:ext cx="9226060" cy="982513"/>
          </a:xfrm>
          <a:prstGeom prst="rect">
            <a:avLst/>
          </a:prstGeom>
          <a:noFill/>
        </p:spPr>
        <p:txBody>
          <a:bodyPr wrap="square">
            <a:spAutoFit/>
          </a:bodyPr>
          <a:lstStyle/>
          <a:p>
            <a:pPr algn="just">
              <a:lnSpc>
                <a:spcPct val="150000"/>
              </a:lnSpc>
            </a:pPr>
            <a:r>
              <a:rPr lang="en-US" sz="4400" b="1" i="1" dirty="0">
                <a:effectLst/>
                <a:latin typeface="Arial" panose="020B0604020202020204" pitchFamily="34" charset="0"/>
                <a:ea typeface="Times New Roman" panose="02020603050405020304" pitchFamily="18" charset="0"/>
                <a:cs typeface="Arial" panose="020B0604020202020204" pitchFamily="34" charset="0"/>
              </a:rPr>
              <a:t>1.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Đọc</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tìm</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hiểu</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chú</a:t>
            </a:r>
            <a:r>
              <a:rPr lang="en-US" sz="4400" b="1" i="1" dirty="0">
                <a:effectLst/>
                <a:latin typeface="Arial" panose="020B0604020202020204" pitchFamily="34" charset="0"/>
                <a:ea typeface="Times New Roman" panose="02020603050405020304" pitchFamily="18" charset="0"/>
                <a:cs typeface="Arial" panose="020B0604020202020204" pitchFamily="34" charset="0"/>
              </a:rPr>
              <a:t> </a:t>
            </a:r>
            <a:r>
              <a:rPr lang="en-US" sz="4400" b="1" i="1" dirty="0" err="1">
                <a:effectLst/>
                <a:latin typeface="Arial" panose="020B0604020202020204" pitchFamily="34" charset="0"/>
                <a:ea typeface="Times New Roman" panose="02020603050405020304" pitchFamily="18" charset="0"/>
                <a:cs typeface="Arial" panose="020B0604020202020204" pitchFamily="34" charset="0"/>
              </a:rPr>
              <a:t>thích</a:t>
            </a:r>
            <a:endParaRPr lang="en-US" sz="40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5" name="Picture 2" descr="Little Student Girl With Glasses Reading Book Cartoon Character Isolated  Icon Vector Illustration Royalty Free Cliparts, Vectors, And Stock  Illustration. Image 149655638.">
            <a:extLst>
              <a:ext uri="{FF2B5EF4-FFF2-40B4-BE49-F238E27FC236}">
                <a16:creationId xmlns:a16="http://schemas.microsoft.com/office/drawing/2014/main" id="{3CD2426D-6443-4292-AE4D-46A88EE17390}"/>
              </a:ext>
            </a:extLst>
          </p:cNvPr>
          <p:cNvPicPr>
            <a:picLocks noChangeAspect="1" noChangeArrowheads="1"/>
          </p:cNvPicPr>
          <p:nvPr/>
        </p:nvPicPr>
        <p:blipFill>
          <a:blip r:embed="rId8">
            <a:extLst>
              <a:ext uri="{BEBA8EAE-BF5A-486C-A8C5-ECC9F3942E4B}">
                <a14:imgProps xmlns:a14="http://schemas.microsoft.com/office/drawing/2010/main">
                  <a14:imgLayer r:embed="rId9">
                    <a14:imgEffect>
                      <a14:backgroundRemoval t="10000" b="90000" l="10000" r="90000">
                        <a14:foregroundMark x1="39077" y1="64154" x2="33385" y2="56692"/>
                        <a14:foregroundMark x1="27174" y1="53722" x2="24441" y2="52415"/>
                        <a14:foregroundMark x1="33385" y1="56692" x2="27297" y2="53781"/>
                        <a14:foregroundMark x1="20064" y1="63875" x2="19733" y2="68508"/>
                        <a14:foregroundMark x1="20669" y1="55398" x2="20540" y2="57205"/>
                        <a14:foregroundMark x1="22983" y1="73389" x2="36000" y2="77385"/>
                        <a14:foregroundMark x1="23328" y1="73495" x2="23612" y2="73582"/>
                        <a14:foregroundMark x1="21395" y1="72902" x2="22981" y2="73388"/>
                        <a14:foregroundMark x1="36000" y1="77385" x2="41692" y2="67769"/>
                        <a14:foregroundMark x1="41692" y1="67769" x2="38462" y2="63846"/>
                        <a14:foregroundMark x1="38308" y1="63538" x2="32538" y2="59692"/>
                        <a14:foregroundMark x1="32538" y1="59692" x2="24882" y2="57629"/>
                        <a14:foregroundMark x1="22092" y1="63231" x2="21385" y2="65846"/>
                        <a14:foregroundMark x1="22266" y1="62587" x2="22147" y2="63027"/>
                        <a14:foregroundMark x1="23188" y1="59172" x2="23148" y2="59320"/>
                        <a14:foregroundMark x1="23781" y1="72393" x2="24538" y2="74462"/>
                        <a14:foregroundMark x1="22740" y1="69547" x2="23778" y2="72386"/>
                        <a14:foregroundMark x1="22825" y1="69781" x2="22743" y2="69556"/>
                        <a14:foregroundMark x1="22617" y1="69214" x2="22787" y2="69678"/>
                        <a14:foregroundMark x1="22739" y1="69548" x2="22585" y2="69126"/>
                        <a14:foregroundMark x1="21876" y1="67188" x2="22299" y2="68344"/>
                        <a14:foregroundMark x1="21385" y1="65846" x2="21635" y2="66529"/>
                        <a14:foregroundMark x1="24538" y1="74462" x2="29231" y2="74692"/>
                        <a14:foregroundMark x1="29231" y1="74692" x2="36308" y2="68308"/>
                        <a14:foregroundMark x1="36308" y1="68308" x2="37154" y2="63692"/>
                        <a14:foregroundMark x1="37154" y1="63692" x2="36308" y2="62538"/>
                        <a14:foregroundMark x1="26077" y1="72538" x2="21538" y2="82385"/>
                        <a14:foregroundMark x1="21538" y1="82385" x2="31000" y2="85692"/>
                        <a14:foregroundMark x1="31000" y1="85692" x2="38077" y2="84385"/>
                        <a14:foregroundMark x1="38077" y1="84385" x2="40000" y2="78769"/>
                        <a14:foregroundMark x1="40000" y1="78769" x2="32923" y2="76077"/>
                        <a14:foregroundMark x1="32923" y1="76077" x2="27385" y2="75923"/>
                        <a14:foregroundMark x1="27385" y1="75923" x2="25077" y2="73615"/>
                        <a14:foregroundMark x1="59000" y1="62231" x2="52231" y2="59000"/>
                        <a14:foregroundMark x1="52231" y1="59000" x2="41846" y2="57385"/>
                        <a14:foregroundMark x1="41846" y1="57385" x2="37615" y2="64000"/>
                        <a14:foregroundMark x1="37615" y1="64000" x2="46231" y2="70615"/>
                        <a14:foregroundMark x1="46231" y1="70615" x2="60385" y2="66769"/>
                        <a14:foregroundMark x1="60385" y1="66769" x2="59692" y2="61692"/>
                        <a14:foregroundMark x1="59692" y1="61692" x2="58615" y2="62231"/>
                        <a14:foregroundMark x1="33385" y1="59000" x2="29923" y2="55308"/>
                        <a14:foregroundMark x1="29923" y1="55308" x2="25692" y2="58000"/>
                        <a14:foregroundMark x1="25692" y1="58000" x2="31000" y2="59231"/>
                        <a14:foregroundMark x1="31000" y1="59231" x2="34538" y2="58692"/>
                        <a14:foregroundMark x1="76538" y1="60462" x2="71615" y2="54692"/>
                        <a14:foregroundMark x1="71615" y1="54692" x2="55923" y2="57846"/>
                        <a14:foregroundMark x1="55923" y1="57846" x2="56385" y2="63769"/>
                        <a14:foregroundMark x1="56385" y1="63769" x2="63923" y2="64462"/>
                        <a14:foregroundMark x1="63923" y1="64462" x2="76692" y2="60769"/>
                        <a14:foregroundMark x1="67077" y1="73154" x2="58846" y2="69385"/>
                        <a14:foregroundMark x1="58846" y1="69385" x2="44154" y2="70077"/>
                        <a14:foregroundMark x1="44154" y1="70077" x2="39769" y2="79154"/>
                        <a14:foregroundMark x1="39769" y1="79154" x2="54923" y2="83923"/>
                        <a14:foregroundMark x1="54923" y1="83923" x2="66615" y2="79308"/>
                        <a14:foregroundMark x1="66615" y1="79308" x2="67385" y2="74462"/>
                        <a14:foregroundMark x1="67385" y1="74462" x2="66462" y2="73308"/>
                        <a14:foregroundMark x1="78385" y1="69923" x2="75385" y2="60538"/>
                        <a14:foregroundMark x1="75385" y1="60538" x2="66231" y2="61692"/>
                        <a14:foregroundMark x1="66231" y1="61692" x2="58538" y2="71769"/>
                        <a14:foregroundMark x1="58538" y1="71769" x2="70692" y2="79538"/>
                        <a14:foregroundMark x1="70692" y1="79538" x2="78846" y2="73308"/>
                        <a14:foregroundMark x1="78846" y1="73308" x2="78308" y2="68769"/>
                        <a14:backgroundMark x1="23308" y1="58154" x2="26769" y2="55000"/>
                        <a14:backgroundMark x1="26769" y1="55000" x2="20231" y2="50615"/>
                        <a14:backgroundMark x1="20231" y1="50615" x2="17231" y2="62077"/>
                        <a14:backgroundMark x1="17231" y1="62077" x2="17385" y2="69077"/>
                        <a14:backgroundMark x1="17385" y1="69077" x2="21308" y2="72538"/>
                        <a14:backgroundMark x1="21308" y1="72538" x2="23000" y2="68154"/>
                        <a14:backgroundMark x1="23000" y1="68154" x2="22923" y2="58615"/>
                        <a14:backgroundMark x1="23308" y1="61077" x2="17385" y2="54538"/>
                        <a14:backgroundMark x1="17385" y1="54538" x2="13154" y2="73385"/>
                        <a14:backgroundMark x1="13154" y1="73385" x2="19385" y2="78615"/>
                        <a14:backgroundMark x1="19385" y1="78615" x2="23154" y2="73923"/>
                        <a14:backgroundMark x1="23154" y1="73923" x2="22308" y2="35154"/>
                        <a14:backgroundMark x1="22615" y1="62692" x2="20385" y2="57615"/>
                        <a14:backgroundMark x1="20385" y1="57615" x2="13385" y2="61615"/>
                        <a14:backgroundMark x1="13385" y1="61615" x2="17077" y2="74692"/>
                        <a14:backgroundMark x1="17077" y1="74692" x2="22231" y2="71077"/>
                        <a14:backgroundMark x1="22231" y1="71077" x2="22923" y2="66000"/>
                        <a14:backgroundMark x1="22923" y1="66000" x2="22154" y2="60615"/>
                        <a14:backgroundMark x1="22769" y1="64154" x2="22615" y2="59385"/>
                        <a14:backgroundMark x1="22615" y1="59385" x2="16692" y2="60538"/>
                        <a14:backgroundMark x1="16692" y1="60538" x2="16231" y2="73000"/>
                        <a14:backgroundMark x1="16231" y1="73000" x2="21923" y2="67077"/>
                        <a14:backgroundMark x1="21923" y1="67077" x2="22000" y2="61538"/>
                        <a14:backgroundMark x1="22000" y1="61538" x2="19462" y2="57538"/>
                        <a14:backgroundMark x1="19462" y1="57538" x2="18385" y2="58000"/>
                        <a14:backgroundMark x1="21462" y1="70538" x2="20923" y2="61846"/>
                        <a14:backgroundMark x1="20923" y1="61846" x2="16385" y2="63692"/>
                        <a14:backgroundMark x1="16385" y1="63692" x2="18462" y2="71385"/>
                        <a14:backgroundMark x1="18462" y1="71385" x2="22154" y2="69923"/>
                      </a14:backgroundRemoval>
                    </a14:imgEffect>
                  </a14:imgLayer>
                </a14:imgProps>
              </a:ext>
              <a:ext uri="{28A0092B-C50C-407E-A947-70E740481C1C}">
                <a14:useLocalDpi xmlns:a14="http://schemas.microsoft.com/office/drawing/2010/main" val="0"/>
              </a:ext>
            </a:extLst>
          </a:blip>
          <a:srcRect/>
          <a:stretch>
            <a:fillRect/>
          </a:stretch>
        </p:blipFill>
        <p:spPr bwMode="auto">
          <a:xfrm>
            <a:off x="346645" y="3619500"/>
            <a:ext cx="6012309" cy="6012309"/>
          </a:xfrm>
          <a:prstGeom prst="rect">
            <a:avLst/>
          </a:prstGeom>
          <a:noFill/>
          <a:extLst>
            <a:ext uri="{909E8E84-426E-40DD-AFC4-6F175D3DCCD1}">
              <a14:hiddenFill xmlns:a14="http://schemas.microsoft.com/office/drawing/2010/main">
                <a:solidFill>
                  <a:srgbClr val="FFFFFF"/>
                </a:solidFill>
              </a14:hiddenFill>
            </a:ext>
          </a:extLst>
        </p:spPr>
      </p:pic>
      <p:sp>
        <p:nvSpPr>
          <p:cNvPr id="5" name="Thought Bubble: Cloud 4">
            <a:extLst>
              <a:ext uri="{FF2B5EF4-FFF2-40B4-BE49-F238E27FC236}">
                <a16:creationId xmlns:a16="http://schemas.microsoft.com/office/drawing/2014/main" id="{2DDD8BDB-15E0-4114-8E73-596AB20EA82A}"/>
              </a:ext>
            </a:extLst>
          </p:cNvPr>
          <p:cNvSpPr/>
          <p:nvPr/>
        </p:nvSpPr>
        <p:spPr>
          <a:xfrm>
            <a:off x="7965830" y="3390900"/>
            <a:ext cx="9226060" cy="3200400"/>
          </a:xfrm>
          <a:prstGeom prst="cloudCallout">
            <a:avLst>
              <a:gd name="adj1" fmla="val -61679"/>
              <a:gd name="adj2" fmla="val 39789"/>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spcAft>
                <a:spcPts val="0"/>
              </a:spcAft>
              <a:tabLst>
                <a:tab pos="1386840" algn="l"/>
              </a:tabLst>
            </a:pP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Em</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hãy</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nêu</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vị</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trí</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của</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đoạn</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trích</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trong</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tác</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2060"/>
                </a:solidFill>
                <a:latin typeface="Arial" panose="020B0604020202020204" pitchFamily="34" charset="0"/>
                <a:ea typeface="Times New Roman" panose="02020603050405020304" pitchFamily="18" charset="0"/>
                <a:cs typeface="Arial" panose="020B0604020202020204" pitchFamily="34" charset="0"/>
              </a:rPr>
              <a:t>phẩm</a:t>
            </a:r>
            <a: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br>
              <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rPr>
            </a:br>
            <a:r>
              <a:rPr lang="en-US" sz="3600" dirty="0" err="1">
                <a:solidFill>
                  <a:srgbClr val="002060"/>
                </a:solidFill>
                <a:latin typeface="Arial" panose="020B0604020202020204" pitchFamily="34" charset="0"/>
                <a:ea typeface="MS Mincho"/>
                <a:cs typeface="Arial" panose="020B0604020202020204" pitchFamily="34" charset="0"/>
              </a:rPr>
              <a:t>Kể</a:t>
            </a:r>
            <a:r>
              <a:rPr lang="en-US" sz="3600" dirty="0">
                <a:solidFill>
                  <a:srgbClr val="002060"/>
                </a:solidFill>
                <a:latin typeface="Arial" panose="020B0604020202020204" pitchFamily="34" charset="0"/>
                <a:ea typeface="MS Mincho"/>
                <a:cs typeface="Arial" panose="020B0604020202020204" pitchFamily="34" charset="0"/>
              </a:rPr>
              <a:t> </a:t>
            </a:r>
            <a:r>
              <a:rPr lang="en-US" sz="3600" dirty="0" err="1">
                <a:solidFill>
                  <a:srgbClr val="002060"/>
                </a:solidFill>
                <a:latin typeface="Arial" panose="020B0604020202020204" pitchFamily="34" charset="0"/>
                <a:ea typeface="MS Mincho"/>
                <a:cs typeface="Arial" panose="020B0604020202020204" pitchFamily="34" charset="0"/>
              </a:rPr>
              <a:t>tóm</a:t>
            </a:r>
            <a:r>
              <a:rPr lang="en-US" sz="3600" dirty="0">
                <a:solidFill>
                  <a:srgbClr val="002060"/>
                </a:solidFill>
                <a:latin typeface="Arial" panose="020B0604020202020204" pitchFamily="34" charset="0"/>
                <a:ea typeface="MS Mincho"/>
                <a:cs typeface="Arial" panose="020B0604020202020204" pitchFamily="34" charset="0"/>
              </a:rPr>
              <a:t> </a:t>
            </a:r>
            <a:r>
              <a:rPr lang="en-US" sz="3600" dirty="0" err="1">
                <a:solidFill>
                  <a:srgbClr val="002060"/>
                </a:solidFill>
                <a:latin typeface="Arial" panose="020B0604020202020204" pitchFamily="34" charset="0"/>
                <a:ea typeface="MS Mincho"/>
                <a:cs typeface="Arial" panose="020B0604020202020204" pitchFamily="34" charset="0"/>
              </a:rPr>
              <a:t>tắt</a:t>
            </a:r>
            <a:r>
              <a:rPr lang="vi-VN" sz="3600" dirty="0">
                <a:solidFill>
                  <a:srgbClr val="002060"/>
                </a:solidFill>
                <a:latin typeface="Arial" panose="020B0604020202020204" pitchFamily="34" charset="0"/>
                <a:ea typeface="MS Mincho"/>
                <a:cs typeface="Arial" panose="020B0604020202020204" pitchFamily="34" charset="0"/>
              </a:rPr>
              <a:t> nội dung đoạn trích</a:t>
            </a:r>
            <a:r>
              <a:rPr lang="en-US" sz="3600" dirty="0">
                <a:solidFill>
                  <a:srgbClr val="002060"/>
                </a:solidFill>
                <a:latin typeface="Arial" panose="020B0604020202020204" pitchFamily="34" charset="0"/>
                <a:ea typeface="MS Mincho"/>
                <a:cs typeface="Arial" panose="020B0604020202020204" pitchFamily="34" charset="0"/>
              </a:rPr>
              <a:t>.</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890057978"/>
      </p:ext>
    </p:extLst>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355A2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94" t="23008"/>
          <a:stretch>
            <a:fillRect/>
          </a:stretch>
        </p:blipFill>
        <p:spPr>
          <a:xfrm>
            <a:off x="16003548" y="-81926"/>
            <a:ext cx="2284452" cy="2787026"/>
          </a:xfrm>
          <a:prstGeom prst="rect">
            <a:avLst/>
          </a:prstGeom>
        </p:spPr>
      </p:pic>
      <p:pic>
        <p:nvPicPr>
          <p:cNvPr id="22" name="Picture 7">
            <a:extLst>
              <a:ext uri="{FF2B5EF4-FFF2-40B4-BE49-F238E27FC236}">
                <a16:creationId xmlns:a16="http://schemas.microsoft.com/office/drawing/2014/main" id="{0162BDC8-C3BC-4AEB-8CAF-26241F3A5B9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933" y="7269614"/>
            <a:ext cx="2379133" cy="2758417"/>
          </a:xfrm>
          <a:prstGeom prst="rect">
            <a:avLst/>
          </a:prstGeom>
        </p:spPr>
      </p:pic>
      <p:pic>
        <p:nvPicPr>
          <p:cNvPr id="12" name="Picture 11">
            <a:extLst>
              <a:ext uri="{FF2B5EF4-FFF2-40B4-BE49-F238E27FC236}">
                <a16:creationId xmlns:a16="http://schemas.microsoft.com/office/drawing/2014/main" id="{C78FE859-AC3C-4F2A-AA47-FA8B5A4C7437}"/>
              </a:ext>
            </a:extLst>
          </p:cNvPr>
          <p:cNvPicPr>
            <a:picLocks noChangeAspect="1"/>
          </p:cNvPicPr>
          <p:nvPr/>
        </p:nvPicPr>
        <p:blipFill rotWithShape="1">
          <a:blip r:embed="rId6">
            <a:extLst>
              <a:ext uri="{BEBA8EAE-BF5A-486C-A8C5-ECC9F3942E4B}">
                <a14:imgProps xmlns:a14="http://schemas.microsoft.com/office/drawing/2010/main">
                  <a14:imgLayer r:embed="rId7">
                    <a14:imgEffect>
                      <a14:backgroundRemoval t="10000" b="87656" l="26250" r="85625">
                        <a14:foregroundMark x1="32656" y1="48906" x2="32656" y2="48906"/>
                        <a14:foregroundMark x1="26406" y1="36406" x2="26406" y2="36406"/>
                        <a14:foregroundMark x1="37656" y1="13750" x2="37656" y2="13750"/>
                        <a14:foregroundMark x1="53750" y1="11250" x2="53750" y2="11250"/>
                        <a14:foregroundMark x1="39375" y1="10000" x2="39375" y2="10000"/>
                        <a14:foregroundMark x1="85625" y1="22500" x2="85625" y2="22500"/>
                        <a14:foregroundMark x1="79688" y1="40938" x2="79688" y2="40938"/>
                        <a14:foregroundMark x1="55469" y1="45313" x2="55469" y2="45313"/>
                        <a14:foregroundMark x1="60000" y1="46250" x2="60000" y2="46250"/>
                        <a14:foregroundMark x1="45156" y1="43750" x2="45156" y2="43750"/>
                        <a14:foregroundMark x1="40625" y1="44063" x2="40625" y2="44063"/>
                        <a14:foregroundMark x1="51094" y1="84219" x2="51094" y2="84219"/>
                        <a14:foregroundMark x1="59375" y1="86719" x2="59375" y2="86719"/>
                        <a14:foregroundMark x1="43594" y1="87656" x2="43594" y2="87656"/>
                      </a14:backgroundRemoval>
                    </a14:imgEffect>
                  </a14:imgLayer>
                </a14:imgProps>
              </a:ext>
            </a:extLst>
          </a:blip>
          <a:srcRect l="24383" t="7235" r="10255" b="11195"/>
          <a:stretch/>
        </p:blipFill>
        <p:spPr>
          <a:xfrm>
            <a:off x="12649200" y="3738561"/>
            <a:ext cx="4239570" cy="5135616"/>
          </a:xfrm>
          <a:prstGeom prst="rect">
            <a:avLst/>
          </a:prstGeom>
        </p:spPr>
      </p:pic>
      <p:sp>
        <p:nvSpPr>
          <p:cNvPr id="4" name="Thought Bubble: Cloud 3">
            <a:extLst>
              <a:ext uri="{FF2B5EF4-FFF2-40B4-BE49-F238E27FC236}">
                <a16:creationId xmlns:a16="http://schemas.microsoft.com/office/drawing/2014/main" id="{4FA70AC8-CE75-46B0-9158-C6FBEE1ADD11}"/>
              </a:ext>
            </a:extLst>
          </p:cNvPr>
          <p:cNvSpPr/>
          <p:nvPr/>
        </p:nvSpPr>
        <p:spPr>
          <a:xfrm>
            <a:off x="9448800" y="419100"/>
            <a:ext cx="4495800" cy="2057400"/>
          </a:xfrm>
          <a:prstGeom prst="cloudCallout">
            <a:avLst>
              <a:gd name="adj1" fmla="val 46186"/>
              <a:gd name="adj2" fmla="val 116416"/>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0018544-290F-40A0-A6CA-3BF33FBC2094}"/>
              </a:ext>
            </a:extLst>
          </p:cNvPr>
          <p:cNvSpPr/>
          <p:nvPr/>
        </p:nvSpPr>
        <p:spPr>
          <a:xfrm>
            <a:off x="9799567" y="874214"/>
            <a:ext cx="3794265" cy="1077218"/>
          </a:xfrm>
          <a:prstGeom prst="rect">
            <a:avLst/>
          </a:prstGeom>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3200" b="1" i="0" u="none" strike="noStrike" kern="1200" cap="none" spc="0" normalizeH="0" baseline="0" noProof="0" dirty="0">
                <a:ln>
                  <a:noFill/>
                </a:ln>
                <a:solidFill>
                  <a:schemeClr val="bg1"/>
                </a:solidFill>
                <a:effectLst/>
                <a:uLnTx/>
                <a:uFillTx/>
                <a:latin typeface="#9Slide05 Lobster"/>
                <a:ea typeface="+mn-ea"/>
                <a:cs typeface="+mn-cs"/>
              </a:rPr>
              <a:t>Nêu bố cục văn bản</a:t>
            </a:r>
            <a:endParaRPr kumimoji="0" lang="en-US" sz="3200" b="1" i="0" u="none" strike="noStrike" kern="1200" cap="none" spc="0" normalizeH="0" baseline="0" noProof="0" dirty="0">
              <a:ln>
                <a:noFill/>
              </a:ln>
              <a:solidFill>
                <a:schemeClr val="bg1"/>
              </a:solidFill>
              <a:effectLst/>
              <a:uLnTx/>
              <a:uFillTx/>
              <a:latin typeface="#9Slide05 Lobster"/>
              <a:ea typeface="+mn-ea"/>
              <a:cs typeface="+mn-cs"/>
            </a:endParaRPr>
          </a:p>
        </p:txBody>
      </p:sp>
      <p:graphicFrame>
        <p:nvGraphicFramePr>
          <p:cNvPr id="17" name="Diagram 16">
            <a:extLst>
              <a:ext uri="{FF2B5EF4-FFF2-40B4-BE49-F238E27FC236}">
                <a16:creationId xmlns:a16="http://schemas.microsoft.com/office/drawing/2014/main" id="{039785EE-6673-4B4F-8C3E-1EB423886018}"/>
              </a:ext>
            </a:extLst>
          </p:cNvPr>
          <p:cNvGraphicFramePr/>
          <p:nvPr>
            <p:extLst>
              <p:ext uri="{D42A27DB-BD31-4B8C-83A1-F6EECF244321}">
                <p14:modId xmlns:p14="http://schemas.microsoft.com/office/powerpoint/2010/main" val="2319667006"/>
              </p:ext>
            </p:extLst>
          </p:nvPr>
        </p:nvGraphicFramePr>
        <p:xfrm>
          <a:off x="1429189" y="3321011"/>
          <a:ext cx="10305611" cy="4711777"/>
        </p:xfrm>
        <a:graphic>
          <a:graphicData uri="http://schemas.openxmlformats.org/drawingml/2006/diagram">
            <dgm:relIds xmlns:dgm="http://schemas.openxmlformats.org/drawingml/2006/diagram" xmlns:r="http://schemas.openxmlformats.org/officeDocument/2006/relationships" r:dm="rId8" r:lo="rId9" r:qs="rId10" r:cs="rId11"/>
          </a:graphicData>
        </a:graphic>
      </p:graphicFrame>
      <p:sp>
        <p:nvSpPr>
          <p:cNvPr id="11" name="TextBox 10">
            <a:extLst>
              <a:ext uri="{FF2B5EF4-FFF2-40B4-BE49-F238E27FC236}">
                <a16:creationId xmlns:a16="http://schemas.microsoft.com/office/drawing/2014/main" id="{B5149AAF-82F1-470C-950A-51868655D3C4}"/>
              </a:ext>
            </a:extLst>
          </p:cNvPr>
          <p:cNvSpPr txBox="1"/>
          <p:nvPr/>
        </p:nvSpPr>
        <p:spPr>
          <a:xfrm>
            <a:off x="784216" y="465287"/>
            <a:ext cx="9226060" cy="982513"/>
          </a:xfrm>
          <a:prstGeom prst="rect">
            <a:avLst/>
          </a:prstGeom>
          <a:noFill/>
        </p:spPr>
        <p:txBody>
          <a:bodyPr wrap="square">
            <a:spAutoFit/>
          </a:bodyPr>
          <a:lstStyle/>
          <a:p>
            <a:pPr algn="just">
              <a:lnSpc>
                <a:spcPct val="150000"/>
              </a:lnSpc>
            </a:pPr>
            <a:r>
              <a:rPr lang="vi-VN" sz="4400" b="1" i="1">
                <a:solidFill>
                  <a:srgbClr val="FFFF00"/>
                </a:solidFill>
                <a:effectLst/>
                <a:latin typeface="Arial" panose="020B0604020202020204" pitchFamily="34" charset="0"/>
                <a:ea typeface="Times New Roman" panose="02020603050405020304" pitchFamily="18" charset="0"/>
                <a:cs typeface="Arial" panose="020B0604020202020204" pitchFamily="34" charset="0"/>
              </a:rPr>
              <a:t>Bố cục</a:t>
            </a:r>
            <a:endParaRPr lang="en-US" sz="4000"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3158571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17"/>
                                        </p:tgtEl>
                                        <p:attrNameLst>
                                          <p:attrName>style.visibility</p:attrName>
                                        </p:attrNameLst>
                                      </p:cBhvr>
                                      <p:to>
                                        <p:strVal val="visible"/>
                                      </p:to>
                                    </p:set>
                                    <p:animEffect transition="in" filter="wipe(down)">
                                      <p:cBhvr>
                                        <p:cTn id="19" dur="580">
                                          <p:stCondLst>
                                            <p:cond delay="0"/>
                                          </p:stCondLst>
                                        </p:cTn>
                                        <p:tgtEl>
                                          <p:spTgt spid="17"/>
                                        </p:tgtEl>
                                      </p:cBhvr>
                                    </p:animEffect>
                                    <p:anim calcmode="lin" valueType="num">
                                      <p:cBhvr>
                                        <p:cTn id="20" dur="1822" tmFilter="0,0; 0.14,0.36; 0.43,0.73; 0.71,0.91; 1.0,1.0">
                                          <p:stCondLst>
                                            <p:cond delay="0"/>
                                          </p:stCondLst>
                                        </p:cTn>
                                        <p:tgtEl>
                                          <p:spTgt spid="17"/>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17"/>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17"/>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17"/>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17"/>
                                        </p:tgtEl>
                                        <p:attrNameLst>
                                          <p:attrName>ppt_y</p:attrName>
                                        </p:attrNameLst>
                                      </p:cBhvr>
                                      <p:tavLst>
                                        <p:tav tm="0" fmla="#ppt_y-sin(pi*$)/81">
                                          <p:val>
                                            <p:fltVal val="0"/>
                                          </p:val>
                                        </p:tav>
                                        <p:tav tm="100000">
                                          <p:val>
                                            <p:fltVal val="1"/>
                                          </p:val>
                                        </p:tav>
                                      </p:tavLst>
                                    </p:anim>
                                    <p:animScale>
                                      <p:cBhvr>
                                        <p:cTn id="25" dur="26">
                                          <p:stCondLst>
                                            <p:cond delay="650"/>
                                          </p:stCondLst>
                                        </p:cTn>
                                        <p:tgtEl>
                                          <p:spTgt spid="17"/>
                                        </p:tgtEl>
                                      </p:cBhvr>
                                      <p:to x="100000" y="60000"/>
                                    </p:animScale>
                                    <p:animScale>
                                      <p:cBhvr>
                                        <p:cTn id="26" dur="166" decel="50000">
                                          <p:stCondLst>
                                            <p:cond delay="676"/>
                                          </p:stCondLst>
                                        </p:cTn>
                                        <p:tgtEl>
                                          <p:spTgt spid="17"/>
                                        </p:tgtEl>
                                      </p:cBhvr>
                                      <p:to x="100000" y="100000"/>
                                    </p:animScale>
                                    <p:animScale>
                                      <p:cBhvr>
                                        <p:cTn id="27" dur="26">
                                          <p:stCondLst>
                                            <p:cond delay="1312"/>
                                          </p:stCondLst>
                                        </p:cTn>
                                        <p:tgtEl>
                                          <p:spTgt spid="17"/>
                                        </p:tgtEl>
                                      </p:cBhvr>
                                      <p:to x="100000" y="80000"/>
                                    </p:animScale>
                                    <p:animScale>
                                      <p:cBhvr>
                                        <p:cTn id="28" dur="166" decel="50000">
                                          <p:stCondLst>
                                            <p:cond delay="1338"/>
                                          </p:stCondLst>
                                        </p:cTn>
                                        <p:tgtEl>
                                          <p:spTgt spid="17"/>
                                        </p:tgtEl>
                                      </p:cBhvr>
                                      <p:to x="100000" y="100000"/>
                                    </p:animScale>
                                    <p:animScale>
                                      <p:cBhvr>
                                        <p:cTn id="29" dur="26">
                                          <p:stCondLst>
                                            <p:cond delay="1642"/>
                                          </p:stCondLst>
                                        </p:cTn>
                                        <p:tgtEl>
                                          <p:spTgt spid="17"/>
                                        </p:tgtEl>
                                      </p:cBhvr>
                                      <p:to x="100000" y="90000"/>
                                    </p:animScale>
                                    <p:animScale>
                                      <p:cBhvr>
                                        <p:cTn id="30" dur="166" decel="50000">
                                          <p:stCondLst>
                                            <p:cond delay="1668"/>
                                          </p:stCondLst>
                                        </p:cTn>
                                        <p:tgtEl>
                                          <p:spTgt spid="17"/>
                                        </p:tgtEl>
                                      </p:cBhvr>
                                      <p:to x="100000" y="100000"/>
                                    </p:animScale>
                                    <p:animScale>
                                      <p:cBhvr>
                                        <p:cTn id="31" dur="26">
                                          <p:stCondLst>
                                            <p:cond delay="1808"/>
                                          </p:stCondLst>
                                        </p:cTn>
                                        <p:tgtEl>
                                          <p:spTgt spid="17"/>
                                        </p:tgtEl>
                                      </p:cBhvr>
                                      <p:to x="100000" y="95000"/>
                                    </p:animScale>
                                    <p:animScale>
                                      <p:cBhvr>
                                        <p:cTn id="32" dur="166" decel="50000">
                                          <p:stCondLst>
                                            <p:cond delay="1834"/>
                                          </p:stCondLst>
                                        </p:cTn>
                                        <p:tgtEl>
                                          <p:spTgt spid="17"/>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6" grpId="0"/>
      <p:bldGraphic spid="17" grpId="0">
        <p:bldAsOne/>
      </p:bldGraphic>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355A2B"/>
        </a:solidFill>
        <a:effectLst/>
      </p:bgPr>
    </p:bg>
    <p:spTree>
      <p:nvGrpSpPr>
        <p:cNvPr id="1" name=""/>
        <p:cNvGrpSpPr/>
        <p:nvPr/>
      </p:nvGrpSpPr>
      <p:grpSpPr>
        <a:xfrm>
          <a:off x="0" y="0"/>
          <a:ext cx="0" cy="0"/>
          <a:chOff x="0" y="0"/>
          <a:chExt cx="0" cy="0"/>
        </a:xfrm>
      </p:grpSpPr>
      <p:pic>
        <p:nvPicPr>
          <p:cNvPr id="5" name="Picture 5"/>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l="1394" t="23008"/>
          <a:stretch>
            <a:fillRect/>
          </a:stretch>
        </p:blipFill>
        <p:spPr>
          <a:xfrm>
            <a:off x="16003548" y="-81926"/>
            <a:ext cx="2284452" cy="2787026"/>
          </a:xfrm>
          <a:prstGeom prst="rect">
            <a:avLst/>
          </a:prstGeom>
        </p:spPr>
      </p:pic>
      <p:sp>
        <p:nvSpPr>
          <p:cNvPr id="2" name="Rectangle: Rounded Corners 1">
            <a:extLst>
              <a:ext uri="{FF2B5EF4-FFF2-40B4-BE49-F238E27FC236}">
                <a16:creationId xmlns:a16="http://schemas.microsoft.com/office/drawing/2014/main" id="{B9F4E87D-4003-4C5B-9C39-10DDBE313A48}"/>
              </a:ext>
            </a:extLst>
          </p:cNvPr>
          <p:cNvSpPr/>
          <p:nvPr/>
        </p:nvSpPr>
        <p:spPr>
          <a:xfrm>
            <a:off x="457200" y="266688"/>
            <a:ext cx="5562600" cy="11049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4400" b="1" dirty="0">
                <a:solidFill>
                  <a:srgbClr val="002060"/>
                </a:solidFill>
              </a:rPr>
              <a:t>II. Tìm hiểu chi tiết</a:t>
            </a:r>
            <a:endParaRPr lang="en-US" sz="4400" b="1" dirty="0">
              <a:solidFill>
                <a:srgbClr val="002060"/>
              </a:solidFill>
            </a:endParaRPr>
          </a:p>
        </p:txBody>
      </p:sp>
      <p:sp>
        <p:nvSpPr>
          <p:cNvPr id="3" name="TextBox 2">
            <a:extLst>
              <a:ext uri="{FF2B5EF4-FFF2-40B4-BE49-F238E27FC236}">
                <a16:creationId xmlns:a16="http://schemas.microsoft.com/office/drawing/2014/main" id="{E87E0E1F-DD79-41B8-8990-0366E89695EF}"/>
              </a:ext>
            </a:extLst>
          </p:cNvPr>
          <p:cNvSpPr txBox="1"/>
          <p:nvPr/>
        </p:nvSpPr>
        <p:spPr>
          <a:xfrm>
            <a:off x="1257300" y="1654302"/>
            <a:ext cx="5715000" cy="707886"/>
          </a:xfrm>
          <a:prstGeom prst="rect">
            <a:avLst/>
          </a:prstGeom>
          <a:noFill/>
        </p:spPr>
        <p:txBody>
          <a:bodyPr wrap="square" rtlCol="0">
            <a:spAutoFit/>
          </a:bodyPr>
          <a:lstStyle/>
          <a:p>
            <a:r>
              <a:rPr lang="vi-VN" sz="4000" b="1" dirty="0">
                <a:solidFill>
                  <a:srgbClr val="FFFF00"/>
                </a:solidFill>
              </a:rPr>
              <a:t>2</a:t>
            </a:r>
            <a:r>
              <a:rPr lang="vi-VN" sz="4000" b="1">
                <a:solidFill>
                  <a:srgbClr val="FFFF00"/>
                </a:solidFill>
              </a:rPr>
              <a:t>. </a:t>
            </a:r>
            <a:r>
              <a:rPr lang="vi-VN" sz="4000" b="1" dirty="0">
                <a:solidFill>
                  <a:srgbClr val="FFFF00"/>
                </a:solidFill>
              </a:rPr>
              <a:t>Phân tích</a:t>
            </a:r>
            <a:endParaRPr lang="en-US" sz="4000" b="1" dirty="0">
              <a:solidFill>
                <a:srgbClr val="FFFF00"/>
              </a:solidFill>
            </a:endParaRPr>
          </a:p>
        </p:txBody>
      </p:sp>
      <p:sp>
        <p:nvSpPr>
          <p:cNvPr id="6" name="Rectangle: Rounded Corners 5">
            <a:extLst>
              <a:ext uri="{FF2B5EF4-FFF2-40B4-BE49-F238E27FC236}">
                <a16:creationId xmlns:a16="http://schemas.microsoft.com/office/drawing/2014/main" id="{7995C9D8-7A0F-43A3-85E2-095C581F6CA3}"/>
              </a:ext>
            </a:extLst>
          </p:cNvPr>
          <p:cNvSpPr/>
          <p:nvPr/>
        </p:nvSpPr>
        <p:spPr>
          <a:xfrm>
            <a:off x="2324100" y="4131159"/>
            <a:ext cx="7391400" cy="2819400"/>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Khi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nói</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về</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một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nhân</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vật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a:t>
            </a:r>
            <a:r>
              <a:rPr lang="vi-VN"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cụ thể là loài vật,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ta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có</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thể</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nêu</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lên</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những</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đặc</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điểm</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nào</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nhân</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vật</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3200" b="1" i="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đó</a:t>
            </a:r>
            <a:r>
              <a:rPr lang="en-US" sz="3200" b="1" i="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endParaRPr lang="en-US" sz="3200" b="1" i="1"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13" name="Picture 12" descr="Hình ảnh dế mèn đẹp">
            <a:extLst>
              <a:ext uri="{FF2B5EF4-FFF2-40B4-BE49-F238E27FC236}">
                <a16:creationId xmlns:a16="http://schemas.microsoft.com/office/drawing/2014/main" id="{213E5DA7-EED8-459A-B679-1E6F3B621A07}"/>
              </a:ext>
            </a:extLst>
          </p:cNvPr>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474569" y="3216760"/>
            <a:ext cx="6096000" cy="4365141"/>
          </a:xfrm>
          <a:prstGeom prst="rect">
            <a:avLst/>
          </a:prstGeom>
          <a:ln>
            <a:noFill/>
          </a:ln>
          <a:effectLst>
            <a:softEdge rad="112500"/>
          </a:effectLst>
        </p:spPr>
      </p:pic>
      <p:sp>
        <p:nvSpPr>
          <p:cNvPr id="15" name="TextBox 14">
            <a:extLst>
              <a:ext uri="{FF2B5EF4-FFF2-40B4-BE49-F238E27FC236}">
                <a16:creationId xmlns:a16="http://schemas.microsoft.com/office/drawing/2014/main" id="{DB0D0397-BCE1-44E8-8888-55C6071EF30F}"/>
              </a:ext>
            </a:extLst>
          </p:cNvPr>
          <p:cNvSpPr txBox="1"/>
          <p:nvPr/>
        </p:nvSpPr>
        <p:spPr>
          <a:xfrm>
            <a:off x="1025769" y="8733611"/>
            <a:ext cx="15544800" cy="820802"/>
          </a:xfrm>
          <a:prstGeom prst="rect">
            <a:avLst/>
          </a:prstGeom>
          <a:noFill/>
        </p:spPr>
        <p:txBody>
          <a:bodyPr wrap="square">
            <a:spAutoFit/>
          </a:bodyPr>
          <a:lstStyle/>
          <a:p>
            <a:pPr algn="just">
              <a:lnSpc>
                <a:spcPct val="150000"/>
              </a:lnSpc>
              <a:tabLst>
                <a:tab pos="412115" algn="l"/>
              </a:tabLst>
            </a:pPr>
            <a:r>
              <a:rPr lang="vi-VN"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sym typeface="Wingdings" panose="05000000000000000000" pitchFamily="2" charset="2"/>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đặc</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điểm</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hình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dáng</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cử</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chỉ</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hành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động</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tính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cách</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của</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nhân</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vật</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 </a:t>
            </a:r>
            <a:r>
              <a:rPr lang="en-US" sz="3600" b="1" kern="100" dirty="0" err="1">
                <a:solidFill>
                  <a:srgbClr val="FFFF00"/>
                </a:solidFill>
                <a:effectLst/>
                <a:latin typeface="Arial" panose="020B0604020202020204" pitchFamily="34" charset="0"/>
                <a:ea typeface="SimSun" panose="02010600030101010101" pitchFamily="2" charset="-122"/>
                <a:cs typeface="Arial" panose="020B0604020202020204" pitchFamily="34" charset="0"/>
              </a:rPr>
              <a:t>đó</a:t>
            </a:r>
            <a:r>
              <a:rPr lang="en-US" sz="3600" b="1" kern="100" dirty="0">
                <a:solidFill>
                  <a:srgbClr val="FFFF00"/>
                </a:solidFill>
                <a:effectLst/>
                <a:latin typeface="Arial" panose="020B0604020202020204" pitchFamily="34" charset="0"/>
                <a:ea typeface="SimSun" panose="02010600030101010101" pitchFamily="2" charset="-122"/>
                <a:cs typeface="Arial" panose="020B0604020202020204" pitchFamily="34" charset="0"/>
              </a:rPr>
              <a:t>.</a:t>
            </a:r>
            <a:endParaRPr lang="en-US" sz="3200" b="1" dirty="0">
              <a:solidFill>
                <a:srgbClr val="FFFF0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83A530BB-234F-482D-B5C2-66B8A2B77E25}"/>
              </a:ext>
            </a:extLst>
          </p:cNvPr>
          <p:cNvSpPr txBox="1"/>
          <p:nvPr/>
        </p:nvSpPr>
        <p:spPr>
          <a:xfrm>
            <a:off x="2667000" y="1943100"/>
            <a:ext cx="184731" cy="369332"/>
          </a:xfrm>
          <a:prstGeom prst="rect">
            <a:avLst/>
          </a:prstGeom>
          <a:noFill/>
        </p:spPr>
        <p:txBody>
          <a:bodyPr wrap="none" rtlCol="0">
            <a:spAutoFit/>
          </a:bodyPr>
          <a:lstStyle/>
          <a:p>
            <a:endParaRPr lang="en-US" dirty="0"/>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fade">
                                      <p:cBhvr>
                                        <p:cTn id="14" dur="1000"/>
                                        <p:tgtEl>
                                          <p:spTgt spid="13"/>
                                        </p:tgtEl>
                                      </p:cBhvr>
                                    </p:animEffect>
                                    <p:anim calcmode="lin" valueType="num">
                                      <p:cBhvr>
                                        <p:cTn id="15" dur="1000" fill="hold"/>
                                        <p:tgtEl>
                                          <p:spTgt spid="13"/>
                                        </p:tgtEl>
                                        <p:attrNameLst>
                                          <p:attrName>ppt_x</p:attrName>
                                        </p:attrNameLst>
                                      </p:cBhvr>
                                      <p:tavLst>
                                        <p:tav tm="0">
                                          <p:val>
                                            <p:strVal val="#ppt_x"/>
                                          </p:val>
                                        </p:tav>
                                        <p:tav tm="100000">
                                          <p:val>
                                            <p:strVal val="#ppt_x"/>
                                          </p:val>
                                        </p:tav>
                                      </p:tavLst>
                                    </p:anim>
                                    <p:anim calcmode="lin" valueType="num">
                                      <p:cBhvr>
                                        <p:cTn id="16"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5">
                                            <p:txEl>
                                              <p:pRg st="0" end="0"/>
                                            </p:txEl>
                                          </p:spTgt>
                                        </p:tgtEl>
                                        <p:attrNameLst>
                                          <p:attrName>style.visibility</p:attrName>
                                        </p:attrNameLst>
                                      </p:cBhvr>
                                      <p:to>
                                        <p:strVal val="visible"/>
                                      </p:to>
                                    </p:set>
                                    <p:animEffect transition="in" filter="fade">
                                      <p:cBhvr>
                                        <p:cTn id="21" dur="1000"/>
                                        <p:tgtEl>
                                          <p:spTgt spid="15">
                                            <p:txEl>
                                              <p:pRg st="0" end="0"/>
                                            </p:txEl>
                                          </p:spTgt>
                                        </p:tgtEl>
                                      </p:cBhvr>
                                    </p:animEffect>
                                    <p:anim calcmode="lin" valueType="num">
                                      <p:cBhvr>
                                        <p:cTn id="22" dur="10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23" dur="10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4325600" y="8777142"/>
            <a:ext cx="4179862" cy="1692771"/>
          </a:xfrm>
          <a:prstGeom prst="rect">
            <a:avLst/>
          </a:prstGeom>
        </p:spPr>
      </p:pic>
      <p:pic>
        <p:nvPicPr>
          <p:cNvPr id="20" name="Picture 6">
            <a:extLst>
              <a:ext uri="{FF2B5EF4-FFF2-40B4-BE49-F238E27FC236}">
                <a16:creationId xmlns:a16="http://schemas.microsoft.com/office/drawing/2014/main" id="{CE306BA2-30C5-4052-9F4E-F718CAD76A3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4492" y="0"/>
            <a:ext cx="2717984" cy="2415608"/>
          </a:xfrm>
          <a:prstGeom prst="rect">
            <a:avLst/>
          </a:prstGeom>
        </p:spPr>
      </p:pic>
      <p:graphicFrame>
        <p:nvGraphicFramePr>
          <p:cNvPr id="9" name="Table 8">
            <a:extLst>
              <a:ext uri="{FF2B5EF4-FFF2-40B4-BE49-F238E27FC236}">
                <a16:creationId xmlns:a16="http://schemas.microsoft.com/office/drawing/2014/main" id="{E4234BED-6767-42FA-9A74-8B7C0120711D}"/>
              </a:ext>
            </a:extLst>
          </p:cNvPr>
          <p:cNvGraphicFramePr>
            <a:graphicFrameLocks noGrp="1"/>
          </p:cNvGraphicFramePr>
          <p:nvPr>
            <p:extLst>
              <p:ext uri="{D42A27DB-BD31-4B8C-83A1-F6EECF244321}">
                <p14:modId xmlns:p14="http://schemas.microsoft.com/office/powerpoint/2010/main" val="1122527181"/>
              </p:ext>
            </p:extLst>
          </p:nvPr>
        </p:nvGraphicFramePr>
        <p:xfrm>
          <a:off x="1219200" y="4375575"/>
          <a:ext cx="16382999" cy="5247952"/>
        </p:xfrm>
        <a:graphic>
          <a:graphicData uri="http://schemas.openxmlformats.org/drawingml/2006/table">
            <a:tbl>
              <a:tblPr firstRow="1" firstCol="1" bandRow="1">
                <a:tableStyleId>{10A1B5D5-9B99-4C35-A422-299274C87663}</a:tableStyleId>
              </a:tblPr>
              <a:tblGrid>
                <a:gridCol w="3601637">
                  <a:extLst>
                    <a:ext uri="{9D8B030D-6E8A-4147-A177-3AD203B41FA5}">
                      <a16:colId xmlns:a16="http://schemas.microsoft.com/office/drawing/2014/main" val="1286400270"/>
                    </a:ext>
                  </a:extLst>
                </a:gridCol>
                <a:gridCol w="4260454">
                  <a:extLst>
                    <a:ext uri="{9D8B030D-6E8A-4147-A177-3AD203B41FA5}">
                      <a16:colId xmlns:a16="http://schemas.microsoft.com/office/drawing/2014/main" val="4286907258"/>
                    </a:ext>
                  </a:extLst>
                </a:gridCol>
                <a:gridCol w="4260454">
                  <a:extLst>
                    <a:ext uri="{9D8B030D-6E8A-4147-A177-3AD203B41FA5}">
                      <a16:colId xmlns:a16="http://schemas.microsoft.com/office/drawing/2014/main" val="4003220749"/>
                    </a:ext>
                  </a:extLst>
                </a:gridCol>
                <a:gridCol w="4260454">
                  <a:extLst>
                    <a:ext uri="{9D8B030D-6E8A-4147-A177-3AD203B41FA5}">
                      <a16:colId xmlns:a16="http://schemas.microsoft.com/office/drawing/2014/main" val="3386236543"/>
                    </a:ext>
                  </a:extLst>
                </a:gridCol>
              </a:tblGrid>
              <a:tr h="1302277">
                <a:tc>
                  <a:txBody>
                    <a:bodyPr/>
                    <a:lstStyle/>
                    <a:p>
                      <a:pPr algn="ctr">
                        <a:spcAft>
                          <a:spcPts val="0"/>
                        </a:spcAft>
                      </a:pPr>
                      <a:r>
                        <a:rPr lang="pt-BR" sz="4400" b="1" dirty="0">
                          <a:solidFill>
                            <a:schemeClr val="bg1"/>
                          </a:solidFill>
                          <a:effectLst/>
                        </a:rPr>
                        <a:t>Ngoại hình Dế Mèn</a:t>
                      </a:r>
                      <a:endParaRPr lang="en-US" sz="4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pt-BR" sz="4400" b="1" dirty="0">
                          <a:solidFill>
                            <a:schemeClr val="bg1"/>
                          </a:solidFill>
                          <a:effectLst/>
                        </a:rPr>
                        <a:t>Hành</a:t>
                      </a:r>
                      <a:r>
                        <a:rPr lang="pt-BR" sz="4400" b="1" baseline="0" dirty="0">
                          <a:solidFill>
                            <a:schemeClr val="bg1"/>
                          </a:solidFill>
                          <a:effectLst/>
                        </a:rPr>
                        <a:t> động của </a:t>
                      </a:r>
                      <a:r>
                        <a:rPr lang="pt-BR" sz="4400" b="1" dirty="0">
                          <a:solidFill>
                            <a:schemeClr val="bg1"/>
                          </a:solidFill>
                          <a:effectLst/>
                        </a:rPr>
                        <a:t>Dế Mèn</a:t>
                      </a:r>
                      <a:endParaRPr lang="en-US" sz="4400"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4400" b="1" dirty="0" err="1">
                          <a:solidFill>
                            <a:schemeClr val="bg1"/>
                          </a:solidFill>
                          <a:effectLst/>
                        </a:rPr>
                        <a:t>Ngôn</a:t>
                      </a:r>
                      <a:r>
                        <a:rPr lang="en-US" sz="4400" b="1" baseline="0" dirty="0">
                          <a:solidFill>
                            <a:schemeClr val="bg1"/>
                          </a:solidFill>
                          <a:effectLst/>
                        </a:rPr>
                        <a:t> </a:t>
                      </a:r>
                      <a:r>
                        <a:rPr lang="en-US" sz="4400" b="1" baseline="0" dirty="0" err="1">
                          <a:solidFill>
                            <a:schemeClr val="bg1"/>
                          </a:solidFill>
                          <a:effectLst/>
                        </a:rPr>
                        <a:t>ngữ</a:t>
                      </a:r>
                      <a:r>
                        <a:rPr lang="en-US" sz="4400" b="1" baseline="0" dirty="0">
                          <a:solidFill>
                            <a:schemeClr val="bg1"/>
                          </a:solidFill>
                          <a:effectLst/>
                        </a:rPr>
                        <a:t> </a:t>
                      </a:r>
                      <a:r>
                        <a:rPr lang="en-US" sz="4400" b="1" baseline="0" dirty="0" err="1">
                          <a:solidFill>
                            <a:schemeClr val="bg1"/>
                          </a:solidFill>
                          <a:effectLst/>
                        </a:rPr>
                        <a:t>của</a:t>
                      </a:r>
                      <a:r>
                        <a:rPr lang="en-US" sz="4400" b="1" baseline="0" dirty="0">
                          <a:solidFill>
                            <a:schemeClr val="bg1"/>
                          </a:solidFill>
                          <a:effectLst/>
                        </a:rPr>
                        <a:t> </a:t>
                      </a:r>
                      <a:r>
                        <a:rPr lang="en-US" sz="4400" b="1" baseline="0" dirty="0" err="1">
                          <a:solidFill>
                            <a:schemeClr val="bg1"/>
                          </a:solidFill>
                          <a:effectLst/>
                        </a:rPr>
                        <a:t>Dế</a:t>
                      </a:r>
                      <a:r>
                        <a:rPr lang="en-US" sz="4400" b="1" baseline="0" dirty="0">
                          <a:solidFill>
                            <a:schemeClr val="bg1"/>
                          </a:solidFill>
                          <a:effectLst/>
                        </a:rPr>
                        <a:t> </a:t>
                      </a:r>
                      <a:r>
                        <a:rPr lang="en-US" sz="4400" b="1" baseline="0" dirty="0" err="1">
                          <a:solidFill>
                            <a:schemeClr val="bg1"/>
                          </a:solidFill>
                          <a:effectLst/>
                        </a:rPr>
                        <a:t>Mèn</a:t>
                      </a:r>
                      <a:endPar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spcAft>
                          <a:spcPts val="0"/>
                        </a:spcAft>
                      </a:pPr>
                      <a:r>
                        <a:rPr lang="en-US" sz="4400" b="1" dirty="0" err="1">
                          <a:solidFill>
                            <a:schemeClr val="bg1"/>
                          </a:solidFill>
                          <a:effectLst/>
                        </a:rPr>
                        <a:t>Suy</a:t>
                      </a:r>
                      <a:r>
                        <a:rPr lang="en-US" sz="4400" b="1" dirty="0">
                          <a:solidFill>
                            <a:schemeClr val="bg1"/>
                          </a:solidFill>
                          <a:effectLst/>
                        </a:rPr>
                        <a:t> </a:t>
                      </a:r>
                      <a:r>
                        <a:rPr lang="en-US" sz="4400" b="1" dirty="0" err="1">
                          <a:solidFill>
                            <a:schemeClr val="bg1"/>
                          </a:solidFill>
                          <a:effectLst/>
                        </a:rPr>
                        <a:t>nghĩ</a:t>
                      </a:r>
                      <a:r>
                        <a:rPr lang="en-US" sz="4400" b="1" dirty="0">
                          <a:solidFill>
                            <a:schemeClr val="bg1"/>
                          </a:solidFill>
                          <a:effectLst/>
                        </a:rPr>
                        <a:t> </a:t>
                      </a:r>
                      <a:r>
                        <a:rPr lang="en-US" sz="4400" b="1" baseline="0" dirty="0" err="1">
                          <a:solidFill>
                            <a:schemeClr val="bg1"/>
                          </a:solidFill>
                          <a:effectLst/>
                        </a:rPr>
                        <a:t>của</a:t>
                      </a:r>
                      <a:r>
                        <a:rPr lang="en-US" sz="4400" b="1" baseline="0" dirty="0">
                          <a:solidFill>
                            <a:schemeClr val="bg1"/>
                          </a:solidFill>
                          <a:effectLst/>
                        </a:rPr>
                        <a:t> </a:t>
                      </a:r>
                      <a:r>
                        <a:rPr lang="en-US" sz="4400" b="1" baseline="0" dirty="0" err="1">
                          <a:solidFill>
                            <a:schemeClr val="bg1"/>
                          </a:solidFill>
                          <a:effectLst/>
                        </a:rPr>
                        <a:t>Dế</a:t>
                      </a:r>
                      <a:r>
                        <a:rPr lang="en-US" sz="4400" b="1" baseline="0" dirty="0">
                          <a:solidFill>
                            <a:schemeClr val="bg1"/>
                          </a:solidFill>
                          <a:effectLst/>
                        </a:rPr>
                        <a:t> </a:t>
                      </a:r>
                      <a:r>
                        <a:rPr lang="en-US" sz="4400" b="1" baseline="0" dirty="0" err="1">
                          <a:solidFill>
                            <a:schemeClr val="bg1"/>
                          </a:solidFill>
                          <a:effectLst/>
                        </a:rPr>
                        <a:t>Mèn</a:t>
                      </a:r>
                      <a:endParaRPr lang="en-US" sz="4400" b="1" dirty="0">
                        <a:solidFill>
                          <a:schemeClr val="bg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111224957"/>
                  </a:ext>
                </a:extLst>
              </a:tr>
              <a:tr h="3906832">
                <a:tc>
                  <a:txBody>
                    <a:bodyPr/>
                    <a:lstStyle/>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endParaRPr>
                    </a:p>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just">
                        <a:spcAft>
                          <a:spcPts val="0"/>
                        </a:spcAft>
                      </a:pPr>
                      <a:endParaRPr lang="en-US" sz="28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88684007"/>
                  </a:ext>
                </a:extLst>
              </a:tr>
            </a:tbl>
          </a:graphicData>
        </a:graphic>
      </p:graphicFrame>
      <p:sp>
        <p:nvSpPr>
          <p:cNvPr id="10" name="TextBox 9">
            <a:extLst>
              <a:ext uri="{FF2B5EF4-FFF2-40B4-BE49-F238E27FC236}">
                <a16:creationId xmlns:a16="http://schemas.microsoft.com/office/drawing/2014/main" id="{26A340F0-8C38-4D8A-92B4-E03170ACEA1F}"/>
              </a:ext>
            </a:extLst>
          </p:cNvPr>
          <p:cNvSpPr txBox="1"/>
          <p:nvPr/>
        </p:nvSpPr>
        <p:spPr>
          <a:xfrm>
            <a:off x="1219200" y="2171172"/>
            <a:ext cx="16078200" cy="1815882"/>
          </a:xfrm>
          <a:prstGeom prst="rect">
            <a:avLst/>
          </a:prstGeom>
          <a:noFill/>
          <a:ln>
            <a:solidFill>
              <a:schemeClr val="accent1"/>
            </a:solidFill>
          </a:ln>
        </p:spPr>
        <p:txBody>
          <a:bodyPr wrap="square" rtlCol="0">
            <a:spAutoFit/>
          </a:bodyPr>
          <a:lstStyle/>
          <a:p>
            <a:pPr algn="ctr"/>
            <a:r>
              <a:rPr lang="vi-VN" sz="4000" b="1" dirty="0">
                <a:solidFill>
                  <a:srgbClr val="002060"/>
                </a:solidFill>
              </a:rPr>
              <a:t>THẢO LUẬN NHÓM</a:t>
            </a:r>
          </a:p>
          <a:p>
            <a:pPr algn="ctr"/>
            <a:endParaRPr lang="vi-VN" sz="4000" b="1" dirty="0">
              <a:solidFill>
                <a:srgbClr val="002060"/>
              </a:solidFill>
            </a:endParaRPr>
          </a:p>
          <a:p>
            <a:pPr algn="ctr"/>
            <a:r>
              <a:rPr lang="vi-VN" sz="3200" b="1" dirty="0">
                <a:solidFill>
                  <a:srgbClr val="002060"/>
                </a:solidFill>
                <a:latin typeface="Arial" panose="020B0604020202020204" pitchFamily="34" charset="0"/>
                <a:cs typeface="Arial" panose="020B0604020202020204" pitchFamily="34" charset="0"/>
              </a:rPr>
              <a:t>Nhiệm vụ: </a:t>
            </a:r>
            <a:r>
              <a:rPr lang="en-US" sz="3200" dirty="0" err="1">
                <a:solidFill>
                  <a:srgbClr val="002060"/>
                </a:solidFill>
                <a:latin typeface="Arial" panose="020B0604020202020204" pitchFamily="34" charset="0"/>
                <a:cs typeface="Arial" panose="020B0604020202020204" pitchFamily="34" charset="0"/>
              </a:rPr>
              <a:t>Các</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nhóm</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hoàn</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thành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phiếu</a:t>
            </a:r>
            <a:r>
              <a:rPr lang="en-US" sz="3200" dirty="0">
                <a:solidFill>
                  <a:srgbClr val="002060"/>
                </a:solidFill>
                <a:latin typeface="Arial" panose="020B0604020202020204" pitchFamily="34" charset="0"/>
                <a:cs typeface="Arial" panose="020B0604020202020204" pitchFamily="34" charset="0"/>
              </a:rPr>
              <a:t> HT </a:t>
            </a:r>
            <a:r>
              <a:rPr lang="en-US" sz="3200" dirty="0" err="1">
                <a:solidFill>
                  <a:srgbClr val="002060"/>
                </a:solidFill>
                <a:latin typeface="Arial" panose="020B0604020202020204" pitchFamily="34" charset="0"/>
                <a:cs typeface="Arial" panose="020B0604020202020204" pitchFamily="34" charset="0"/>
              </a:rPr>
              <a:t>số</a:t>
            </a:r>
            <a:r>
              <a:rPr lang="en-US" sz="3200" dirty="0">
                <a:solidFill>
                  <a:srgbClr val="002060"/>
                </a:solidFill>
                <a:latin typeface="Arial" panose="020B0604020202020204" pitchFamily="34" charset="0"/>
                <a:cs typeface="Arial" panose="020B0604020202020204" pitchFamily="34" charset="0"/>
              </a:rPr>
              <a:t> 1 </a:t>
            </a:r>
            <a:r>
              <a:rPr lang="en-US" sz="3200" dirty="0" err="1">
                <a:solidFill>
                  <a:srgbClr val="002060"/>
                </a:solidFill>
                <a:latin typeface="Arial" panose="020B0604020202020204" pitchFamily="34" charset="0"/>
                <a:cs typeface="Arial" panose="020B0604020202020204" pitchFamily="34" charset="0"/>
              </a:rPr>
              <a:t>về</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hình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dáng</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và</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tính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cách</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của</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Dế</a:t>
            </a:r>
            <a:r>
              <a:rPr lang="en-US" sz="3200" dirty="0">
                <a:solidFill>
                  <a:srgbClr val="002060"/>
                </a:solidFill>
                <a:latin typeface="Arial" panose="020B0604020202020204" pitchFamily="34" charset="0"/>
                <a:cs typeface="Arial" panose="020B0604020202020204" pitchFamily="34" charset="0"/>
              </a:rPr>
              <a:t> </a:t>
            </a:r>
            <a:r>
              <a:rPr lang="en-US" sz="3200" dirty="0" err="1">
                <a:solidFill>
                  <a:srgbClr val="002060"/>
                </a:solidFill>
                <a:latin typeface="Arial" panose="020B0604020202020204" pitchFamily="34" charset="0"/>
                <a:cs typeface="Arial" panose="020B0604020202020204" pitchFamily="34" charset="0"/>
              </a:rPr>
              <a:t>Mèn</a:t>
            </a:r>
            <a:r>
              <a:rPr lang="en-US" sz="3200" dirty="0">
                <a:solidFill>
                  <a:srgbClr val="002060"/>
                </a:solidFill>
                <a:latin typeface="Arial" panose="020B0604020202020204" pitchFamily="34" charset="0"/>
                <a:cs typeface="Arial" panose="020B0604020202020204" pitchFamily="34" charset="0"/>
              </a:rPr>
              <a:t> </a:t>
            </a:r>
          </a:p>
        </p:txBody>
      </p:sp>
      <p:sp>
        <p:nvSpPr>
          <p:cNvPr id="12" name="TextBox 11">
            <a:extLst>
              <a:ext uri="{FF2B5EF4-FFF2-40B4-BE49-F238E27FC236}">
                <a16:creationId xmlns:a16="http://schemas.microsoft.com/office/drawing/2014/main" id="{90160114-F653-4CFC-A3E2-134B5C3A8790}"/>
              </a:ext>
            </a:extLst>
          </p:cNvPr>
          <p:cNvSpPr txBox="1"/>
          <p:nvPr/>
        </p:nvSpPr>
        <p:spPr>
          <a:xfrm>
            <a:off x="3004330" y="411260"/>
            <a:ext cx="10711670" cy="707886"/>
          </a:xfrm>
          <a:prstGeom prst="rect">
            <a:avLst/>
          </a:prstGeom>
          <a:solidFill>
            <a:srgbClr val="FFFF00"/>
          </a:solidFill>
        </p:spPr>
        <p:txBody>
          <a:bodyPr wrap="square" rtlCol="0">
            <a:spAutoFit/>
          </a:bodyPr>
          <a:lstStyle/>
          <a:p>
            <a:r>
              <a:rPr lang="vi-VN" sz="4000" b="1" dirty="0">
                <a:solidFill>
                  <a:srgbClr val="FF0000"/>
                </a:solidFill>
              </a:rPr>
              <a:t>a. Hình dáng và tính cách nhân vật Dế Mèn</a:t>
            </a:r>
            <a:endParaRPr lang="en-US" sz="4000" b="1" dirty="0">
              <a:solidFill>
                <a:srgbClr val="FF0000"/>
              </a:solidFill>
            </a:endParaRPr>
          </a:p>
        </p:txBody>
      </p:sp>
    </p:spTree>
    <p:extLst>
      <p:ext uri="{BB962C8B-B14F-4D97-AF65-F5344CB8AC3E}">
        <p14:creationId xmlns:p14="http://schemas.microsoft.com/office/powerpoint/2010/main" val="61720715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1000" fill="hold"/>
                                        <p:tgtEl>
                                          <p:spTgt spid="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sp>
        <p:nvSpPr>
          <p:cNvPr id="10" name="TextBox 9">
            <a:extLst>
              <a:ext uri="{FF2B5EF4-FFF2-40B4-BE49-F238E27FC236}">
                <a16:creationId xmlns:a16="http://schemas.microsoft.com/office/drawing/2014/main" id="{80B5EF44-6731-42B1-AE4C-0B3B30BCEDBC}"/>
              </a:ext>
            </a:extLst>
          </p:cNvPr>
          <p:cNvSpPr txBox="1"/>
          <p:nvPr/>
        </p:nvSpPr>
        <p:spPr>
          <a:xfrm>
            <a:off x="3004330" y="411260"/>
            <a:ext cx="10711670" cy="707886"/>
          </a:xfrm>
          <a:prstGeom prst="rect">
            <a:avLst/>
          </a:prstGeom>
          <a:solidFill>
            <a:srgbClr val="FFFF00"/>
          </a:solidFill>
        </p:spPr>
        <p:txBody>
          <a:bodyPr wrap="square" rtlCol="0">
            <a:spAutoFit/>
          </a:bodyPr>
          <a:lstStyle/>
          <a:p>
            <a:r>
              <a:rPr lang="vi-VN" sz="4000" b="1" dirty="0">
                <a:solidFill>
                  <a:srgbClr val="FF0000"/>
                </a:solidFill>
              </a:rPr>
              <a:t>a. Hình dáng và tính cách nhân vật Dế Mèn</a:t>
            </a:r>
            <a:endParaRPr lang="en-US" sz="4000" b="1" dirty="0">
              <a:solidFill>
                <a:srgbClr val="FF0000"/>
              </a:solidFill>
            </a:endParaRPr>
          </a:p>
        </p:txBody>
      </p:sp>
      <p:graphicFrame>
        <p:nvGraphicFramePr>
          <p:cNvPr id="16" name="Table 15">
            <a:extLst>
              <a:ext uri="{FF2B5EF4-FFF2-40B4-BE49-F238E27FC236}">
                <a16:creationId xmlns:a16="http://schemas.microsoft.com/office/drawing/2014/main" id="{5B5779A5-1BB5-423E-A3F3-AAEEC2635861}"/>
              </a:ext>
            </a:extLst>
          </p:cNvPr>
          <p:cNvGraphicFramePr>
            <a:graphicFrameLocks noGrp="1"/>
          </p:cNvGraphicFramePr>
          <p:nvPr>
            <p:extLst>
              <p:ext uri="{D42A27DB-BD31-4B8C-83A1-F6EECF244321}">
                <p14:modId xmlns:p14="http://schemas.microsoft.com/office/powerpoint/2010/main" val="3451376976"/>
              </p:ext>
            </p:extLst>
          </p:nvPr>
        </p:nvGraphicFramePr>
        <p:xfrm>
          <a:off x="266700" y="2019300"/>
          <a:ext cx="17754600" cy="7071360"/>
        </p:xfrm>
        <a:graphic>
          <a:graphicData uri="http://schemas.openxmlformats.org/drawingml/2006/table">
            <a:tbl>
              <a:tblPr firstRow="1" firstCol="1" bandRow="1"/>
              <a:tblGrid>
                <a:gridCol w="3497118">
                  <a:extLst>
                    <a:ext uri="{9D8B030D-6E8A-4147-A177-3AD203B41FA5}">
                      <a16:colId xmlns:a16="http://schemas.microsoft.com/office/drawing/2014/main" val="1286400270"/>
                    </a:ext>
                  </a:extLst>
                </a:gridCol>
                <a:gridCol w="7263245">
                  <a:extLst>
                    <a:ext uri="{9D8B030D-6E8A-4147-A177-3AD203B41FA5}">
                      <a16:colId xmlns:a16="http://schemas.microsoft.com/office/drawing/2014/main" val="4286907258"/>
                    </a:ext>
                  </a:extLst>
                </a:gridCol>
                <a:gridCol w="3451701">
                  <a:extLst>
                    <a:ext uri="{9D8B030D-6E8A-4147-A177-3AD203B41FA5}">
                      <a16:colId xmlns:a16="http://schemas.microsoft.com/office/drawing/2014/main" val="4003220749"/>
                    </a:ext>
                  </a:extLst>
                </a:gridCol>
                <a:gridCol w="3542536">
                  <a:extLst>
                    <a:ext uri="{9D8B030D-6E8A-4147-A177-3AD203B41FA5}">
                      <a16:colId xmlns:a16="http://schemas.microsoft.com/office/drawing/2014/main" val="3386236543"/>
                    </a:ext>
                  </a:extLst>
                </a:gridCol>
              </a:tblGrid>
              <a:tr h="1173480">
                <a:tc>
                  <a:txBody>
                    <a:bodyPr/>
                    <a:lstStyle/>
                    <a:p>
                      <a:pPr algn="ctr">
                        <a:spcAft>
                          <a:spcPts val="0"/>
                        </a:spcAft>
                      </a:pPr>
                      <a:r>
                        <a:rPr lang="pt-B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Ngoại hình Dế Mèn</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pt-B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Hành</a:t>
                      </a:r>
                      <a:r>
                        <a:rPr lang="pt-BR"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động của </a:t>
                      </a:r>
                      <a:r>
                        <a:rPr lang="pt-BR"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 Mèn</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Ngôn</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ngữ</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tc>
                  <a:txBody>
                    <a:bodyPr/>
                    <a:lstStyle/>
                    <a:p>
                      <a:pPr algn="ctr">
                        <a:spcAft>
                          <a:spcPts val="0"/>
                        </a:spcAft>
                      </a:pP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của</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600" b="1" baseline="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600" b="1" baseline="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60000"/>
                        <a:lumOff val="40000"/>
                      </a:schemeClr>
                    </a:solidFill>
                  </a:tcPr>
                </a:tc>
                <a:extLst>
                  <a:ext uri="{0D108BD9-81ED-4DB2-BD59-A6C34878D82A}">
                    <a16:rowId xmlns:a16="http://schemas.microsoft.com/office/drawing/2014/main" val="3111224957"/>
                  </a:ext>
                </a:extLst>
              </a:tr>
              <a:tr h="4023360">
                <a:tc>
                  <a:txBody>
                    <a:bodyPr/>
                    <a:lstStyle/>
                    <a:p>
                      <a:pPr algn="just">
                        <a:spcAft>
                          <a:spcPts val="0"/>
                        </a:spcAft>
                      </a:pP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Đôi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càng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mẫm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bóng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vuốt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cứng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nhọn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hoắt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dài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răng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đen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nhánh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râu</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dài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uốn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cong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hùng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dũng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Nhai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ngoàm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ngoạm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Co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cẳng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lên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đạp</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phanh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phách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các</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ngọn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cỏ</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oai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vệ</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p>
                    <a:p>
                      <a:pPr algn="just">
                        <a:spcAft>
                          <a:spcPts val="0"/>
                        </a:spcAft>
                      </a:pP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Quát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mấy</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chị</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Cào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ngụ</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ngoài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đầu</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bờ</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thỉnh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thoảng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ngứa</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chân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một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ghẹo</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anh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Gọng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Vó</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lấm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láp</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vừa</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ngơ</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ngác</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dưới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đầm</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lên</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spcAft>
                          <a:spcPts val="0"/>
                        </a:spcAft>
                      </a:pP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Gọi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Choắt</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chú</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mày</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với</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giọng</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điệu</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khinh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i="0"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khỉnh</a:t>
                      </a:r>
                      <a:r>
                        <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spcAft>
                          <a:spcPts val="0"/>
                        </a:spcAft>
                      </a:pPr>
                      <a:endPar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just"/>
                      <a:r>
                        <a:rPr lang="vi-VN"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Những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gã</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xốc</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nổi</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thường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lầm</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cử</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chỉ</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ngông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cuồng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là</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tài</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ba</a:t>
                      </a:r>
                      <a:r>
                        <a:rPr lang="en-US" sz="3200" kern="1200" dirty="0">
                          <a:solidFill>
                            <a:srgbClr val="002060"/>
                          </a:solidFill>
                          <a:effectLst/>
                          <a:latin typeface="Arial" panose="020B0604020202020204" pitchFamily="34" charset="0"/>
                          <a:ea typeface="+mn-ea"/>
                          <a:cs typeface="Arial" panose="020B0604020202020204" pitchFamily="34" charset="0"/>
                        </a:rPr>
                        <a:t>.</a:t>
                      </a:r>
                    </a:p>
                    <a:p>
                      <a:pPr algn="just"/>
                      <a:r>
                        <a:rPr lang="vi-VN"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Tôi</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càng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tưởng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tôi</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là</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tay</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ghê</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gớm</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có</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thể</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sắp</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đứng</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đầu</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thiên</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hạ</a:t>
                      </a:r>
                      <a:r>
                        <a:rPr lang="en-US" sz="3200" kern="1200" dirty="0">
                          <a:solidFill>
                            <a:srgbClr val="002060"/>
                          </a:solidFill>
                          <a:effectLst/>
                          <a:latin typeface="Arial" panose="020B0604020202020204" pitchFamily="34" charset="0"/>
                          <a:ea typeface="+mn-ea"/>
                          <a:cs typeface="Arial" panose="020B0604020202020204" pitchFamily="34" charset="0"/>
                        </a:rPr>
                        <a:t> </a:t>
                      </a:r>
                      <a:r>
                        <a:rPr lang="en-US" sz="3200" kern="1200" dirty="0" err="1">
                          <a:solidFill>
                            <a:srgbClr val="002060"/>
                          </a:solidFill>
                          <a:effectLst/>
                          <a:latin typeface="Arial" panose="020B0604020202020204" pitchFamily="34" charset="0"/>
                          <a:ea typeface="+mn-ea"/>
                          <a:cs typeface="Arial" panose="020B0604020202020204" pitchFamily="34" charset="0"/>
                        </a:rPr>
                        <a:t>rồi</a:t>
                      </a:r>
                      <a:r>
                        <a:rPr lang="en-US" sz="3200" kern="1200" dirty="0">
                          <a:solidFill>
                            <a:srgbClr val="002060"/>
                          </a:solidFill>
                          <a:effectLst/>
                          <a:latin typeface="Arial" panose="020B0604020202020204" pitchFamily="34" charset="0"/>
                          <a:ea typeface="+mn-ea"/>
                          <a:cs typeface="Arial" panose="020B0604020202020204" pitchFamily="34" charset="0"/>
                        </a:rPr>
                        <a:t>.</a:t>
                      </a:r>
                    </a:p>
                    <a:p>
                      <a:pPr algn="just">
                        <a:spcAft>
                          <a:spcPts val="0"/>
                        </a:spcAft>
                      </a:pPr>
                      <a:endParaRPr lang="en-US" sz="3200" i="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88684007"/>
                  </a:ext>
                </a:extLst>
              </a:tr>
              <a:tr h="1508760">
                <a:tc gridSpan="4">
                  <a:txBody>
                    <a:bodyPr/>
                    <a:lstStyle/>
                    <a:p>
                      <a:pPr algn="just"/>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=&gt; Dế Mèn là một </a:t>
                      </a:r>
                      <a:r>
                        <a:rPr lang="vi-VN"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chàng thanh niên trẻ trung, </a:t>
                      </a:r>
                      <a:r>
                        <a:rPr lang="en-US" sz="3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cường</a:t>
                      </a:r>
                      <a:r>
                        <a:rPr lang="en-US"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en-US" sz="3200" dirty="0" err="1">
                          <a:solidFill>
                            <a:srgbClr val="FF0000"/>
                          </a:solidFill>
                          <a:effectLst/>
                          <a:latin typeface="Arial" panose="020B0604020202020204" pitchFamily="34" charset="0"/>
                          <a:ea typeface="Times New Roman" panose="02020603050405020304" pitchFamily="18" charset="0"/>
                          <a:cs typeface="Arial" panose="020B0604020202020204" pitchFamily="34" charset="0"/>
                        </a:rPr>
                        <a:t>tráng</a:t>
                      </a:r>
                      <a:r>
                        <a:rPr lang="en-US"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yêu đời, tự tin </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nhưng vì tự tin quá mức về vẻ bề ngoài và sức mạnh của mình dẫn đến </a:t>
                      </a:r>
                      <a:r>
                        <a:rPr lang="vi-VN" sz="3200" dirty="0">
                          <a:solidFill>
                            <a:srgbClr val="FF0000"/>
                          </a:solidFill>
                          <a:effectLst/>
                          <a:latin typeface="Arial" panose="020B0604020202020204" pitchFamily="34" charset="0"/>
                          <a:ea typeface="Times New Roman" panose="02020603050405020304" pitchFamily="18" charset="0"/>
                          <a:cs typeface="Arial" panose="020B0604020202020204" pitchFamily="34" charset="0"/>
                        </a:rPr>
                        <a:t>kiêu căng, tự phụ, hống hách</a:t>
                      </a:r>
                      <a:r>
                        <a:rPr lang="vi-VN" sz="32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cậy sức bắt nạt kẻ yếu.</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6">
                        <a:lumMod val="40000"/>
                        <a:lumOff val="60000"/>
                      </a:schemeClr>
                    </a:solidFill>
                  </a:tcPr>
                </a:tc>
                <a:tc hMerge="1">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pPr algn="just">
                        <a:spcAft>
                          <a:spcPts val="0"/>
                        </a:spcAft>
                      </a:pPr>
                      <a:endParaRPr lang="en-US" sz="2400" dirty="0">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30991519"/>
                  </a:ext>
                </a:extLst>
              </a:tr>
            </a:tbl>
          </a:graphicData>
        </a:graphic>
      </p:graphicFrame>
    </p:spTree>
    <p:extLst>
      <p:ext uri="{BB962C8B-B14F-4D97-AF65-F5344CB8AC3E}">
        <p14:creationId xmlns:p14="http://schemas.microsoft.com/office/powerpoint/2010/main" val="418680477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fade">
                                      <p:cBhvr>
                                        <p:cTn id="7" dur="1000"/>
                                        <p:tgtEl>
                                          <p:spTgt spid="16"/>
                                        </p:tgtEl>
                                      </p:cBhvr>
                                    </p:animEffect>
                                    <p:anim calcmode="lin" valueType="num">
                                      <p:cBhvr>
                                        <p:cTn id="8" dur="1000" fill="hold"/>
                                        <p:tgtEl>
                                          <p:spTgt spid="16"/>
                                        </p:tgtEl>
                                        <p:attrNameLst>
                                          <p:attrName>ppt_x</p:attrName>
                                        </p:attrNameLst>
                                      </p:cBhvr>
                                      <p:tavLst>
                                        <p:tav tm="0">
                                          <p:val>
                                            <p:strVal val="#ppt_x"/>
                                          </p:val>
                                        </p:tav>
                                        <p:tav tm="100000">
                                          <p:val>
                                            <p:strVal val="#ppt_x"/>
                                          </p:val>
                                        </p:tav>
                                      </p:tavLst>
                                    </p:anim>
                                    <p:anim calcmode="lin" valueType="num">
                                      <p:cBhvr>
                                        <p:cTn id="9"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94" t="23008"/>
          <a:stretch>
            <a:fillRect/>
          </a:stretch>
        </p:blipFill>
        <p:spPr>
          <a:xfrm flipH="1">
            <a:off x="0" y="0"/>
            <a:ext cx="2772358" cy="3382269"/>
          </a:xfrm>
          <a:prstGeom prst="rect">
            <a:avLst/>
          </a:prstGeom>
        </p:spPr>
      </p:pic>
      <p:pic>
        <p:nvPicPr>
          <p:cNvPr id="1026" name="Picture 2" descr="Little Student Girl With Glasses Reading Book Cartoon Character Isolated  Icon Vector Illustration Royalty Free Cliparts, Vectors, And Stock  Illustration. Image 149655638.">
            <a:extLst>
              <a:ext uri="{FF2B5EF4-FFF2-40B4-BE49-F238E27FC236}">
                <a16:creationId xmlns:a16="http://schemas.microsoft.com/office/drawing/2014/main" id="{069975D8-3547-438D-B98C-A452D767E73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9077" y1="64154" x2="33385" y2="56692"/>
                        <a14:foregroundMark x1="27174" y1="53722" x2="24441" y2="52415"/>
                        <a14:foregroundMark x1="33385" y1="56692" x2="27297" y2="53781"/>
                        <a14:foregroundMark x1="20064" y1="63875" x2="19733" y2="68508"/>
                        <a14:foregroundMark x1="20669" y1="55398" x2="20540" y2="57205"/>
                        <a14:foregroundMark x1="22983" y1="73389" x2="36000" y2="77385"/>
                        <a14:foregroundMark x1="23328" y1="73495" x2="23612" y2="73582"/>
                        <a14:foregroundMark x1="21395" y1="72902" x2="22981" y2="73388"/>
                        <a14:foregroundMark x1="36000" y1="77385" x2="41692" y2="67769"/>
                        <a14:foregroundMark x1="41692" y1="67769" x2="38462" y2="63846"/>
                        <a14:foregroundMark x1="38308" y1="63538" x2="32538" y2="59692"/>
                        <a14:foregroundMark x1="32538" y1="59692" x2="24882" y2="57629"/>
                        <a14:foregroundMark x1="22092" y1="63231" x2="21385" y2="65846"/>
                        <a14:foregroundMark x1="22266" y1="62587" x2="22147" y2="63027"/>
                        <a14:foregroundMark x1="23188" y1="59172" x2="23148" y2="59320"/>
                        <a14:foregroundMark x1="23781" y1="72393" x2="24538" y2="74462"/>
                        <a14:foregroundMark x1="22740" y1="69547" x2="23778" y2="72386"/>
                        <a14:foregroundMark x1="22825" y1="69781" x2="22743" y2="69556"/>
                        <a14:foregroundMark x1="22617" y1="69214" x2="22787" y2="69678"/>
                        <a14:foregroundMark x1="22739" y1="69548" x2="22585" y2="69126"/>
                        <a14:foregroundMark x1="21876" y1="67188" x2="22299" y2="68344"/>
                        <a14:foregroundMark x1="21385" y1="65846" x2="21635" y2="66529"/>
                        <a14:foregroundMark x1="24538" y1="74462" x2="29231" y2="74692"/>
                        <a14:foregroundMark x1="29231" y1="74692" x2="36308" y2="68308"/>
                        <a14:foregroundMark x1="36308" y1="68308" x2="37154" y2="63692"/>
                        <a14:foregroundMark x1="37154" y1="63692" x2="36308" y2="62538"/>
                        <a14:foregroundMark x1="26077" y1="72538" x2="21538" y2="82385"/>
                        <a14:foregroundMark x1="21538" y1="82385" x2="31000" y2="85692"/>
                        <a14:foregroundMark x1="31000" y1="85692" x2="38077" y2="84385"/>
                        <a14:foregroundMark x1="38077" y1="84385" x2="40000" y2="78769"/>
                        <a14:foregroundMark x1="40000" y1="78769" x2="32923" y2="76077"/>
                        <a14:foregroundMark x1="32923" y1="76077" x2="27385" y2="75923"/>
                        <a14:foregroundMark x1="27385" y1="75923" x2="25077" y2="73615"/>
                        <a14:foregroundMark x1="59000" y1="62231" x2="52231" y2="59000"/>
                        <a14:foregroundMark x1="52231" y1="59000" x2="41846" y2="57385"/>
                        <a14:foregroundMark x1="41846" y1="57385" x2="37615" y2="64000"/>
                        <a14:foregroundMark x1="37615" y1="64000" x2="46231" y2="70615"/>
                        <a14:foregroundMark x1="46231" y1="70615" x2="60385" y2="66769"/>
                        <a14:foregroundMark x1="60385" y1="66769" x2="59692" y2="61692"/>
                        <a14:foregroundMark x1="59692" y1="61692" x2="58615" y2="62231"/>
                        <a14:foregroundMark x1="33385" y1="59000" x2="29923" y2="55308"/>
                        <a14:foregroundMark x1="29923" y1="55308" x2="25692" y2="58000"/>
                        <a14:foregroundMark x1="25692" y1="58000" x2="31000" y2="59231"/>
                        <a14:foregroundMark x1="31000" y1="59231" x2="34538" y2="58692"/>
                        <a14:foregroundMark x1="76538" y1="60462" x2="71615" y2="54692"/>
                        <a14:foregroundMark x1="71615" y1="54692" x2="55923" y2="57846"/>
                        <a14:foregroundMark x1="55923" y1="57846" x2="56385" y2="63769"/>
                        <a14:foregroundMark x1="56385" y1="63769" x2="63923" y2="64462"/>
                        <a14:foregroundMark x1="63923" y1="64462" x2="76692" y2="60769"/>
                        <a14:foregroundMark x1="67077" y1="73154" x2="58846" y2="69385"/>
                        <a14:foregroundMark x1="58846" y1="69385" x2="44154" y2="70077"/>
                        <a14:foregroundMark x1="44154" y1="70077" x2="39769" y2="79154"/>
                        <a14:foregroundMark x1="39769" y1="79154" x2="54923" y2="83923"/>
                        <a14:foregroundMark x1="54923" y1="83923" x2="66615" y2="79308"/>
                        <a14:foregroundMark x1="66615" y1="79308" x2="67385" y2="74462"/>
                        <a14:foregroundMark x1="67385" y1="74462" x2="66462" y2="73308"/>
                        <a14:foregroundMark x1="78385" y1="69923" x2="75385" y2="60538"/>
                        <a14:foregroundMark x1="75385" y1="60538" x2="66231" y2="61692"/>
                        <a14:foregroundMark x1="66231" y1="61692" x2="58538" y2="71769"/>
                        <a14:foregroundMark x1="58538" y1="71769" x2="70692" y2="79538"/>
                        <a14:foregroundMark x1="70692" y1="79538" x2="78846" y2="73308"/>
                        <a14:foregroundMark x1="78846" y1="73308" x2="78308" y2="68769"/>
                        <a14:backgroundMark x1="23308" y1="58154" x2="26769" y2="55000"/>
                        <a14:backgroundMark x1="26769" y1="55000" x2="20231" y2="50615"/>
                        <a14:backgroundMark x1="20231" y1="50615" x2="17231" y2="62077"/>
                        <a14:backgroundMark x1="17231" y1="62077" x2="17385" y2="69077"/>
                        <a14:backgroundMark x1="17385" y1="69077" x2="21308" y2="72538"/>
                        <a14:backgroundMark x1="21308" y1="72538" x2="23000" y2="68154"/>
                        <a14:backgroundMark x1="23000" y1="68154" x2="22923" y2="58615"/>
                        <a14:backgroundMark x1="23308" y1="61077" x2="17385" y2="54538"/>
                        <a14:backgroundMark x1="17385" y1="54538" x2="13154" y2="73385"/>
                        <a14:backgroundMark x1="13154" y1="73385" x2="19385" y2="78615"/>
                        <a14:backgroundMark x1="19385" y1="78615" x2="23154" y2="73923"/>
                        <a14:backgroundMark x1="23154" y1="73923" x2="22308" y2="35154"/>
                        <a14:backgroundMark x1="22615" y1="62692" x2="20385" y2="57615"/>
                        <a14:backgroundMark x1="20385" y1="57615" x2="13385" y2="61615"/>
                        <a14:backgroundMark x1="13385" y1="61615" x2="17077" y2="74692"/>
                        <a14:backgroundMark x1="17077" y1="74692" x2="22231" y2="71077"/>
                        <a14:backgroundMark x1="22231" y1="71077" x2="22923" y2="66000"/>
                        <a14:backgroundMark x1="22923" y1="66000" x2="22154" y2="60615"/>
                        <a14:backgroundMark x1="22769" y1="64154" x2="22615" y2="59385"/>
                        <a14:backgroundMark x1="22615" y1="59385" x2="16692" y2="60538"/>
                        <a14:backgroundMark x1="16692" y1="60538" x2="16231" y2="73000"/>
                        <a14:backgroundMark x1="16231" y1="73000" x2="21923" y2="67077"/>
                        <a14:backgroundMark x1="21923" y1="67077" x2="22000" y2="61538"/>
                        <a14:backgroundMark x1="22000" y1="61538" x2="19462" y2="57538"/>
                        <a14:backgroundMark x1="19462" y1="57538" x2="18385" y2="58000"/>
                        <a14:backgroundMark x1="21462" y1="70538" x2="20923" y2="61846"/>
                        <a14:backgroundMark x1="20923" y1="61846" x2="16385" y2="63692"/>
                        <a14:backgroundMark x1="16385" y1="63692" x2="18462" y2="71385"/>
                        <a14:backgroundMark x1="18462" y1="71385" x2="22154" y2="69923"/>
                      </a14:backgroundRemoval>
                    </a14:imgEffect>
                  </a14:imgLayer>
                </a14:imgProps>
              </a:ext>
              <a:ext uri="{28A0092B-C50C-407E-A947-70E740481C1C}">
                <a14:useLocalDpi xmlns:a14="http://schemas.microsoft.com/office/drawing/2010/main" val="0"/>
              </a:ext>
            </a:extLst>
          </a:blip>
          <a:srcRect/>
          <a:stretch>
            <a:fillRect/>
          </a:stretch>
        </p:blipFill>
        <p:spPr bwMode="auto">
          <a:xfrm>
            <a:off x="-491555" y="3394135"/>
            <a:ext cx="6012309" cy="6012309"/>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Rounded Corners 1">
            <a:extLst>
              <a:ext uri="{FF2B5EF4-FFF2-40B4-BE49-F238E27FC236}">
                <a16:creationId xmlns:a16="http://schemas.microsoft.com/office/drawing/2014/main" id="{6EF2E691-4E09-476E-8BA1-A05339CFDC3A}"/>
              </a:ext>
            </a:extLst>
          </p:cNvPr>
          <p:cNvSpPr/>
          <p:nvPr/>
        </p:nvSpPr>
        <p:spPr>
          <a:xfrm>
            <a:off x="4876800" y="2131040"/>
            <a:ext cx="11658600" cy="270270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4800" b="1" dirty="0">
              <a:solidFill>
                <a:srgbClr val="002060"/>
              </a:solidFill>
              <a:latin typeface="Arial" panose="020B0604020202020204" pitchFamily="34" charset="0"/>
              <a:cs typeface="Arial" panose="020B0604020202020204" pitchFamily="34" charset="0"/>
            </a:endParaRPr>
          </a:p>
          <a:p>
            <a:pPr>
              <a:lnSpc>
                <a:spcPct val="150000"/>
              </a:lnSpc>
            </a:pPr>
            <a:r>
              <a:rPr lang="vi-VN" sz="3600" b="1" dirty="0">
                <a:solidFill>
                  <a:srgbClr val="002060"/>
                </a:solidFill>
                <a:latin typeface="Arial" panose="020B0604020202020204" pitchFamily="34" charset="0"/>
                <a:cs typeface="Arial" panose="020B0604020202020204" pitchFamily="34" charset="0"/>
              </a:rPr>
              <a:t>Nhận xét :</a:t>
            </a:r>
          </a:p>
          <a:p>
            <a:r>
              <a:rPr lang="en-US"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Chàng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Dế</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khỏe</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mạnh</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cường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tráng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trẻ</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trung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yêu</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đời</a:t>
            </a:r>
            <a:r>
              <a:rPr lang="fr-FR" sz="3200" dirty="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a:p>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Kiêu</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căng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tự</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phụ</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hống</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hách</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cậy</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sức</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bắt</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nạt</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kẻ</a:t>
            </a:r>
            <a:r>
              <a:rPr lang="fr-FR" sz="3200" dirty="0">
                <a:solidFill>
                  <a:srgbClr val="002060"/>
                </a:solidFill>
                <a:latin typeface="Arial" panose="020B0604020202020204" pitchFamily="34" charset="0"/>
                <a:cs typeface="Arial" panose="020B0604020202020204" pitchFamily="34" charset="0"/>
              </a:rPr>
              <a:t> </a:t>
            </a:r>
            <a:r>
              <a:rPr lang="fr-FR" sz="3200" dirty="0" err="1">
                <a:solidFill>
                  <a:srgbClr val="002060"/>
                </a:solidFill>
                <a:latin typeface="Arial" panose="020B0604020202020204" pitchFamily="34" charset="0"/>
                <a:cs typeface="Arial" panose="020B0604020202020204" pitchFamily="34" charset="0"/>
              </a:rPr>
              <a:t>yếu</a:t>
            </a:r>
            <a:r>
              <a:rPr lang="fr-FR" sz="3200" dirty="0">
                <a:solidFill>
                  <a:srgbClr val="002060"/>
                </a:solidFill>
                <a:latin typeface="Arial" panose="020B0604020202020204" pitchFamily="34" charset="0"/>
                <a:cs typeface="Arial" panose="020B0604020202020204" pitchFamily="34" charset="0"/>
              </a:rPr>
              <a:t>.</a:t>
            </a:r>
            <a:endParaRPr lang="en-US" sz="3200" dirty="0">
              <a:solidFill>
                <a:srgbClr val="002060"/>
              </a:solidFill>
              <a:latin typeface="Arial" panose="020B0604020202020204" pitchFamily="34" charset="0"/>
              <a:cs typeface="Arial" panose="020B0604020202020204" pitchFamily="34" charset="0"/>
            </a:endParaRPr>
          </a:p>
          <a:p>
            <a:pPr algn="ctr">
              <a:lnSpc>
                <a:spcPct val="150000"/>
              </a:lnSpc>
            </a:pPr>
            <a:endParaRPr lang="en-US" sz="4800" dirty="0">
              <a:solidFill>
                <a:srgbClr val="002060"/>
              </a:solidFill>
              <a:latin typeface="Arial" panose="020B0604020202020204" pitchFamily="34" charset="0"/>
              <a:cs typeface="Arial" panose="020B0604020202020204" pitchFamily="34" charset="0"/>
            </a:endParaRPr>
          </a:p>
        </p:txBody>
      </p:sp>
      <p:sp>
        <p:nvSpPr>
          <p:cNvPr id="9" name="TextBox 8">
            <a:extLst>
              <a:ext uri="{FF2B5EF4-FFF2-40B4-BE49-F238E27FC236}">
                <a16:creationId xmlns:a16="http://schemas.microsoft.com/office/drawing/2014/main" id="{5034D629-EC83-4EE7-9169-1713FF858A9F}"/>
              </a:ext>
            </a:extLst>
          </p:cNvPr>
          <p:cNvSpPr txBox="1"/>
          <p:nvPr/>
        </p:nvSpPr>
        <p:spPr>
          <a:xfrm>
            <a:off x="3004330" y="411260"/>
            <a:ext cx="10711670" cy="707886"/>
          </a:xfrm>
          <a:prstGeom prst="rect">
            <a:avLst/>
          </a:prstGeom>
          <a:solidFill>
            <a:srgbClr val="FFFF00"/>
          </a:solidFill>
        </p:spPr>
        <p:txBody>
          <a:bodyPr wrap="square" rtlCol="0">
            <a:spAutoFit/>
          </a:bodyPr>
          <a:lstStyle/>
          <a:p>
            <a:r>
              <a:rPr lang="vi-VN" sz="4000" b="1" dirty="0">
                <a:solidFill>
                  <a:srgbClr val="FF0000"/>
                </a:solidFill>
              </a:rPr>
              <a:t>a. Hình dáng và tính cách nhân vật Dế Mèn</a:t>
            </a:r>
            <a:endParaRPr lang="en-US" sz="4000" b="1" dirty="0">
              <a:solidFill>
                <a:srgbClr val="FF0000"/>
              </a:solidFill>
            </a:endParaRPr>
          </a:p>
        </p:txBody>
      </p:sp>
      <p:sp>
        <p:nvSpPr>
          <p:cNvPr id="3" name="Thought Bubble: Cloud 2">
            <a:extLst>
              <a:ext uri="{FF2B5EF4-FFF2-40B4-BE49-F238E27FC236}">
                <a16:creationId xmlns:a16="http://schemas.microsoft.com/office/drawing/2014/main" id="{4DA76FAF-6D09-418A-8F32-6AB2F6CC4329}"/>
              </a:ext>
            </a:extLst>
          </p:cNvPr>
          <p:cNvSpPr/>
          <p:nvPr/>
        </p:nvSpPr>
        <p:spPr>
          <a:xfrm>
            <a:off x="5791200" y="1943100"/>
            <a:ext cx="9296400" cy="4267200"/>
          </a:xfrm>
          <a:prstGeom prst="cloudCallout">
            <a:avLst>
              <a:gd name="adj1" fmla="val -54505"/>
              <a:gd name="adj2" fmla="val 65430"/>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2800" dirty="0">
                <a:effectLst/>
                <a:latin typeface="Arial" panose="020B0604020202020204" pitchFamily="34" charset="0"/>
                <a:ea typeface="Times New Roman" panose="02020603050405020304" pitchFamily="18" charset="0"/>
                <a:cs typeface="Arial" panose="020B0604020202020204" pitchFamily="34" charset="0"/>
              </a:rPr>
              <a:t>Dế Mèn là nhân vật có tính cách như thế nào? </a:t>
            </a:r>
            <a:r>
              <a:rPr lang="nl-NL" sz="2800" dirty="0">
                <a:effectLst/>
                <a:latin typeface="Arial" panose="020B0604020202020204" pitchFamily="34" charset="0"/>
                <a:ea typeface="Times New Roman" panose="02020603050405020304" pitchFamily="18" charset="0"/>
                <a:cs typeface="Arial" panose="020B0604020202020204" pitchFamily="34" charset="0"/>
              </a:rPr>
              <a:t>Em có nhận xét gì về cách sử dụng từ ngữ, các biện pháp nghệ thuật, trình tự miêu tả của tác giả về nhân vật Dế Mèn? </a:t>
            </a:r>
            <a:r>
              <a:rPr lang="vi-VN" sz="2800" dirty="0">
                <a:effectLst/>
                <a:latin typeface="Arial" panose="020B0604020202020204" pitchFamily="34" charset="0"/>
                <a:ea typeface="Times New Roman" panose="02020603050405020304" pitchFamily="18" charset="0"/>
                <a:cs typeface="Arial" panose="020B0604020202020204" pitchFamily="34" charset="0"/>
              </a:rPr>
              <a:t> </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3" name="Rectangle: Rounded Corners 12">
            <a:extLst>
              <a:ext uri="{FF2B5EF4-FFF2-40B4-BE49-F238E27FC236}">
                <a16:creationId xmlns:a16="http://schemas.microsoft.com/office/drawing/2014/main" id="{1D17EB7D-9579-474D-AC5B-046EA08C46B9}"/>
              </a:ext>
            </a:extLst>
          </p:cNvPr>
          <p:cNvSpPr/>
          <p:nvPr/>
        </p:nvSpPr>
        <p:spPr>
          <a:xfrm>
            <a:off x="4876800" y="5457464"/>
            <a:ext cx="11658600" cy="4105636"/>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50000"/>
              </a:lnSpc>
            </a:pPr>
            <a:endParaRPr lang="vi-VN" sz="5400" b="1" dirty="0">
              <a:solidFill>
                <a:srgbClr val="002060"/>
              </a:solidFill>
              <a:latin typeface="Arial" panose="020B0604020202020204" pitchFamily="34" charset="0"/>
              <a:cs typeface="Arial" panose="020B0604020202020204" pitchFamily="34" charset="0"/>
            </a:endParaRPr>
          </a:p>
          <a:p>
            <a:r>
              <a:rPr lang="vi-VN" sz="3600" b="1" dirty="0">
                <a:solidFill>
                  <a:srgbClr val="002060"/>
                </a:solidFill>
                <a:latin typeface="Arial" panose="020B0604020202020204" pitchFamily="34" charset="0"/>
                <a:cs typeface="Arial" panose="020B0604020202020204" pitchFamily="34" charset="0"/>
              </a:rPr>
              <a:t>Nghệ thuật:</a:t>
            </a: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Kể chuyện kết hợp miêu tả.</a:t>
            </a: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So sánh, tính từ gợi hình gợi tả (</a:t>
            </a:r>
            <a:r>
              <a:rPr lang="vi-VN" sz="3200" i="1" dirty="0">
                <a:solidFill>
                  <a:srgbClr val="000000"/>
                </a:solidFill>
                <a:latin typeface="Arial" panose="020B0604020202020204" pitchFamily="34" charset="0"/>
                <a:ea typeface="Times New Roman" panose="02020603050405020304" pitchFamily="18" charset="0"/>
                <a:cs typeface="Arial" panose="020B0604020202020204" pitchFamily="34" charset="0"/>
              </a:rPr>
              <a:t>mẫm bóng, nhọn hoắt, bóng mỡ, đen nhánh</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Từ ngữ chính xác, sắc cạnh với nhiều động từ (đạp, nhai...)</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Giọng văn sôi nổi.</a:t>
            </a:r>
            <a:endParaRPr lang="en-US" sz="3200" dirty="0">
              <a:latin typeface="Arial" panose="020B0604020202020204" pitchFamily="34" charset="0"/>
              <a:ea typeface="Times New Roman" panose="02020603050405020304" pitchFamily="18" charset="0"/>
              <a:cs typeface="Arial" panose="020B0604020202020204" pitchFamily="34" charset="0"/>
            </a:endParaRPr>
          </a:p>
          <a:p>
            <a:pPr algn="just"/>
            <a:endParaRPr lang="en-US" sz="3600" dirty="0">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endParaRPr lang="en-US" sz="5400"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4" presetClass="exit" presetSubtype="10" fill="hold" grpId="1" nodeType="clickEffect">
                                  <p:stCondLst>
                                    <p:cond delay="0"/>
                                  </p:stCondLst>
                                  <p:childTnLst>
                                    <p:animEffect transition="out" filter="randombar(horizontal)">
                                      <p:cBhvr>
                                        <p:cTn id="13" dur="500"/>
                                        <p:tgtEl>
                                          <p:spTgt spid="3"/>
                                        </p:tgtEl>
                                      </p:cBhvr>
                                    </p:animEffect>
                                    <p:set>
                                      <p:cBhvr>
                                        <p:cTn id="14" dur="1" fill="hold">
                                          <p:stCondLst>
                                            <p:cond delay="499"/>
                                          </p:stCondLst>
                                        </p:cTn>
                                        <p:tgtEl>
                                          <p:spTgt spid="3"/>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2"/>
                                        </p:tgtEl>
                                        <p:attrNameLst>
                                          <p:attrName>style.visibility</p:attrName>
                                        </p:attrNameLst>
                                      </p:cBhvr>
                                      <p:to>
                                        <p:strVal val="visible"/>
                                      </p:to>
                                    </p:set>
                                    <p:animEffect transition="in" filter="fade">
                                      <p:cBhvr>
                                        <p:cTn id="19" dur="1000"/>
                                        <p:tgtEl>
                                          <p:spTgt spid="2"/>
                                        </p:tgtEl>
                                      </p:cBhvr>
                                    </p:animEffect>
                                    <p:anim calcmode="lin" valueType="num">
                                      <p:cBhvr>
                                        <p:cTn id="20" dur="1000" fill="hold"/>
                                        <p:tgtEl>
                                          <p:spTgt spid="2"/>
                                        </p:tgtEl>
                                        <p:attrNameLst>
                                          <p:attrName>ppt_x</p:attrName>
                                        </p:attrNameLst>
                                      </p:cBhvr>
                                      <p:tavLst>
                                        <p:tav tm="0">
                                          <p:val>
                                            <p:strVal val="#ppt_x"/>
                                          </p:val>
                                        </p:tav>
                                        <p:tav tm="100000">
                                          <p:val>
                                            <p:strVal val="#ppt_x"/>
                                          </p:val>
                                        </p:tav>
                                      </p:tavLst>
                                    </p:anim>
                                    <p:anim calcmode="lin" valueType="num">
                                      <p:cBhvr>
                                        <p:cTn id="21"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grpId="0" nodeType="clickEffect">
                                  <p:stCondLst>
                                    <p:cond delay="0"/>
                                  </p:stCondLst>
                                  <p:childTnLst>
                                    <p:set>
                                      <p:cBhvr>
                                        <p:cTn id="25" dur="1" fill="hold">
                                          <p:stCondLst>
                                            <p:cond delay="0"/>
                                          </p:stCondLst>
                                        </p:cTn>
                                        <p:tgtEl>
                                          <p:spTgt spid="13"/>
                                        </p:tgtEl>
                                        <p:attrNameLst>
                                          <p:attrName>style.visibility</p:attrName>
                                        </p:attrNameLst>
                                      </p:cBhvr>
                                      <p:to>
                                        <p:strVal val="visible"/>
                                      </p:to>
                                    </p:set>
                                    <p:animEffect transition="in" filter="fade">
                                      <p:cBhvr>
                                        <p:cTn id="26" dur="1000"/>
                                        <p:tgtEl>
                                          <p:spTgt spid="13"/>
                                        </p:tgtEl>
                                      </p:cBhvr>
                                    </p:animEffect>
                                    <p:anim calcmode="lin" valueType="num">
                                      <p:cBhvr>
                                        <p:cTn id="27" dur="1000" fill="hold"/>
                                        <p:tgtEl>
                                          <p:spTgt spid="13"/>
                                        </p:tgtEl>
                                        <p:attrNameLst>
                                          <p:attrName>ppt_x</p:attrName>
                                        </p:attrNameLst>
                                      </p:cBhvr>
                                      <p:tavLst>
                                        <p:tav tm="0">
                                          <p:val>
                                            <p:strVal val="#ppt_x"/>
                                          </p:val>
                                        </p:tav>
                                        <p:tav tm="100000">
                                          <p:val>
                                            <p:strVal val="#ppt_x"/>
                                          </p:val>
                                        </p:tav>
                                      </p:tavLst>
                                    </p:anim>
                                    <p:anim calcmode="lin" valueType="num">
                                      <p:cBhvr>
                                        <p:cTn id="2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3" grpId="1" animBg="1"/>
      <p:bldP spid="1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3" name="Picture 3"/>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5288217" y="1"/>
            <a:ext cx="2999782" cy="2628900"/>
          </a:xfrm>
          <a:prstGeom prst="rect">
            <a:avLst/>
          </a:prstGeom>
        </p:spPr>
      </p:pic>
      <p:sp>
        <p:nvSpPr>
          <p:cNvPr id="14" name="TextBox 13">
            <a:extLst>
              <a:ext uri="{FF2B5EF4-FFF2-40B4-BE49-F238E27FC236}">
                <a16:creationId xmlns:a16="http://schemas.microsoft.com/office/drawing/2014/main" id="{ECD30B40-0209-4A53-8243-03D10E4CF9A4}"/>
              </a:ext>
            </a:extLst>
          </p:cNvPr>
          <p:cNvSpPr txBox="1"/>
          <p:nvPr/>
        </p:nvSpPr>
        <p:spPr>
          <a:xfrm>
            <a:off x="990600" y="647700"/>
            <a:ext cx="9601200" cy="901593"/>
          </a:xfrm>
          <a:prstGeom prst="rect">
            <a:avLst/>
          </a:prstGeom>
          <a:solidFill>
            <a:srgbClr val="FFFF00"/>
          </a:solidFill>
        </p:spPr>
        <p:txBody>
          <a:bodyPr wrap="square">
            <a:spAutoFit/>
          </a:bodyPr>
          <a:lstStyle/>
          <a:p>
            <a:pPr algn="just">
              <a:lnSpc>
                <a:spcPct val="150000"/>
              </a:lnSpc>
              <a:tabLst>
                <a:tab pos="412115" algn="l"/>
              </a:tabLs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Hình dáng, tính cách của 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4" name="Table 5">
            <a:extLst>
              <a:ext uri="{FF2B5EF4-FFF2-40B4-BE49-F238E27FC236}">
                <a16:creationId xmlns:a16="http://schemas.microsoft.com/office/drawing/2014/main" id="{94CF7654-3045-49BD-9FD6-E5872EC485C0}"/>
              </a:ext>
            </a:extLst>
          </p:cNvPr>
          <p:cNvGraphicFramePr>
            <a:graphicFrameLocks noGrp="1"/>
          </p:cNvGraphicFramePr>
          <p:nvPr>
            <p:extLst>
              <p:ext uri="{D42A27DB-BD31-4B8C-83A1-F6EECF244321}">
                <p14:modId xmlns:p14="http://schemas.microsoft.com/office/powerpoint/2010/main" val="3222510088"/>
              </p:ext>
            </p:extLst>
          </p:nvPr>
        </p:nvGraphicFramePr>
        <p:xfrm>
          <a:off x="1752600" y="4731541"/>
          <a:ext cx="14801852" cy="5081451"/>
        </p:xfrm>
        <a:graphic>
          <a:graphicData uri="http://schemas.openxmlformats.org/drawingml/2006/table">
            <a:tbl>
              <a:tblPr firstRow="1" bandRow="1">
                <a:tableStyleId>{912C8C85-51F0-491E-9774-3900AFEF0FD7}</a:tableStyleId>
              </a:tblPr>
              <a:tblGrid>
                <a:gridCol w="3700463">
                  <a:extLst>
                    <a:ext uri="{9D8B030D-6E8A-4147-A177-3AD203B41FA5}">
                      <a16:colId xmlns:a16="http://schemas.microsoft.com/office/drawing/2014/main" val="3924252545"/>
                    </a:ext>
                  </a:extLst>
                </a:gridCol>
                <a:gridCol w="3700463">
                  <a:extLst>
                    <a:ext uri="{9D8B030D-6E8A-4147-A177-3AD203B41FA5}">
                      <a16:colId xmlns:a16="http://schemas.microsoft.com/office/drawing/2014/main" val="2654524396"/>
                    </a:ext>
                  </a:extLst>
                </a:gridCol>
                <a:gridCol w="3700463">
                  <a:extLst>
                    <a:ext uri="{9D8B030D-6E8A-4147-A177-3AD203B41FA5}">
                      <a16:colId xmlns:a16="http://schemas.microsoft.com/office/drawing/2014/main" val="3687229378"/>
                    </a:ext>
                  </a:extLst>
                </a:gridCol>
                <a:gridCol w="3700463">
                  <a:extLst>
                    <a:ext uri="{9D8B030D-6E8A-4147-A177-3AD203B41FA5}">
                      <a16:colId xmlns:a16="http://schemas.microsoft.com/office/drawing/2014/main" val="3969623992"/>
                    </a:ext>
                  </a:extLst>
                </a:gridCol>
              </a:tblGrid>
              <a:tr h="1149531">
                <a:tc>
                  <a:txBody>
                    <a:bodyPr/>
                    <a:lstStyle/>
                    <a:p>
                      <a:pPr algn="ctr"/>
                      <a:r>
                        <a:rPr lang="vi-VN" sz="3200" dirty="0">
                          <a:solidFill>
                            <a:schemeClr val="bg1"/>
                          </a:solidFill>
                        </a:rPr>
                        <a:t>Ngoại hình</a:t>
                      </a:r>
                      <a:endParaRPr lang="en-US" sz="3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3200" dirty="0" err="1">
                          <a:solidFill>
                            <a:schemeClr val="bg1"/>
                          </a:solidFill>
                          <a:effectLst/>
                        </a:rPr>
                        <a:t>Tính</a:t>
                      </a:r>
                      <a:r>
                        <a:rPr lang="en-US" sz="3200" dirty="0">
                          <a:solidFill>
                            <a:schemeClr val="bg1"/>
                          </a:solidFill>
                          <a:effectLst/>
                        </a:rPr>
                        <a:t> </a:t>
                      </a:r>
                      <a:r>
                        <a:rPr lang="en-US" sz="3200" dirty="0" err="1">
                          <a:solidFill>
                            <a:schemeClr val="bg1"/>
                          </a:solidFill>
                          <a:effectLst/>
                        </a:rPr>
                        <a:t>cách</a:t>
                      </a:r>
                      <a:r>
                        <a:rPr lang="en-US" sz="3200" dirty="0">
                          <a:solidFill>
                            <a:schemeClr val="bg1"/>
                          </a:solidFill>
                          <a:effectLst/>
                        </a:rPr>
                        <a:t>:</a:t>
                      </a:r>
                      <a:endParaRPr lang="en-US" sz="3200" dirty="0">
                        <a:solidFill>
                          <a:schemeClr val="bg1"/>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3200" dirty="0" err="1">
                          <a:solidFill>
                            <a:schemeClr val="bg1"/>
                          </a:solidFill>
                          <a:effectLst/>
                        </a:rPr>
                        <a:t>Hành</a:t>
                      </a:r>
                      <a:r>
                        <a:rPr lang="en-US" sz="3200" dirty="0">
                          <a:solidFill>
                            <a:schemeClr val="bg1"/>
                          </a:solidFill>
                          <a:effectLst/>
                        </a:rPr>
                        <a:t> </a:t>
                      </a:r>
                      <a:r>
                        <a:rPr lang="en-US" sz="3200" dirty="0" err="1">
                          <a:solidFill>
                            <a:schemeClr val="bg1"/>
                          </a:solidFill>
                          <a:effectLst/>
                        </a:rPr>
                        <a:t>động</a:t>
                      </a:r>
                      <a:endParaRPr lang="en-US" sz="3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tc>
                  <a:txBody>
                    <a:bodyPr/>
                    <a:lstStyle/>
                    <a:p>
                      <a:pPr algn="ctr"/>
                      <a:r>
                        <a:rPr lang="en-US" sz="3200" dirty="0" err="1">
                          <a:solidFill>
                            <a:schemeClr val="bg1"/>
                          </a:solidFill>
                          <a:effectLst/>
                        </a:rPr>
                        <a:t>Thái</a:t>
                      </a:r>
                      <a:r>
                        <a:rPr lang="en-US" sz="3200" dirty="0">
                          <a:solidFill>
                            <a:schemeClr val="bg1"/>
                          </a:solidFill>
                          <a:effectLst/>
                        </a:rPr>
                        <a:t> </a:t>
                      </a:r>
                      <a:r>
                        <a:rPr lang="en-US" sz="3200" dirty="0" err="1">
                          <a:solidFill>
                            <a:schemeClr val="bg1"/>
                          </a:solidFill>
                          <a:effectLst/>
                        </a:rPr>
                        <a:t>độ</a:t>
                      </a:r>
                      <a:r>
                        <a:rPr lang="en-US" sz="3200" dirty="0">
                          <a:solidFill>
                            <a:schemeClr val="bg1"/>
                          </a:solidFill>
                          <a:effectLst/>
                        </a:rPr>
                        <a:t> </a:t>
                      </a:r>
                      <a:r>
                        <a:rPr lang="en-US" sz="3200" dirty="0" err="1">
                          <a:solidFill>
                            <a:schemeClr val="bg1"/>
                          </a:solidFill>
                          <a:effectLst/>
                        </a:rPr>
                        <a:t>của</a:t>
                      </a:r>
                      <a:r>
                        <a:rPr lang="en-US" sz="3200" dirty="0">
                          <a:solidFill>
                            <a:schemeClr val="bg1"/>
                          </a:solidFill>
                          <a:effectLst/>
                        </a:rPr>
                        <a:t> </a:t>
                      </a:r>
                    </a:p>
                    <a:p>
                      <a:pPr algn="ctr"/>
                      <a:r>
                        <a:rPr lang="en-US" sz="3200" dirty="0" err="1">
                          <a:solidFill>
                            <a:schemeClr val="bg1"/>
                          </a:solidFill>
                          <a:effectLst/>
                        </a:rPr>
                        <a:t>Dế</a:t>
                      </a:r>
                      <a:r>
                        <a:rPr lang="en-US" sz="3200" dirty="0">
                          <a:solidFill>
                            <a:schemeClr val="bg1"/>
                          </a:solidFill>
                          <a:effectLst/>
                        </a:rPr>
                        <a:t> </a:t>
                      </a:r>
                      <a:r>
                        <a:rPr lang="en-US" sz="3200" dirty="0" err="1">
                          <a:solidFill>
                            <a:schemeClr val="bg1"/>
                          </a:solidFill>
                          <a:effectLst/>
                        </a:rPr>
                        <a:t>Mèn</a:t>
                      </a:r>
                      <a:r>
                        <a:rPr lang="en-US" sz="3200" dirty="0">
                          <a:solidFill>
                            <a:schemeClr val="bg1"/>
                          </a:solidFill>
                          <a:effectLst/>
                        </a:rPr>
                        <a:t>: </a:t>
                      </a:r>
                      <a:endParaRPr lang="en-US" sz="3200" dirty="0">
                        <a:solidFill>
                          <a:schemeClr val="bg1"/>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4"/>
                    </a:solidFill>
                  </a:tcPr>
                </a:tc>
                <a:extLst>
                  <a:ext uri="{0D108BD9-81ED-4DB2-BD59-A6C34878D82A}">
                    <a16:rowId xmlns:a16="http://schemas.microsoft.com/office/drawing/2014/main" val="4171637782"/>
                  </a:ext>
                </a:extLst>
              </a:tr>
              <a:tr h="1288869">
                <a:tc>
                  <a:txBody>
                    <a:bodyPr/>
                    <a:lstStyle/>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vi-VN" dirty="0"/>
                    </a:p>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42270220"/>
                  </a:ext>
                </a:extLst>
              </a:tr>
            </a:tbl>
          </a:graphicData>
        </a:graphic>
      </p:graphicFrame>
      <p:sp>
        <p:nvSpPr>
          <p:cNvPr id="20" name="TextBox 19">
            <a:extLst>
              <a:ext uri="{FF2B5EF4-FFF2-40B4-BE49-F238E27FC236}">
                <a16:creationId xmlns:a16="http://schemas.microsoft.com/office/drawing/2014/main" id="{C2F6217C-22CC-4B34-A5F0-322BB24FC930}"/>
              </a:ext>
            </a:extLst>
          </p:cNvPr>
          <p:cNvSpPr txBox="1"/>
          <p:nvPr/>
        </p:nvSpPr>
        <p:spPr>
          <a:xfrm>
            <a:off x="1752600" y="2314783"/>
            <a:ext cx="14801850" cy="2062103"/>
          </a:xfrm>
          <a:prstGeom prst="rect">
            <a:avLst/>
          </a:prstGeom>
          <a:solidFill>
            <a:schemeClr val="bg1"/>
          </a:solidFill>
          <a:ln>
            <a:solidFill>
              <a:schemeClr val="accent1"/>
            </a:solidFill>
          </a:ln>
        </p:spPr>
        <p:txBody>
          <a:bodyPr wrap="square" rtlCol="0">
            <a:spAutoFit/>
          </a:bodyPr>
          <a:lstStyle/>
          <a:p>
            <a:pPr algn="ctr"/>
            <a:r>
              <a:rPr lang="vi-VN" sz="4400" b="1" dirty="0">
                <a:solidFill>
                  <a:srgbClr val="002060"/>
                </a:solidFill>
              </a:rPr>
              <a:t>THẢO LUẬN NHÓM</a:t>
            </a:r>
          </a:p>
          <a:p>
            <a:pPr marL="457200" indent="-457200">
              <a:buFont typeface="Arial" panose="020B0604020202020204" pitchFamily="34" charset="0"/>
              <a:buChar char="•"/>
            </a:pPr>
            <a:r>
              <a:rPr lang="vi-VN" sz="2800" b="1" dirty="0">
                <a:solidFill>
                  <a:srgbClr val="002060"/>
                </a:solidFill>
              </a:rPr>
              <a:t>Thời gian: </a:t>
            </a:r>
            <a:r>
              <a:rPr lang="vi-VN" sz="2800" dirty="0">
                <a:solidFill>
                  <a:srgbClr val="002060"/>
                </a:solidFill>
              </a:rPr>
              <a:t>3 phút</a:t>
            </a:r>
          </a:p>
          <a:p>
            <a:pPr marL="457200" indent="-457200">
              <a:buFont typeface="Arial" panose="020B0604020202020204" pitchFamily="34" charset="0"/>
              <a:buChar char="•"/>
            </a:pPr>
            <a:r>
              <a:rPr lang="vi-VN" sz="2800" b="1" dirty="0">
                <a:solidFill>
                  <a:srgbClr val="002060"/>
                </a:solidFill>
                <a:latin typeface="Arial" panose="020B0604020202020204" pitchFamily="34" charset="0"/>
                <a:cs typeface="Arial" panose="020B0604020202020204" pitchFamily="34" charset="0"/>
              </a:rPr>
              <a:t>Nhiệm vụ: </a:t>
            </a:r>
            <a:r>
              <a:rPr lang="en-US" sz="2800" dirty="0" err="1">
                <a:solidFill>
                  <a:srgbClr val="002060"/>
                </a:solidFill>
                <a:latin typeface="Arial" panose="020B0604020202020204" pitchFamily="34" charset="0"/>
                <a:cs typeface="Arial" panose="020B0604020202020204" pitchFamily="34" charset="0"/>
              </a:rPr>
              <a:t>Các</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nhóm</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hoàn</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thành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phiếu</a:t>
            </a:r>
            <a:r>
              <a:rPr lang="en-US" sz="2800" dirty="0">
                <a:solidFill>
                  <a:srgbClr val="002060"/>
                </a:solidFill>
                <a:latin typeface="Arial" panose="020B0604020202020204" pitchFamily="34" charset="0"/>
                <a:cs typeface="Arial" panose="020B0604020202020204" pitchFamily="34" charset="0"/>
              </a:rPr>
              <a:t> HT </a:t>
            </a:r>
            <a:r>
              <a:rPr lang="en-US" sz="2800" dirty="0" err="1">
                <a:solidFill>
                  <a:srgbClr val="002060"/>
                </a:solidFill>
                <a:latin typeface="Arial" panose="020B0604020202020204" pitchFamily="34" charset="0"/>
                <a:cs typeface="Arial" panose="020B0604020202020204" pitchFamily="34" charset="0"/>
              </a:rPr>
              <a:t>số</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 2 </a:t>
            </a:r>
            <a:r>
              <a:rPr lang="en-US" sz="2800" dirty="0" err="1">
                <a:solidFill>
                  <a:srgbClr val="002060"/>
                </a:solidFill>
                <a:latin typeface="Arial" panose="020B0604020202020204" pitchFamily="34" charset="0"/>
                <a:cs typeface="Arial" panose="020B0604020202020204" pitchFamily="34" charset="0"/>
              </a:rPr>
              <a:t>về</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hình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dáng</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và</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tính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cách</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của</a:t>
            </a:r>
            <a:r>
              <a:rPr lang="en-US" sz="2800" dirty="0">
                <a:solidFill>
                  <a:srgbClr val="002060"/>
                </a:solidFill>
                <a:latin typeface="Arial" panose="020B0604020202020204" pitchFamily="34" charset="0"/>
                <a:cs typeface="Arial" panose="020B0604020202020204" pitchFamily="34" charset="0"/>
              </a:rPr>
              <a:t> </a:t>
            </a:r>
            <a:r>
              <a:rPr lang="en-US" sz="2800" dirty="0" err="1">
                <a:solidFill>
                  <a:srgbClr val="002060"/>
                </a:solidFill>
                <a:latin typeface="Arial" panose="020B0604020202020204" pitchFamily="34" charset="0"/>
                <a:cs typeface="Arial" panose="020B0604020202020204" pitchFamily="34" charset="0"/>
              </a:rPr>
              <a:t>Dế</a:t>
            </a:r>
            <a:r>
              <a:rPr lang="en-US" sz="2800" dirty="0">
                <a:solidFill>
                  <a:srgbClr val="002060"/>
                </a:solidFill>
                <a:latin typeface="Arial" panose="020B0604020202020204" pitchFamily="34" charset="0"/>
                <a:cs typeface="Arial" panose="020B0604020202020204" pitchFamily="34" charset="0"/>
              </a:rPr>
              <a:t> </a:t>
            </a:r>
            <a:r>
              <a:rPr lang="vi-VN" sz="2800" dirty="0">
                <a:solidFill>
                  <a:srgbClr val="002060"/>
                </a:solidFill>
                <a:latin typeface="Arial" panose="020B0604020202020204" pitchFamily="34" charset="0"/>
                <a:cs typeface="Arial" panose="020B0604020202020204" pitchFamily="34" charset="0"/>
              </a:rPr>
              <a:t>Choắt</a:t>
            </a:r>
            <a:endParaRPr lang="en-US" sz="2800" dirty="0">
              <a:solidFill>
                <a:srgbClr val="002060"/>
              </a:solidFill>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94" t="23008"/>
          <a:stretch>
            <a:fillRect/>
          </a:stretch>
        </p:blipFill>
        <p:spPr>
          <a:xfrm flipH="1">
            <a:off x="0" y="0"/>
            <a:ext cx="2772358" cy="3382269"/>
          </a:xfrm>
          <a:prstGeom prst="rect">
            <a:avLst/>
          </a:prstGeom>
        </p:spPr>
      </p:pic>
      <mc:AlternateContent xmlns:mc="http://schemas.openxmlformats.org/markup-compatibility/2006" xmlns:a14="http://schemas.microsoft.com/office/drawing/2010/main">
        <mc:Choice Requires="a14">
          <p:graphicFrame>
            <p:nvGraphicFramePr>
              <p:cNvPr id="2" name="Table 1">
                <a:extLst>
                  <a:ext uri="{FF2B5EF4-FFF2-40B4-BE49-F238E27FC236}">
                    <a16:creationId xmlns:a16="http://schemas.microsoft.com/office/drawing/2014/main" id="{5F9F0A1C-CA6D-4887-BC19-BE5E2D22BBBE}"/>
                  </a:ext>
                </a:extLst>
              </p:cNvPr>
              <p:cNvGraphicFramePr>
                <a:graphicFrameLocks noGrp="1"/>
              </p:cNvGraphicFramePr>
              <p:nvPr>
                <p:extLst>
                  <p:ext uri="{D42A27DB-BD31-4B8C-83A1-F6EECF244321}">
                    <p14:modId xmlns:p14="http://schemas.microsoft.com/office/powerpoint/2010/main" val="3613111758"/>
                  </p:ext>
                </p:extLst>
              </p:nvPr>
            </p:nvGraphicFramePr>
            <p:xfrm>
              <a:off x="1007809" y="2552701"/>
              <a:ext cx="16752389" cy="6144900"/>
            </p:xfrm>
            <a:graphic>
              <a:graphicData uri="http://schemas.openxmlformats.org/drawingml/2006/table">
                <a:tbl>
                  <a:tblPr firstRow="1" bandRow="1">
                    <a:tableStyleId>{72833802-FEF1-4C79-8D5D-14CF1EAF98D9}</a:tableStyleId>
                  </a:tblPr>
                  <a:tblGrid>
                    <a:gridCol w="4780941">
                      <a:extLst>
                        <a:ext uri="{9D8B030D-6E8A-4147-A177-3AD203B41FA5}">
                          <a16:colId xmlns:a16="http://schemas.microsoft.com/office/drawing/2014/main" val="1037421426"/>
                        </a:ext>
                      </a:extLst>
                    </a:gridCol>
                    <a:gridCol w="3155412">
                      <a:extLst>
                        <a:ext uri="{9D8B030D-6E8A-4147-A177-3AD203B41FA5}">
                          <a16:colId xmlns:a16="http://schemas.microsoft.com/office/drawing/2014/main" val="3163832350"/>
                        </a:ext>
                      </a:extLst>
                    </a:gridCol>
                    <a:gridCol w="2658199">
                      <a:extLst>
                        <a:ext uri="{9D8B030D-6E8A-4147-A177-3AD203B41FA5}">
                          <a16:colId xmlns:a16="http://schemas.microsoft.com/office/drawing/2014/main" val="3053293495"/>
                        </a:ext>
                      </a:extLst>
                    </a:gridCol>
                    <a:gridCol w="6157837">
                      <a:extLst>
                        <a:ext uri="{9D8B030D-6E8A-4147-A177-3AD203B41FA5}">
                          <a16:colId xmlns:a16="http://schemas.microsoft.com/office/drawing/2014/main" val="391260217"/>
                        </a:ext>
                      </a:extLst>
                    </a:gridCol>
                  </a:tblGrid>
                  <a:tr h="1233592">
                    <a:tc>
                      <a:txBody>
                        <a:bodyPr/>
                        <a:lstStyle/>
                        <a:p>
                          <a:pPr algn="ctr"/>
                          <a:r>
                            <a:rPr lang="en-US" sz="4000" dirty="0" err="1">
                              <a:solidFill>
                                <a:schemeClr val="bg1"/>
                              </a:solidFill>
                              <a:effectLst/>
                            </a:rPr>
                            <a:t>Ngoại</a:t>
                          </a:r>
                          <a:r>
                            <a:rPr lang="en-US" sz="4000" dirty="0">
                              <a:solidFill>
                                <a:schemeClr val="bg1"/>
                              </a:solidFill>
                              <a:effectLst/>
                            </a:rPr>
                            <a:t> </a:t>
                          </a:r>
                          <a:r>
                            <a:rPr lang="en-US" sz="4000" dirty="0" err="1">
                              <a:solidFill>
                                <a:schemeClr val="bg1"/>
                              </a:solidFill>
                              <a:effectLst/>
                            </a:rPr>
                            <a:t>hình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bg1"/>
                              </a:solidFill>
                              <a:effectLst/>
                            </a:rPr>
                            <a:t>Tính</a:t>
                          </a:r>
                          <a:r>
                            <a:rPr lang="en-US" sz="4000" dirty="0">
                              <a:solidFill>
                                <a:schemeClr val="bg1"/>
                              </a:solidFill>
                              <a:effectLst/>
                            </a:rPr>
                            <a:t> </a:t>
                          </a:r>
                          <a:r>
                            <a:rPr lang="en-US" sz="4000" dirty="0" err="1">
                              <a:solidFill>
                                <a:schemeClr val="bg1"/>
                              </a:solidFill>
                              <a:effectLst/>
                            </a:rPr>
                            <a:t>cách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bg1"/>
                              </a:solidFill>
                              <a:effectLst/>
                            </a:rPr>
                            <a:t>Hành</a:t>
                          </a:r>
                          <a:r>
                            <a:rPr lang="en-US" sz="4000" dirty="0">
                              <a:solidFill>
                                <a:schemeClr val="bg1"/>
                              </a:solidFill>
                              <a:effectLst/>
                            </a:rPr>
                            <a:t> </a:t>
                          </a:r>
                          <a:r>
                            <a:rPr lang="en-US" sz="4000" dirty="0" err="1">
                              <a:solidFill>
                                <a:schemeClr val="bg1"/>
                              </a:solidFill>
                              <a:effectLst/>
                            </a:rPr>
                            <a:t>động</a:t>
                          </a:r>
                          <a:endParaRPr lang="en-US" sz="4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bg1"/>
                              </a:solidFill>
                              <a:effectLst/>
                            </a:rPr>
                            <a:t>Thái</a:t>
                          </a:r>
                          <a:r>
                            <a:rPr lang="en-US" sz="4000" dirty="0">
                              <a:solidFill>
                                <a:schemeClr val="bg1"/>
                              </a:solidFill>
                              <a:effectLst/>
                            </a:rPr>
                            <a:t> </a:t>
                          </a:r>
                          <a:r>
                            <a:rPr lang="en-US" sz="4000" dirty="0" err="1">
                              <a:solidFill>
                                <a:schemeClr val="bg1"/>
                              </a:solidFill>
                              <a:effectLst/>
                            </a:rPr>
                            <a:t>độ</a:t>
                          </a:r>
                          <a:r>
                            <a:rPr lang="en-US" sz="4000" dirty="0">
                              <a:solidFill>
                                <a:schemeClr val="bg1"/>
                              </a:solidFill>
                              <a:effectLst/>
                            </a:rPr>
                            <a:t> </a:t>
                          </a:r>
                          <a:r>
                            <a:rPr lang="en-US" sz="4000" dirty="0" err="1">
                              <a:solidFill>
                                <a:schemeClr val="bg1"/>
                              </a:solidFill>
                              <a:effectLst/>
                            </a:rPr>
                            <a:t>của</a:t>
                          </a:r>
                          <a:r>
                            <a:rPr lang="en-US" sz="4000" dirty="0">
                              <a:solidFill>
                                <a:schemeClr val="bg1"/>
                              </a:solidFill>
                              <a:effectLst/>
                            </a:rPr>
                            <a:t> </a:t>
                          </a:r>
                          <a:r>
                            <a:rPr lang="en-US" sz="4000" dirty="0" err="1">
                              <a:solidFill>
                                <a:schemeClr val="bg1"/>
                              </a:solidFill>
                              <a:effectLst/>
                            </a:rPr>
                            <a:t>Dế</a:t>
                          </a:r>
                          <a:r>
                            <a:rPr lang="en-US" sz="4000" dirty="0">
                              <a:solidFill>
                                <a:schemeClr val="bg1"/>
                              </a:solidFill>
                              <a:effectLst/>
                            </a:rPr>
                            <a:t> </a:t>
                          </a:r>
                          <a:r>
                            <a:rPr lang="en-US" sz="4000" dirty="0" err="1">
                              <a:solidFill>
                                <a:schemeClr val="bg1"/>
                              </a:solidFill>
                              <a:effectLst/>
                            </a:rPr>
                            <a:t>Mèn</a:t>
                          </a:r>
                          <a:r>
                            <a:rPr lang="en-US" sz="4000" dirty="0">
                              <a:solidFill>
                                <a:schemeClr val="bg1"/>
                              </a:solidFill>
                              <a:effectLst/>
                            </a:rPr>
                            <a:t>: </a:t>
                          </a:r>
                          <a:endParaRPr lang="en-US" sz="4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466948"/>
                      </a:ext>
                    </a:extLst>
                  </a:tr>
                  <a:tr h="3231123">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gã</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nghiện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thuốc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phiện</a:t>
                          </a:r>
                          <a:r>
                            <a:rPr lang="en-US" sz="3200" dirty="0">
                              <a:solidFill>
                                <a:srgbClr val="002060"/>
                              </a:solidFill>
                              <a:effectLst/>
                              <a:latin typeface="Arial" panose="020B0604020202020204" pitchFamily="34" charset="0"/>
                              <a:cs typeface="Arial" panose="020B0604020202020204" pitchFamily="34" charset="0"/>
                            </a:rPr>
                            <a:t>.</a:t>
                          </a:r>
                        </a:p>
                        <a:p>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Cánh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ngắn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ngủn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râu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mẩu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mặt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mũi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ngơ</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cú</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mèo</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Dại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lớn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mà</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Ăn</a:t>
                          </a:r>
                          <a:r>
                            <a:rPr lang="en-US" sz="3200" dirty="0">
                              <a:solidFill>
                                <a:srgbClr val="002060"/>
                              </a:solidFill>
                              <a:effectLst/>
                              <a:latin typeface="Arial" panose="020B0604020202020204" pitchFamily="34" charset="0"/>
                              <a:cs typeface="Arial" panose="020B0604020202020204" pitchFamily="34" charset="0"/>
                            </a:rPr>
                            <a:t> ở </a:t>
                          </a:r>
                          <a:r>
                            <a:rPr lang="en-US" sz="3200" dirty="0" err="1">
                              <a:solidFill>
                                <a:srgbClr val="002060"/>
                              </a:solidFill>
                              <a:effectLst/>
                              <a:latin typeface="Arial" panose="020B0604020202020204" pitchFamily="34" charset="0"/>
                              <a:cs typeface="Arial" panose="020B0604020202020204" pitchFamily="34" charset="0"/>
                            </a:rPr>
                            <a:t>bẩn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thỉu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thôi</a:t>
                          </a:r>
                          <a:r>
                            <a:rPr lang="en-US" sz="3200" dirty="0">
                              <a:solidFill>
                                <a:srgbClr val="002060"/>
                              </a:solidFill>
                              <a:effectLst/>
                              <a:latin typeface="Arial" panose="020B0604020202020204" pitchFamily="34" charset="0"/>
                              <a:cs typeface="Arial" panose="020B0604020202020204" pitchFamily="34" charset="0"/>
                            </a:rPr>
                            <a:t>.</a:t>
                          </a:r>
                        </a:p>
                        <a:p>
                          <a:endParaRPr lang="en-US" sz="3200"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200" kern="1200" dirty="0">
                              <a:solidFill>
                                <a:srgbClr val="002060"/>
                              </a:solidFill>
                              <a:effectLst/>
                              <a:latin typeface="+mn-lt"/>
                              <a:ea typeface="+mn-ea"/>
                              <a:cs typeface="+mn-cs"/>
                            </a:rPr>
                            <a:t>Cầu xin Dế mèn cho đào ngách thông sang nhà Dế Mèn.</a:t>
                          </a:r>
                          <a:endParaRPr lang="en-US" sz="4800"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a:solidFill>
                                <a:srgbClr val="002060"/>
                              </a:solidFill>
                              <a:effectLst/>
                              <a:latin typeface="Arial" panose="020B0604020202020204" pitchFamily="34" charset="0"/>
                              <a:cs typeface="Arial" panose="020B0604020202020204" pitchFamily="34" charset="0"/>
                            </a:rPr>
                            <a:t>Coi </a:t>
                          </a:r>
                          <a:r>
                            <a:rPr lang="en-US" sz="3200" dirty="0" err="1">
                              <a:solidFill>
                                <a:srgbClr val="002060"/>
                              </a:solidFill>
                              <a:effectLst/>
                              <a:latin typeface="Arial" panose="020B0604020202020204" pitchFamily="34" charset="0"/>
                              <a:cs typeface="Arial" panose="020B0604020202020204" pitchFamily="34" charset="0"/>
                            </a:rPr>
                            <a:t>thường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khinh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nhìn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bạn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với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cái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nhìn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trịch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thượng</a:t>
                          </a:r>
                          <a:r>
                            <a:rPr lang="en-US" sz="3200" dirty="0">
                              <a:solidFill>
                                <a:srgbClr val="002060"/>
                              </a:solidFill>
                              <a:effectLst/>
                              <a:latin typeface="Arial" panose="020B0604020202020204" pitchFamily="34" charset="0"/>
                              <a:cs typeface="Arial" panose="020B0604020202020204" pitchFamily="34" charset="0"/>
                            </a:rPr>
                            <a:t>.</a:t>
                          </a:r>
                          <a:endParaRPr lang="vi-VN" sz="3200" dirty="0">
                            <a:solidFill>
                              <a:srgbClr val="002060"/>
                            </a:solidFill>
                            <a:effectLst/>
                            <a:latin typeface="Arial" panose="020B0604020202020204" pitchFamily="34" charset="0"/>
                            <a:cs typeface="Arial" panose="020B0604020202020204" pitchFamily="34" charset="0"/>
                          </a:endParaRPr>
                        </a:p>
                        <a:p>
                          <a:pPr algn="just"/>
                          <a:endParaRPr lang="en-US" sz="3200" dirty="0">
                            <a:solidFill>
                              <a:srgbClr val="002060"/>
                            </a:solidFill>
                            <a:effectLst/>
                            <a:latin typeface="Arial" panose="020B0604020202020204" pitchFamily="34" charset="0"/>
                            <a:cs typeface="Arial" panose="020B0604020202020204" pitchFamily="34" charset="0"/>
                          </a:endParaRPr>
                        </a:p>
                        <a:p>
                          <a:pPr algn="just"/>
                          <a14:m>
                            <m:oMath xmlns:m="http://schemas.openxmlformats.org/officeDocument/2006/math">
                              <m:r>
                                <a:rPr lang="en-US" sz="3200">
                                  <a:solidFill>
                                    <a:srgbClr val="002060"/>
                                  </a:solidFill>
                                  <a:effectLst/>
                                  <a:latin typeface="Cambria Math" panose="02040503050406030204" pitchFamily="18" charset="0"/>
                                </a:rPr>
                                <m:t>→</m:t>
                              </m:r>
                            </m:oMath>
                          </a14:m>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Ích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kỉ</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hẹp</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hòi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ngạo</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lạnh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lùng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trước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hoàn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cảnh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khốn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của</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đồng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loại</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3585674463"/>
                      </a:ext>
                    </a:extLst>
                  </a:tr>
                  <a:tr h="1680185">
                    <a:tc gridSpan="4">
                      <a:txBody>
                        <a:bodyPr/>
                        <a:lstStyle/>
                        <a:p>
                          <a:pPr marL="342900" indent="-342900" algn="just">
                            <a:buFont typeface="Wingdings" panose="05000000000000000000" pitchFamily="2" charset="2"/>
                            <a:buChar char="v"/>
                          </a:pPr>
                          <a:r>
                            <a:rPr lang="en-US" sz="3200" dirty="0">
                              <a:solidFill>
                                <a:srgbClr val="002060"/>
                              </a:solidFill>
                              <a:effectLst/>
                              <a:latin typeface="Arial" panose="020B0604020202020204" pitchFamily="34" charset="0"/>
                              <a:cs typeface="Arial" panose="020B0604020202020204" pitchFamily="34" charset="0"/>
                            </a:rPr>
                            <a:t>Khi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nhờ</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giúp</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đỡ</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đào</a:t>
                          </a:r>
                          <a:r>
                            <a:rPr lang="en-US" sz="3200" dirty="0">
                              <a:solidFill>
                                <a:srgbClr val="002060"/>
                              </a:solidFill>
                              <a:effectLst/>
                              <a:latin typeface="Arial" panose="020B0604020202020204" pitchFamily="34" charset="0"/>
                              <a:cs typeface="Arial" panose="020B0604020202020204" pitchFamily="34" charset="0"/>
                            </a:rPr>
                            <a:t> hang </a:t>
                          </a:r>
                          <a:r>
                            <a:rPr lang="en-US" sz="3200" dirty="0" err="1">
                              <a:solidFill>
                                <a:srgbClr val="002060"/>
                              </a:solidFill>
                              <a:effectLst/>
                              <a:latin typeface="Arial" panose="020B0604020202020204" pitchFamily="34" charset="0"/>
                              <a:cs typeface="Arial" panose="020B0604020202020204" pitchFamily="34" charset="0"/>
                            </a:rPr>
                            <a:t>sâu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đường</a:t>
                          </a:r>
                          <a:r>
                            <a:rPr lang="en-US" sz="3200" dirty="0">
                              <a:solidFill>
                                <a:srgbClr val="002060"/>
                              </a:solidFill>
                              <a:effectLst/>
                              <a:latin typeface="Arial" panose="020B0604020202020204" pitchFamily="34" charset="0"/>
                              <a:cs typeface="Arial" panose="020B0604020202020204" pitchFamily="34" charset="0"/>
                            </a:rPr>
                            <a:t> sang hang </a:t>
                          </a:r>
                          <a:r>
                            <a:rPr lang="en-US" sz="3200" dirty="0" err="1">
                              <a:solidFill>
                                <a:srgbClr val="002060"/>
                              </a:solidFill>
                              <a:effectLst/>
                              <a:latin typeface="Arial" panose="020B0604020202020204" pitchFamily="34" charset="0"/>
                              <a:cs typeface="Arial" panose="020B0604020202020204" pitchFamily="34" charset="0"/>
                            </a:rPr>
                            <a:t>của</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phòng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lúc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hoạn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thẳng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thừng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từ</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chối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thậm</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chí</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còn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miệt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thị</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hám</a:t>
                          </a:r>
                          <a:r>
                            <a:rPr lang="en-US" sz="3200" dirty="0">
                              <a:solidFill>
                                <a:srgbClr val="002060"/>
                              </a:solidFill>
                              <a:effectLst/>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9651520"/>
                      </a:ext>
                    </a:extLst>
                  </a:tr>
                </a:tbl>
              </a:graphicData>
            </a:graphic>
          </p:graphicFrame>
        </mc:Choice>
        <mc:Fallback xmlns="">
          <p:graphicFrame>
            <p:nvGraphicFramePr>
              <p:cNvPr id="2" name="Table 1">
                <a:extLst>
                  <a:ext uri="{FF2B5EF4-FFF2-40B4-BE49-F238E27FC236}">
                    <a16:creationId xmlns:a16="http://schemas.microsoft.com/office/drawing/2014/main" id="{5F9F0A1C-CA6D-4887-BC19-BE5E2D22BBBE}"/>
                  </a:ext>
                </a:extLst>
              </p:cNvPr>
              <p:cNvGraphicFramePr>
                <a:graphicFrameLocks noGrp="1"/>
              </p:cNvGraphicFramePr>
              <p:nvPr>
                <p:extLst>
                  <p:ext uri="{D42A27DB-BD31-4B8C-83A1-F6EECF244321}">
                    <p14:modId xmlns:p14="http://schemas.microsoft.com/office/powerpoint/2010/main" val="3613111758"/>
                  </p:ext>
                </p:extLst>
              </p:nvPr>
            </p:nvGraphicFramePr>
            <p:xfrm>
              <a:off x="1007809" y="2552701"/>
              <a:ext cx="16752389" cy="6144900"/>
            </p:xfrm>
            <a:graphic>
              <a:graphicData uri="http://schemas.openxmlformats.org/drawingml/2006/table">
                <a:tbl>
                  <a:tblPr firstRow="1" bandRow="1">
                    <a:tableStyleId>{72833802-FEF1-4C79-8D5D-14CF1EAF98D9}</a:tableStyleId>
                  </a:tblPr>
                  <a:tblGrid>
                    <a:gridCol w="4780941">
                      <a:extLst>
                        <a:ext uri="{9D8B030D-6E8A-4147-A177-3AD203B41FA5}">
                          <a16:colId xmlns:a16="http://schemas.microsoft.com/office/drawing/2014/main" val="1037421426"/>
                        </a:ext>
                      </a:extLst>
                    </a:gridCol>
                    <a:gridCol w="3155412">
                      <a:extLst>
                        <a:ext uri="{9D8B030D-6E8A-4147-A177-3AD203B41FA5}">
                          <a16:colId xmlns:a16="http://schemas.microsoft.com/office/drawing/2014/main" val="3163832350"/>
                        </a:ext>
                      </a:extLst>
                    </a:gridCol>
                    <a:gridCol w="2658199">
                      <a:extLst>
                        <a:ext uri="{9D8B030D-6E8A-4147-A177-3AD203B41FA5}">
                          <a16:colId xmlns:a16="http://schemas.microsoft.com/office/drawing/2014/main" val="3053293495"/>
                        </a:ext>
                      </a:extLst>
                    </a:gridCol>
                    <a:gridCol w="6157837">
                      <a:extLst>
                        <a:ext uri="{9D8B030D-6E8A-4147-A177-3AD203B41FA5}">
                          <a16:colId xmlns:a16="http://schemas.microsoft.com/office/drawing/2014/main" val="391260217"/>
                        </a:ext>
                      </a:extLst>
                    </a:gridCol>
                  </a:tblGrid>
                  <a:tr h="1233592">
                    <a:tc>
                      <a:txBody>
                        <a:bodyPr/>
                        <a:lstStyle/>
                        <a:p>
                          <a:pPr algn="ctr"/>
                          <a:r>
                            <a:rPr lang="en-US" sz="4000" dirty="0" err="1">
                              <a:solidFill>
                                <a:schemeClr val="bg1"/>
                              </a:solidFill>
                              <a:effectLst/>
                            </a:rPr>
                            <a:t>Ngoại</a:t>
                          </a:r>
                          <a:r>
                            <a:rPr lang="en-US" sz="4000" dirty="0">
                              <a:solidFill>
                                <a:schemeClr val="bg1"/>
                              </a:solidFill>
                              <a:effectLst/>
                            </a:rPr>
                            <a:t> </a:t>
                          </a:r>
                          <a:r>
                            <a:rPr lang="en-US" sz="4000" dirty="0" err="1">
                              <a:solidFill>
                                <a:schemeClr val="bg1"/>
                              </a:solidFill>
                              <a:effectLst/>
                            </a:rPr>
                            <a:t>hình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bg1"/>
                              </a:solidFill>
                              <a:effectLst/>
                            </a:rPr>
                            <a:t>Tính</a:t>
                          </a:r>
                          <a:r>
                            <a:rPr lang="en-US" sz="4000" dirty="0">
                              <a:solidFill>
                                <a:schemeClr val="bg1"/>
                              </a:solidFill>
                              <a:effectLst/>
                            </a:rPr>
                            <a:t> </a:t>
                          </a:r>
                          <a:r>
                            <a:rPr lang="en-US" sz="4000" dirty="0" err="1">
                              <a:solidFill>
                                <a:schemeClr val="bg1"/>
                              </a:solidFill>
                              <a:effectLst/>
                            </a:rPr>
                            <a:t>cách</a:t>
                          </a:r>
                          <a:r>
                            <a:rPr lang="en-US" sz="4000" dirty="0">
                              <a:solidFill>
                                <a:schemeClr val="bg1"/>
                              </a:solidFill>
                              <a:effectLst/>
                            </a:rPr>
                            <a:t>:</a:t>
                          </a:r>
                          <a:endParaRPr lang="en-US" sz="4000" dirty="0">
                            <a:solidFill>
                              <a:schemeClr val="bg1"/>
                            </a:solidFill>
                            <a:effectLst/>
                            <a:latin typeface="Times New Roman" panose="02020603050405020304" pitchFamily="18" charset="0"/>
                            <a:ea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bg1"/>
                              </a:solidFill>
                              <a:effectLst/>
                            </a:rPr>
                            <a:t>Hành</a:t>
                          </a:r>
                          <a:r>
                            <a:rPr lang="en-US" sz="4000" dirty="0">
                              <a:solidFill>
                                <a:schemeClr val="bg1"/>
                              </a:solidFill>
                              <a:effectLst/>
                            </a:rPr>
                            <a:t> </a:t>
                          </a:r>
                          <a:r>
                            <a:rPr lang="en-US" sz="4000" dirty="0" err="1">
                              <a:solidFill>
                                <a:schemeClr val="bg1"/>
                              </a:solidFill>
                              <a:effectLst/>
                            </a:rPr>
                            <a:t>động</a:t>
                          </a:r>
                          <a:endParaRPr lang="en-US" sz="4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4000" dirty="0" err="1">
                              <a:solidFill>
                                <a:schemeClr val="bg1"/>
                              </a:solidFill>
                              <a:effectLst/>
                            </a:rPr>
                            <a:t>Thái</a:t>
                          </a:r>
                          <a:r>
                            <a:rPr lang="en-US" sz="4000" dirty="0">
                              <a:solidFill>
                                <a:schemeClr val="bg1"/>
                              </a:solidFill>
                              <a:effectLst/>
                            </a:rPr>
                            <a:t> </a:t>
                          </a:r>
                          <a:r>
                            <a:rPr lang="en-US" sz="4000" dirty="0" err="1">
                              <a:solidFill>
                                <a:schemeClr val="bg1"/>
                              </a:solidFill>
                              <a:effectLst/>
                            </a:rPr>
                            <a:t>độ</a:t>
                          </a:r>
                          <a:r>
                            <a:rPr lang="en-US" sz="4000" dirty="0">
                              <a:solidFill>
                                <a:schemeClr val="bg1"/>
                              </a:solidFill>
                              <a:effectLst/>
                            </a:rPr>
                            <a:t> </a:t>
                          </a:r>
                          <a:r>
                            <a:rPr lang="en-US" sz="4000" dirty="0" err="1">
                              <a:solidFill>
                                <a:schemeClr val="bg1"/>
                              </a:solidFill>
                              <a:effectLst/>
                            </a:rPr>
                            <a:t>của</a:t>
                          </a:r>
                          <a:r>
                            <a:rPr lang="en-US" sz="4000" dirty="0">
                              <a:solidFill>
                                <a:schemeClr val="bg1"/>
                              </a:solidFill>
                              <a:effectLst/>
                            </a:rPr>
                            <a:t> </a:t>
                          </a:r>
                          <a:r>
                            <a:rPr lang="en-US" sz="4000" dirty="0" err="1">
                              <a:solidFill>
                                <a:schemeClr val="bg1"/>
                              </a:solidFill>
                              <a:effectLst/>
                            </a:rPr>
                            <a:t>Dế</a:t>
                          </a:r>
                          <a:r>
                            <a:rPr lang="en-US" sz="4000" dirty="0">
                              <a:solidFill>
                                <a:schemeClr val="bg1"/>
                              </a:solidFill>
                              <a:effectLst/>
                            </a:rPr>
                            <a:t> </a:t>
                          </a:r>
                          <a:r>
                            <a:rPr lang="en-US" sz="4000" dirty="0" err="1">
                              <a:solidFill>
                                <a:schemeClr val="bg1"/>
                              </a:solidFill>
                              <a:effectLst/>
                            </a:rPr>
                            <a:t>Mèn</a:t>
                          </a:r>
                          <a:r>
                            <a:rPr lang="en-US" sz="4000" dirty="0">
                              <a:solidFill>
                                <a:schemeClr val="bg1"/>
                              </a:solidFill>
                              <a:effectLst/>
                            </a:rPr>
                            <a:t>: </a:t>
                          </a:r>
                          <a:endParaRPr lang="en-US" sz="4000" dirty="0">
                            <a:solidFill>
                              <a:schemeClr val="bg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32466948"/>
                      </a:ext>
                    </a:extLst>
                  </a:tr>
                  <a:tr h="3231123">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gã</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nghiện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thuốc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phiện</a:t>
                          </a:r>
                          <a:r>
                            <a:rPr lang="en-US" sz="3200" dirty="0">
                              <a:solidFill>
                                <a:srgbClr val="002060"/>
                              </a:solidFill>
                              <a:effectLst/>
                              <a:latin typeface="Arial" panose="020B0604020202020204" pitchFamily="34" charset="0"/>
                              <a:cs typeface="Arial" panose="020B0604020202020204" pitchFamily="34" charset="0"/>
                            </a:rPr>
                            <a:t>.</a:t>
                          </a:r>
                        </a:p>
                        <a:p>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Cánh</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ngắn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ngủn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râu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mẩu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mặt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mũi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ngơ</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như</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cú</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mèo</a:t>
                          </a:r>
                          <a:r>
                            <a:rPr lang="en-US" sz="3200" dirty="0">
                              <a:solidFill>
                                <a:srgbClr val="002060"/>
                              </a:solidFill>
                              <a:effectLst/>
                              <a:latin typeface="Arial" panose="020B0604020202020204" pitchFamily="34" charset="0"/>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Dại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dột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lớn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mà</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khôn</a:t>
                          </a:r>
                          <a:r>
                            <a:rPr lang="en-US" sz="3200" dirty="0">
                              <a:solidFill>
                                <a:srgbClr val="002060"/>
                              </a:solidFill>
                              <a:effectLst/>
                              <a:latin typeface="Arial" panose="020B0604020202020204" pitchFamily="34" charset="0"/>
                              <a:cs typeface="Arial" panose="020B0604020202020204" pitchFamily="34" charset="0"/>
                            </a:rPr>
                            <a:t>.</a:t>
                          </a:r>
                        </a:p>
                        <a:p>
                          <a:pPr algn="just"/>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Ăn</a:t>
                          </a:r>
                          <a:r>
                            <a:rPr lang="en-US" sz="3200" dirty="0">
                              <a:solidFill>
                                <a:srgbClr val="002060"/>
                              </a:solidFill>
                              <a:effectLst/>
                              <a:latin typeface="Arial" panose="020B0604020202020204" pitchFamily="34" charset="0"/>
                              <a:cs typeface="Arial" panose="020B0604020202020204" pitchFamily="34" charset="0"/>
                            </a:rPr>
                            <a:t> ở </a:t>
                          </a:r>
                          <a:r>
                            <a:rPr lang="en-US" sz="3200" dirty="0" err="1">
                              <a:solidFill>
                                <a:srgbClr val="002060"/>
                              </a:solidFill>
                              <a:effectLst/>
                              <a:latin typeface="Arial" panose="020B0604020202020204" pitchFamily="34" charset="0"/>
                              <a:cs typeface="Arial" panose="020B0604020202020204" pitchFamily="34" charset="0"/>
                            </a:rPr>
                            <a:t>bẩn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thỉu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thôi</a:t>
                          </a:r>
                          <a:r>
                            <a:rPr lang="en-US" sz="3200" dirty="0">
                              <a:solidFill>
                                <a:srgbClr val="002060"/>
                              </a:solidFill>
                              <a:effectLst/>
                              <a:latin typeface="Arial" panose="020B0604020202020204" pitchFamily="34" charset="0"/>
                              <a:cs typeface="Arial" panose="020B0604020202020204" pitchFamily="34" charset="0"/>
                            </a:rPr>
                            <a:t>.</a:t>
                          </a:r>
                        </a:p>
                        <a:p>
                          <a:endParaRPr lang="en-US" sz="3200"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just"/>
                          <a:r>
                            <a:rPr lang="vi-VN" sz="3200" kern="1200" dirty="0">
                              <a:solidFill>
                                <a:srgbClr val="002060"/>
                              </a:solidFill>
                              <a:effectLst/>
                              <a:latin typeface="+mn-lt"/>
                              <a:ea typeface="+mn-ea"/>
                              <a:cs typeface="+mn-cs"/>
                            </a:rPr>
                            <a:t>Cầu xin Dế mèn cho đào ngách thông sang nhà Dế Mèn.</a:t>
                          </a:r>
                          <a:endParaRPr lang="en-US" sz="4800" dirty="0">
                            <a:solidFill>
                              <a:srgbClr val="002060"/>
                            </a:solidFill>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endParaRPr 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blipFill>
                          <a:blip r:embed="rId6"/>
                          <a:stretch>
                            <a:fillRect l="-172277" t="-41509" r="-198" b="-52453"/>
                          </a:stretch>
                        </a:blipFill>
                      </a:tcPr>
                    </a:tc>
                    <a:extLst>
                      <a:ext uri="{0D108BD9-81ED-4DB2-BD59-A6C34878D82A}">
                        <a16:rowId xmlns:a16="http://schemas.microsoft.com/office/drawing/2014/main" val="3585674463"/>
                      </a:ext>
                    </a:extLst>
                  </a:tr>
                  <a:tr h="1680185">
                    <a:tc gridSpan="4">
                      <a:txBody>
                        <a:bodyPr/>
                        <a:lstStyle/>
                        <a:p>
                          <a:pPr marL="342900" indent="-342900" algn="just">
                            <a:buFont typeface="Wingdings" panose="05000000000000000000" pitchFamily="2" charset="2"/>
                            <a:buChar char="v"/>
                          </a:pPr>
                          <a:r>
                            <a:rPr lang="en-US" sz="3200" dirty="0">
                              <a:solidFill>
                                <a:srgbClr val="002060"/>
                              </a:solidFill>
                              <a:effectLst/>
                              <a:latin typeface="Arial" panose="020B0604020202020204" pitchFamily="34" charset="0"/>
                              <a:cs typeface="Arial" panose="020B0604020202020204" pitchFamily="34" charset="0"/>
                            </a:rPr>
                            <a:t>Khi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nhờ</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giúp</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đỡ</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đào</a:t>
                          </a:r>
                          <a:r>
                            <a:rPr lang="en-US" sz="3200" dirty="0">
                              <a:solidFill>
                                <a:srgbClr val="002060"/>
                              </a:solidFill>
                              <a:effectLst/>
                              <a:latin typeface="Arial" panose="020B0604020202020204" pitchFamily="34" charset="0"/>
                              <a:cs typeface="Arial" panose="020B0604020202020204" pitchFamily="34" charset="0"/>
                            </a:rPr>
                            <a:t> hang </a:t>
                          </a:r>
                          <a:r>
                            <a:rPr lang="en-US" sz="3200" dirty="0" err="1">
                              <a:solidFill>
                                <a:srgbClr val="002060"/>
                              </a:solidFill>
                              <a:effectLst/>
                              <a:latin typeface="Arial" panose="020B0604020202020204" pitchFamily="34" charset="0"/>
                              <a:cs typeface="Arial" panose="020B0604020202020204" pitchFamily="34" charset="0"/>
                            </a:rPr>
                            <a:t>sâu</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có</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đường</a:t>
                          </a:r>
                          <a:r>
                            <a:rPr lang="en-US" sz="3200" dirty="0">
                              <a:solidFill>
                                <a:srgbClr val="002060"/>
                              </a:solidFill>
                              <a:effectLst/>
                              <a:latin typeface="Arial" panose="020B0604020202020204" pitchFamily="34" charset="0"/>
                              <a:cs typeface="Arial" panose="020B0604020202020204" pitchFamily="34" charset="0"/>
                            </a:rPr>
                            <a:t> sang hang </a:t>
                          </a:r>
                          <a:r>
                            <a:rPr lang="en-US" sz="3200" dirty="0" err="1">
                              <a:solidFill>
                                <a:srgbClr val="002060"/>
                              </a:solidFill>
                              <a:effectLst/>
                              <a:latin typeface="Arial" panose="020B0604020202020204" pitchFamily="34" charset="0"/>
                              <a:cs typeface="Arial" panose="020B0604020202020204" pitchFamily="34" charset="0"/>
                            </a:rPr>
                            <a:t>của</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phòng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lúc</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hoạn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nạn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Mèn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thẳng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thừng</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từ</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chối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thậm</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chí</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còn</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miệt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thị</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Dế</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Choắt</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hôi</a:t>
                          </a:r>
                          <a:r>
                            <a:rPr lang="en-US" sz="3200" dirty="0">
                              <a:solidFill>
                                <a:srgbClr val="002060"/>
                              </a:solidFill>
                              <a:effectLst/>
                              <a:latin typeface="Arial" panose="020B0604020202020204" pitchFamily="34" charset="0"/>
                              <a:cs typeface="Arial" panose="020B0604020202020204" pitchFamily="34" charset="0"/>
                            </a:rPr>
                            <a:t> </a:t>
                          </a:r>
                          <a:r>
                            <a:rPr lang="en-US" sz="3200" dirty="0" err="1">
                              <a:solidFill>
                                <a:srgbClr val="002060"/>
                              </a:solidFill>
                              <a:effectLst/>
                              <a:latin typeface="Arial" panose="020B0604020202020204" pitchFamily="34" charset="0"/>
                              <a:cs typeface="Arial" panose="020B0604020202020204" pitchFamily="34" charset="0"/>
                            </a:rPr>
                            <a:t>hám</a:t>
                          </a:r>
                          <a:r>
                            <a:rPr lang="en-US" sz="3200" dirty="0">
                              <a:solidFill>
                                <a:srgbClr val="002060"/>
                              </a:solidFill>
                              <a:effectLst/>
                              <a:latin typeface="Arial" panose="020B0604020202020204" pitchFamily="34" charset="0"/>
                              <a:cs typeface="Arial" panose="020B0604020202020204" pitchFamily="34" charset="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hMerge="1">
                      <a:txBody>
                        <a:bodyPr/>
                        <a:lstStyle/>
                        <a:p>
                          <a:endParaRPr 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3879651520"/>
                      </a:ext>
                    </a:extLst>
                  </a:tr>
                </a:tbl>
              </a:graphicData>
            </a:graphic>
          </p:graphicFrame>
        </mc:Fallback>
      </mc:AlternateContent>
      <p:sp>
        <p:nvSpPr>
          <p:cNvPr id="17" name="TextBox 16">
            <a:extLst>
              <a:ext uri="{FF2B5EF4-FFF2-40B4-BE49-F238E27FC236}">
                <a16:creationId xmlns:a16="http://schemas.microsoft.com/office/drawing/2014/main" id="{9DF08C3C-CA09-4126-AC91-82CDE11DC745}"/>
              </a:ext>
            </a:extLst>
          </p:cNvPr>
          <p:cNvSpPr txBox="1"/>
          <p:nvPr/>
        </p:nvSpPr>
        <p:spPr>
          <a:xfrm>
            <a:off x="3581400" y="571500"/>
            <a:ext cx="9601200" cy="901593"/>
          </a:xfrm>
          <a:prstGeom prst="rect">
            <a:avLst/>
          </a:prstGeom>
          <a:solidFill>
            <a:srgbClr val="FFFF00"/>
          </a:solidFill>
        </p:spPr>
        <p:txBody>
          <a:bodyPr wrap="square">
            <a:spAutoFit/>
          </a:bodyPr>
          <a:lstStyle/>
          <a:p>
            <a:pPr algn="just">
              <a:lnSpc>
                <a:spcPct val="150000"/>
              </a:lnSpc>
              <a:tabLst>
                <a:tab pos="412115" algn="l"/>
              </a:tabLst>
            </a:pPr>
            <a:r>
              <a:rPr lang="nl-NL" sz="40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b. Hình dáng, tính cách của 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mc:AlternateContent xmlns:mc="http://schemas.openxmlformats.org/markup-compatibility/2006" xmlns:a14="http://schemas.microsoft.com/office/drawing/2010/main">
        <mc:Choice Requires="a14">
          <p:sp>
            <p:nvSpPr>
              <p:cNvPr id="18" name="TextBox 17">
                <a:extLst>
                  <a:ext uri="{FF2B5EF4-FFF2-40B4-BE49-F238E27FC236}">
                    <a16:creationId xmlns:a16="http://schemas.microsoft.com/office/drawing/2014/main" id="{106FA921-5053-4A31-8B38-EDCFB423A632}"/>
                  </a:ext>
                </a:extLst>
              </p:cNvPr>
              <p:cNvSpPr txBox="1"/>
              <p:nvPr/>
            </p:nvSpPr>
            <p:spPr>
              <a:xfrm>
                <a:off x="1846162" y="9178025"/>
                <a:ext cx="15919898" cy="820674"/>
              </a:xfrm>
              <a:prstGeom prst="rect">
                <a:avLst/>
              </a:prstGeom>
              <a:solidFill>
                <a:schemeClr val="bg1"/>
              </a:solidFill>
            </p:spPr>
            <p:txBody>
              <a:bodyPr wrap="square">
                <a:spAutoFit/>
              </a:bodyPr>
              <a:lstStyle/>
              <a:p>
                <a:pPr algn="just">
                  <a:lnSpc>
                    <a:spcPct val="150000"/>
                  </a:lnSpc>
                </a:pPr>
                <a14:m>
                  <m:oMath xmlns:m="http://schemas.openxmlformats.org/officeDocument/2006/math">
                    <m:r>
                      <a:rPr lang="en-US" sz="3600" b="1" i="0" smtClean="0">
                        <a:solidFill>
                          <a:srgbClr val="002060"/>
                        </a:solidFill>
                        <a:effectLst/>
                        <a:latin typeface="Cambria Math" panose="02040503050406030204" pitchFamily="18" charset="0"/>
                      </a:rPr>
                      <m:t>→</m:t>
                    </m:r>
                  </m:oMath>
                </a14:m>
                <a:r>
                  <a:rPr lang="en-US" sz="3600" b="1" dirty="0" err="1">
                    <a:solidFill>
                      <a:srgbClr val="002060"/>
                    </a:solidFill>
                    <a:effectLst/>
                    <a:latin typeface="Arial" panose="020B0604020202020204" pitchFamily="34" charset="0"/>
                    <a:cs typeface="Arial" panose="020B0604020202020204" pitchFamily="34" charset="0"/>
                  </a:rPr>
                  <a:t>Dế</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Choắt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trong</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mắt</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của</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Dế</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002060"/>
                    </a:solidFill>
                    <a:effectLst/>
                    <a:latin typeface="Arial" panose="020B0604020202020204" pitchFamily="34" charset="0"/>
                    <a:cs typeface="Arial" panose="020B0604020202020204" pitchFamily="34" charset="0"/>
                  </a:rPr>
                  <a:t>Mèn</a:t>
                </a:r>
                <a:r>
                  <a:rPr lang="en-US" sz="3600" b="1" dirty="0">
                    <a:solidFill>
                      <a:srgbClr val="00206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Xấu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xí</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yếu</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ớt</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lười</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nhác</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bẩn</a:t>
                </a:r>
                <a:r>
                  <a:rPr lang="en-US" sz="3600" b="1" dirty="0">
                    <a:solidFill>
                      <a:srgbClr val="FF0000"/>
                    </a:solidFill>
                    <a:effectLst/>
                    <a:latin typeface="Arial" panose="020B0604020202020204" pitchFamily="34" charset="0"/>
                    <a:cs typeface="Arial" panose="020B0604020202020204" pitchFamily="34" charset="0"/>
                  </a:rPr>
                  <a:t> </a:t>
                </a:r>
                <a:r>
                  <a:rPr lang="en-US" sz="3600" b="1" dirty="0" err="1">
                    <a:solidFill>
                      <a:srgbClr val="FF0000"/>
                    </a:solidFill>
                    <a:effectLst/>
                    <a:latin typeface="Arial" panose="020B0604020202020204" pitchFamily="34" charset="0"/>
                    <a:cs typeface="Arial" panose="020B0604020202020204" pitchFamily="34" charset="0"/>
                  </a:rPr>
                  <a:t>thỉu</a:t>
                </a:r>
                <a:r>
                  <a:rPr lang="en-US" sz="3600" b="1" dirty="0">
                    <a:solidFill>
                      <a:srgbClr val="FF0000"/>
                    </a:solidFill>
                    <a:effectLst/>
                    <a:latin typeface="Arial" panose="020B0604020202020204" pitchFamily="34" charset="0"/>
                    <a:cs typeface="Arial" panose="020B0604020202020204" pitchFamily="34" charset="0"/>
                  </a:rPr>
                  <a:t>.</a:t>
                </a:r>
                <a:endParaRPr lang="en-US" sz="3600" b="1" dirty="0">
                  <a:solidFill>
                    <a:srgbClr val="FF0000"/>
                  </a:solidFill>
                  <a:effectLst/>
                  <a:latin typeface="Arial" panose="020B0604020202020204" pitchFamily="34" charset="0"/>
                  <a:ea typeface="Times New Roman" panose="02020603050405020304" pitchFamily="18" charset="0"/>
                  <a:cs typeface="Arial" panose="020B0604020202020204" pitchFamily="34" charset="0"/>
                </a:endParaRPr>
              </a:p>
            </p:txBody>
          </p:sp>
        </mc:Choice>
        <mc:Fallback xmlns="">
          <p:sp>
            <p:nvSpPr>
              <p:cNvPr id="18" name="TextBox 17">
                <a:extLst>
                  <a:ext uri="{FF2B5EF4-FFF2-40B4-BE49-F238E27FC236}">
                    <a16:creationId xmlns:a16="http://schemas.microsoft.com/office/drawing/2014/main" id="{106FA921-5053-4A31-8B38-EDCFB423A632}"/>
                  </a:ext>
                </a:extLst>
              </p:cNvPr>
              <p:cNvSpPr txBox="1">
                <a:spLocks noRot="1" noChangeAspect="1" noMove="1" noResize="1" noEditPoints="1" noAdjustHandles="1" noChangeArrowheads="1" noChangeShapeType="1" noTextEdit="1"/>
              </p:cNvSpPr>
              <p:nvPr/>
            </p:nvSpPr>
            <p:spPr>
              <a:xfrm>
                <a:off x="1846162" y="9178025"/>
                <a:ext cx="15919898" cy="820674"/>
              </a:xfrm>
              <a:prstGeom prst="rect">
                <a:avLst/>
              </a:prstGeom>
              <a:blipFill>
                <a:blip r:embed="rId7"/>
                <a:stretch>
                  <a:fillRect b="-27612"/>
                </a:stretch>
              </a:blipFill>
            </p:spPr>
            <p:txBody>
              <a:bodyPr/>
              <a:lstStyle/>
              <a:p>
                <a:r>
                  <a:rPr lang="en-US">
                    <a:noFill/>
                  </a:rPr>
                  <a:t> </a:t>
                </a:r>
              </a:p>
            </p:txBody>
          </p:sp>
        </mc:Fallback>
      </mc:AlternateContent>
    </p:spTree>
    <p:extLst>
      <p:ext uri="{BB962C8B-B14F-4D97-AF65-F5344CB8AC3E}">
        <p14:creationId xmlns:p14="http://schemas.microsoft.com/office/powerpoint/2010/main" val="263469567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18"/>
                                        </p:tgtEl>
                                        <p:attrNameLst>
                                          <p:attrName>style.visibility</p:attrName>
                                        </p:attrNameLst>
                                      </p:cBhvr>
                                      <p:to>
                                        <p:strVal val="visible"/>
                                      </p:to>
                                    </p:set>
                                    <p:animEffect transition="in" filter="fade">
                                      <p:cBhvr>
                                        <p:cTn id="14" dur="1000"/>
                                        <p:tgtEl>
                                          <p:spTgt spid="18"/>
                                        </p:tgtEl>
                                      </p:cBhvr>
                                    </p:animEffect>
                                    <p:anim calcmode="lin" valueType="num">
                                      <p:cBhvr>
                                        <p:cTn id="15" dur="1000" fill="hold"/>
                                        <p:tgtEl>
                                          <p:spTgt spid="18"/>
                                        </p:tgtEl>
                                        <p:attrNameLst>
                                          <p:attrName>ppt_x</p:attrName>
                                        </p:attrNameLst>
                                      </p:cBhvr>
                                      <p:tavLst>
                                        <p:tav tm="0">
                                          <p:val>
                                            <p:strVal val="#ppt_x"/>
                                          </p:val>
                                        </p:tav>
                                        <p:tav tm="100000">
                                          <p:val>
                                            <p:strVal val="#ppt_x"/>
                                          </p:val>
                                        </p:tav>
                                      </p:tavLst>
                                    </p:anim>
                                    <p:anim calcmode="lin" valueType="num">
                                      <p:cBhvr>
                                        <p:cTn id="16" dur="1000" fill="hold"/>
                                        <p:tgtEl>
                                          <p:spTgt spid="1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1F17B10-890C-4824-882B-51C835362B93}"/>
              </a:ext>
            </a:extLst>
          </p:cNvPr>
          <p:cNvSpPr txBox="1"/>
          <p:nvPr/>
        </p:nvSpPr>
        <p:spPr>
          <a:xfrm>
            <a:off x="838200" y="419100"/>
            <a:ext cx="13012614" cy="901593"/>
          </a:xfrm>
          <a:prstGeom prst="rect">
            <a:avLst/>
          </a:prstGeom>
          <a:solidFill>
            <a:srgbClr val="FFFF00"/>
          </a:solidFill>
        </p:spPr>
        <p:txBody>
          <a:bodyPr wrap="square">
            <a:spAutoFit/>
          </a:bodyPr>
          <a:lstStyle/>
          <a:p>
            <a:pPr algn="just">
              <a:lnSpc>
                <a:spcPct val="150000"/>
              </a:lnSpc>
              <a:tabLst>
                <a:tab pos="412115" algn="l"/>
              </a:tabLst>
            </a:pP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Trò</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đùa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Dế Mèn </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và</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cái</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chết</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BA125910-27DE-4140-B00E-D76276CA756D}"/>
              </a:ext>
            </a:extLst>
          </p:cNvPr>
          <p:cNvSpPr txBox="1"/>
          <p:nvPr/>
        </p:nvSpPr>
        <p:spPr>
          <a:xfrm>
            <a:off x="1600200" y="1731156"/>
            <a:ext cx="15011400" cy="1077218"/>
          </a:xfrm>
          <a:prstGeom prst="rect">
            <a:avLst/>
          </a:prstGeom>
          <a:noFill/>
        </p:spPr>
        <p:txBody>
          <a:bodyPr wrap="square" rtlCol="0">
            <a:spAutoFit/>
          </a:bodyPr>
          <a:lstStyle/>
          <a:p>
            <a:pPr algn="ctr"/>
            <a:r>
              <a:rPr lang="en-US" sz="3200" b="1" dirty="0">
                <a:latin typeface="Arial" panose="020B0604020202020204" pitchFamily="34" charset="0"/>
                <a:cs typeface="Arial" panose="020B0604020202020204" pitchFamily="34" charset="0"/>
              </a:rPr>
              <a:t>THẢO LUẬN CẶP ĐÔI: </a:t>
            </a:r>
          </a:p>
          <a:p>
            <a:pPr algn="ctr"/>
            <a:r>
              <a:rPr lang="en-US" sz="3200" dirty="0" err="1">
                <a:latin typeface="Arial" panose="020B0604020202020204" pitchFamily="34" charset="0"/>
                <a:cs typeface="Arial" panose="020B0604020202020204" pitchFamily="34" charset="0"/>
              </a:rPr>
              <a:t>Hãy</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dựa</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vào</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những</a:t>
            </a:r>
            <a:r>
              <a:rPr lang="en-US" sz="3200" dirty="0">
                <a:latin typeface="Arial" panose="020B0604020202020204" pitchFamily="34" charset="0"/>
                <a:cs typeface="Arial" panose="020B0604020202020204" pitchFamily="34" charset="0"/>
              </a:rPr>
              <a:t> chi </a:t>
            </a:r>
            <a:r>
              <a:rPr lang="en-US" sz="3200" dirty="0" err="1">
                <a:latin typeface="Arial" panose="020B0604020202020204" pitchFamily="34" charset="0"/>
                <a:cs typeface="Arial" panose="020B0604020202020204" pitchFamily="34" charset="0"/>
              </a:rPr>
              <a:t>tiết</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trong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truyện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và</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hoàn</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thành</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bảng</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sau</a:t>
            </a:r>
            <a:r>
              <a:rPr lang="en-US" sz="3200" dirty="0">
                <a:latin typeface="Arial" panose="020B0604020202020204" pitchFamily="34" charset="0"/>
                <a:cs typeface="Arial" panose="020B0604020202020204" pitchFamily="34" charset="0"/>
              </a:rPr>
              <a:t> </a:t>
            </a:r>
            <a:r>
              <a:rPr lang="en-US" sz="3200" dirty="0" err="1">
                <a:latin typeface="Arial" panose="020B0604020202020204" pitchFamily="34" charset="0"/>
                <a:cs typeface="Arial" panose="020B0604020202020204" pitchFamily="34" charset="0"/>
              </a:rPr>
              <a:t>đây</a:t>
            </a:r>
            <a:endParaRPr lang="en-US" sz="3200" dirty="0">
              <a:latin typeface="Arial" panose="020B0604020202020204" pitchFamily="34" charset="0"/>
              <a:cs typeface="Arial" panose="020B0604020202020204" pitchFamily="34" charset="0"/>
            </a:endParaRPr>
          </a:p>
        </p:txBody>
      </p:sp>
      <p:graphicFrame>
        <p:nvGraphicFramePr>
          <p:cNvPr id="4" name="Table 3">
            <a:extLst>
              <a:ext uri="{FF2B5EF4-FFF2-40B4-BE49-F238E27FC236}">
                <a16:creationId xmlns:a16="http://schemas.microsoft.com/office/drawing/2014/main" id="{68BF7FAB-DBDD-4D8D-9898-6CF08FFA26A9}"/>
              </a:ext>
            </a:extLst>
          </p:cNvPr>
          <p:cNvGraphicFramePr>
            <a:graphicFrameLocks noGrp="1"/>
          </p:cNvGraphicFramePr>
          <p:nvPr>
            <p:extLst>
              <p:ext uri="{D42A27DB-BD31-4B8C-83A1-F6EECF244321}">
                <p14:modId xmlns:p14="http://schemas.microsoft.com/office/powerpoint/2010/main" val="1111206673"/>
              </p:ext>
            </p:extLst>
          </p:nvPr>
        </p:nvGraphicFramePr>
        <p:xfrm>
          <a:off x="1731579" y="3185992"/>
          <a:ext cx="15221607" cy="6700450"/>
        </p:xfrm>
        <a:graphic>
          <a:graphicData uri="http://schemas.openxmlformats.org/drawingml/2006/table">
            <a:tbl>
              <a:tblPr firstRow="1" firstCol="1" bandRow="1">
                <a:tableStyleId>{17292A2E-F333-43FB-9621-5CBBE7FDCDCB}</a:tableStyleId>
              </a:tblPr>
              <a:tblGrid>
                <a:gridCol w="4359373">
                  <a:extLst>
                    <a:ext uri="{9D8B030D-6E8A-4147-A177-3AD203B41FA5}">
                      <a16:colId xmlns:a16="http://schemas.microsoft.com/office/drawing/2014/main" val="1529756153"/>
                    </a:ext>
                  </a:extLst>
                </a:gridCol>
                <a:gridCol w="10862234">
                  <a:extLst>
                    <a:ext uri="{9D8B030D-6E8A-4147-A177-3AD203B41FA5}">
                      <a16:colId xmlns:a16="http://schemas.microsoft.com/office/drawing/2014/main" val="1724039347"/>
                    </a:ext>
                  </a:extLst>
                </a:gridCol>
              </a:tblGrid>
              <a:tr h="623506">
                <a:tc>
                  <a:txBody>
                    <a:bodyPr/>
                    <a:lstStyle/>
                    <a:p>
                      <a:pPr algn="ctr">
                        <a:lnSpc>
                          <a:spcPct val="150000"/>
                        </a:lnSpc>
                      </a:pPr>
                      <a:r>
                        <a:rPr lang="en-US" sz="3200" kern="100" dirty="0" err="1">
                          <a:effectLst/>
                        </a:rPr>
                        <a:t>Diễn</a:t>
                      </a:r>
                      <a:r>
                        <a:rPr lang="en-US" sz="3200" kern="100" dirty="0">
                          <a:effectLst/>
                        </a:rPr>
                        <a:t> </a:t>
                      </a:r>
                      <a:r>
                        <a:rPr lang="en-US" sz="3200" kern="100" dirty="0" err="1">
                          <a:effectLst/>
                        </a:rPr>
                        <a:t>biến</a:t>
                      </a:r>
                      <a:r>
                        <a:rPr lang="en-US" sz="3200" kern="100" dirty="0">
                          <a:effectLst/>
                        </a:rPr>
                        <a:t> </a:t>
                      </a:r>
                      <a:r>
                        <a:rPr lang="en-US" sz="3200" kern="100" dirty="0" err="1">
                          <a:effectLst/>
                        </a:rPr>
                        <a:t>tâm</a:t>
                      </a:r>
                      <a:r>
                        <a:rPr lang="en-US" sz="3200" kern="100" dirty="0">
                          <a:effectLst/>
                        </a:rPr>
                        <a:t> </a:t>
                      </a:r>
                      <a:r>
                        <a:rPr lang="en-US" sz="3200" kern="100" dirty="0" err="1">
                          <a:effectLst/>
                        </a:rPr>
                        <a:t>lí</a:t>
                      </a:r>
                      <a:endParaRPr lang="en-US" sz="3200" kern="100" dirty="0">
                        <a:effectLst/>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lnSpc>
                          <a:spcPct val="150000"/>
                        </a:lnSpc>
                      </a:pPr>
                      <a:r>
                        <a:rPr lang="vi-VN" sz="3200" kern="100" dirty="0">
                          <a:effectLst/>
                        </a:rPr>
                        <a:t>Tâm trạng DM</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04267839"/>
                  </a:ext>
                </a:extLst>
              </a:tr>
              <a:tr h="1114736">
                <a:tc>
                  <a:txBody>
                    <a:bodyPr/>
                    <a:lstStyle/>
                    <a:p>
                      <a:pPr algn="ctr">
                        <a:lnSpc>
                          <a:spcPct val="150000"/>
                        </a:lnSpc>
                      </a:pPr>
                      <a:r>
                        <a:rPr lang="vi-VN" sz="2400" kern="100" dirty="0">
                          <a:effectLst/>
                        </a:rPr>
                        <a:t>Trước khi trêu</a:t>
                      </a:r>
                      <a:endParaRPr lang="en-US" sz="2400" kern="100" dirty="0">
                        <a:effectLst/>
                      </a:endParaRPr>
                    </a:p>
                    <a:p>
                      <a:pPr algn="ctr">
                        <a:lnSpc>
                          <a:spcPct val="150000"/>
                        </a:lnSpc>
                      </a:pPr>
                      <a:endParaRPr lang="en-US" sz="24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9265392"/>
                  </a:ext>
                </a:extLst>
              </a:tr>
              <a:tr h="1773555">
                <a:tc>
                  <a:txBody>
                    <a:bodyPr/>
                    <a:lstStyle/>
                    <a:p>
                      <a:pPr algn="ctr">
                        <a:lnSpc>
                          <a:spcPct val="150000"/>
                        </a:lnSpc>
                      </a:pPr>
                      <a:endParaRPr lang="en-US" sz="2400" kern="100" dirty="0">
                        <a:effectLst/>
                      </a:endParaRPr>
                    </a:p>
                    <a:p>
                      <a:pPr algn="ctr">
                        <a:lnSpc>
                          <a:spcPct val="150000"/>
                        </a:lnSpc>
                      </a:pPr>
                      <a:r>
                        <a:rPr lang="vi-VN" sz="2400" kern="100" dirty="0">
                          <a:effectLst/>
                        </a:rPr>
                        <a:t>Khi trêu xong</a:t>
                      </a:r>
                      <a:endParaRPr lang="en-US" sz="2400" kern="100" dirty="0">
                        <a:effectLst/>
                      </a:endParaRPr>
                    </a:p>
                    <a:p>
                      <a:pPr algn="ctr">
                        <a:lnSpc>
                          <a:spcPct val="150000"/>
                        </a:lnSpc>
                      </a:pPr>
                      <a:endParaRPr lang="en-US" sz="24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197489347"/>
                  </a:ext>
                </a:extLst>
              </a:tr>
              <a:tr h="739140">
                <a:tc>
                  <a:txBody>
                    <a:bodyPr/>
                    <a:lstStyle/>
                    <a:p>
                      <a:pPr algn="ctr">
                        <a:lnSpc>
                          <a:spcPct val="150000"/>
                        </a:lnSpc>
                      </a:pPr>
                      <a:r>
                        <a:rPr lang="vi-VN" sz="2400" kern="100" dirty="0">
                          <a:effectLst/>
                        </a:rPr>
                        <a:t>Khi thấy chị Cốc xử lí </a:t>
                      </a:r>
                      <a:endParaRPr lang="en-US" sz="2400" kern="100" dirty="0">
                        <a:effectLst/>
                      </a:endParaRPr>
                    </a:p>
                    <a:p>
                      <a:pPr algn="ctr">
                        <a:lnSpc>
                          <a:spcPct val="150000"/>
                        </a:lnSpc>
                      </a:pPr>
                      <a:r>
                        <a:rPr lang="vi-VN" sz="2400" kern="100" dirty="0">
                          <a:effectLst/>
                        </a:rPr>
                        <a:t>Dế Choắt</a:t>
                      </a:r>
                      <a:endParaRPr lang="en-US" sz="2400" kern="100" dirty="0">
                        <a:effectLst/>
                      </a:endParaRPr>
                    </a:p>
                    <a:p>
                      <a:pPr algn="ctr">
                        <a:lnSpc>
                          <a:spcPct val="150000"/>
                        </a:lnSpc>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81480092"/>
                  </a:ext>
                </a:extLst>
              </a:tr>
              <a:tr h="974725">
                <a:tc>
                  <a:txBody>
                    <a:bodyPr/>
                    <a:lstStyle/>
                    <a:p>
                      <a:pPr algn="ctr">
                        <a:lnSpc>
                          <a:spcPct val="150000"/>
                        </a:lnSpc>
                      </a:pPr>
                      <a:r>
                        <a:rPr lang="vi-VN" sz="2400" kern="100" dirty="0">
                          <a:effectLst/>
                        </a:rPr>
                        <a:t>Khi thấy Dế Choắt thoi thóp</a:t>
                      </a:r>
                      <a:endParaRPr lang="en-US" sz="2400" kern="100" dirty="0">
                        <a:effectLst/>
                      </a:endParaRPr>
                    </a:p>
                    <a:p>
                      <a:pPr algn="ctr">
                        <a:lnSpc>
                          <a:spcPct val="150000"/>
                        </a:lnSpc>
                      </a:pPr>
                      <a:endParaRPr lang="en-US" sz="2400" kern="100" dirty="0">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endParaRPr lang="en-US" sz="2400" kern="1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just">
                        <a:lnSpc>
                          <a:spcPct val="150000"/>
                        </a:lnSpc>
                      </a:pP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5076002"/>
                  </a:ext>
                </a:extLst>
              </a:tr>
            </a:tbl>
          </a:graphicData>
        </a:graphic>
      </p:graphicFrame>
      <p:graphicFrame>
        <p:nvGraphicFramePr>
          <p:cNvPr id="5" name="Table 4">
            <a:extLst>
              <a:ext uri="{FF2B5EF4-FFF2-40B4-BE49-F238E27FC236}">
                <a16:creationId xmlns:a16="http://schemas.microsoft.com/office/drawing/2014/main" id="{02393FF5-49FD-41C1-AAB7-5E2FEDCDDDB7}"/>
              </a:ext>
            </a:extLst>
          </p:cNvPr>
          <p:cNvGraphicFramePr>
            <a:graphicFrameLocks noGrp="1"/>
          </p:cNvGraphicFramePr>
          <p:nvPr>
            <p:extLst>
              <p:ext uri="{D42A27DB-BD31-4B8C-83A1-F6EECF244321}">
                <p14:modId xmlns:p14="http://schemas.microsoft.com/office/powerpoint/2010/main" val="1867227198"/>
              </p:ext>
            </p:extLst>
          </p:nvPr>
        </p:nvGraphicFramePr>
        <p:xfrm>
          <a:off x="6400800" y="3848100"/>
          <a:ext cx="9753600" cy="1029462"/>
        </p:xfrm>
        <a:graphic>
          <a:graphicData uri="http://schemas.openxmlformats.org/drawingml/2006/table">
            <a:tbl>
              <a:tblPr firstRow="1" firstCol="1" bandRow="1">
                <a:tableStyleId>{5C22544A-7EE6-4342-B048-85BDC9FD1C3A}</a:tableStyleId>
              </a:tblPr>
              <a:tblGrid>
                <a:gridCol w="9753600">
                  <a:extLst>
                    <a:ext uri="{9D8B030D-6E8A-4147-A177-3AD203B41FA5}">
                      <a16:colId xmlns:a16="http://schemas.microsoft.com/office/drawing/2014/main" val="1471326822"/>
                    </a:ext>
                  </a:extLst>
                </a:gridCol>
              </a:tblGrid>
              <a:tr h="995045">
                <a:tc>
                  <a:txBody>
                    <a:bodyPr/>
                    <a:lstStyle/>
                    <a:p>
                      <a:pPr algn="just">
                        <a:lnSpc>
                          <a:spcPct val="150000"/>
                        </a:lnSpc>
                      </a:pPr>
                      <a:r>
                        <a:rPr lang="en-US" sz="2400" dirty="0" err="1">
                          <a:solidFill>
                            <a:srgbClr val="002060"/>
                          </a:solidFill>
                          <a:effectLst/>
                          <a:latin typeface="Arial" panose="020B0604020202020204" pitchFamily="34" charset="0"/>
                          <a:cs typeface="Arial" panose="020B0604020202020204" pitchFamily="34" charset="0"/>
                        </a:rPr>
                        <a:t>hào</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hứng</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rủ</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Dế</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Choắt</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cùng</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trêu</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hống</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hách</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Sợ</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gì</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Mày</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bảo</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tao</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sợ</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cái</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gì</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Mày</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bảo</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tao</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còn</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biết</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sợ</a:t>
                      </a:r>
                      <a:r>
                        <a:rPr lang="en-US" sz="2400" dirty="0">
                          <a:solidFill>
                            <a:srgbClr val="002060"/>
                          </a:solidFill>
                          <a:effectLst/>
                          <a:latin typeface="Arial" panose="020B0604020202020204" pitchFamily="34" charset="0"/>
                          <a:cs typeface="Arial" panose="020B0604020202020204" pitchFamily="34" charset="0"/>
                        </a:rPr>
                        <a:t> ai </a:t>
                      </a:r>
                      <a:r>
                        <a:rPr lang="en-US" sz="2400" dirty="0" err="1">
                          <a:solidFill>
                            <a:srgbClr val="002060"/>
                          </a:solidFill>
                          <a:effectLst/>
                          <a:latin typeface="Arial" panose="020B0604020202020204" pitchFamily="34" charset="0"/>
                          <a:cs typeface="Arial" panose="020B0604020202020204" pitchFamily="34" charset="0"/>
                        </a:rPr>
                        <a:t>hơn</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tao</a:t>
                      </a:r>
                      <a:r>
                        <a:rPr lang="en-US" sz="2400" dirty="0">
                          <a:solidFill>
                            <a:srgbClr val="002060"/>
                          </a:solidFill>
                          <a:effectLst/>
                          <a:latin typeface="Arial" panose="020B0604020202020204" pitchFamily="34" charset="0"/>
                          <a:cs typeface="Arial" panose="020B0604020202020204" pitchFamily="34" charset="0"/>
                        </a:rPr>
                        <a:t> </a:t>
                      </a:r>
                      <a:r>
                        <a:rPr lang="en-US" sz="2400" dirty="0" err="1">
                          <a:solidFill>
                            <a:srgbClr val="002060"/>
                          </a:solidFill>
                          <a:effectLst/>
                          <a:latin typeface="Arial" panose="020B0604020202020204" pitchFamily="34" charset="0"/>
                          <a:cs typeface="Arial" panose="020B0604020202020204" pitchFamily="34" charset="0"/>
                        </a:rPr>
                        <a:t>nữa</a:t>
                      </a:r>
                      <a:r>
                        <a:rPr lang="en-US" sz="2400" dirty="0">
                          <a:solidFill>
                            <a:srgbClr val="002060"/>
                          </a:solidFill>
                          <a:effectLst/>
                          <a:latin typeface="Arial" panose="020B0604020202020204" pitchFamily="34" charset="0"/>
                          <a:cs typeface="Arial" panose="020B0604020202020204" pitchFamily="34" charset="0"/>
                        </a:rPr>
                        <a:t>!".</a:t>
                      </a:r>
                      <a:endParaRPr lang="en-US" sz="2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1782573005"/>
                  </a:ext>
                </a:extLst>
              </a:tr>
            </a:tbl>
          </a:graphicData>
        </a:graphic>
      </p:graphicFrame>
      <p:graphicFrame>
        <p:nvGraphicFramePr>
          <p:cNvPr id="6" name="Table 5">
            <a:extLst>
              <a:ext uri="{FF2B5EF4-FFF2-40B4-BE49-F238E27FC236}">
                <a16:creationId xmlns:a16="http://schemas.microsoft.com/office/drawing/2014/main" id="{12191DBB-613F-4310-93CB-68979154D801}"/>
              </a:ext>
            </a:extLst>
          </p:cNvPr>
          <p:cNvGraphicFramePr>
            <a:graphicFrameLocks noGrp="1"/>
          </p:cNvGraphicFramePr>
          <p:nvPr>
            <p:extLst>
              <p:ext uri="{D42A27DB-BD31-4B8C-83A1-F6EECF244321}">
                <p14:modId xmlns:p14="http://schemas.microsoft.com/office/powerpoint/2010/main" val="3173117933"/>
              </p:ext>
            </p:extLst>
          </p:nvPr>
        </p:nvGraphicFramePr>
        <p:xfrm>
          <a:off x="6248400" y="5163118"/>
          <a:ext cx="10515600" cy="1315149"/>
        </p:xfrm>
        <a:graphic>
          <a:graphicData uri="http://schemas.openxmlformats.org/drawingml/2006/table">
            <a:tbl>
              <a:tblPr firstRow="1" firstCol="1" bandRow="1">
                <a:tableStyleId>{5C22544A-7EE6-4342-B048-85BDC9FD1C3A}</a:tableStyleId>
              </a:tblPr>
              <a:tblGrid>
                <a:gridCol w="10515600">
                  <a:extLst>
                    <a:ext uri="{9D8B030D-6E8A-4147-A177-3AD203B41FA5}">
                      <a16:colId xmlns:a16="http://schemas.microsoft.com/office/drawing/2014/main" val="3727406792"/>
                    </a:ext>
                  </a:extLst>
                </a:gridCol>
              </a:tblGrid>
              <a:tr h="1223909">
                <a:tc>
                  <a:txBody>
                    <a:bodyPr/>
                    <a:lstStyle/>
                    <a:p>
                      <a:pPr algn="just">
                        <a:lnSpc>
                          <a:spcPct val="150000"/>
                        </a:lnSpc>
                      </a:pPr>
                      <a:r>
                        <a:rPr lang="en-US" sz="2000" dirty="0" err="1">
                          <a:solidFill>
                            <a:srgbClr val="002060"/>
                          </a:solidFill>
                          <a:effectLst/>
                          <a:latin typeface="Arial" panose="020B0604020202020204" pitchFamily="34" charset="0"/>
                          <a:cs typeface="Arial" panose="020B0604020202020204" pitchFamily="34" charset="0"/>
                        </a:rPr>
                        <a:t>tự</a:t>
                      </a:r>
                      <a:r>
                        <a:rPr lang="en-US" sz="2000" dirty="0">
                          <a:solidFill>
                            <a:srgbClr val="002060"/>
                          </a:solidFill>
                          <a:effectLst/>
                          <a:latin typeface="Arial" panose="020B0604020202020204" pitchFamily="34" charset="0"/>
                          <a:cs typeface="Arial" panose="020B0604020202020204" pitchFamily="34" charset="0"/>
                        </a:rPr>
                        <a:t> tin, </a:t>
                      </a:r>
                      <a:r>
                        <a:rPr lang="en-US" sz="2000" dirty="0" err="1">
                          <a:solidFill>
                            <a:srgbClr val="002060"/>
                          </a:solidFill>
                          <a:effectLst/>
                          <a:latin typeface="Arial" panose="020B0604020202020204" pitchFamily="34" charset="0"/>
                          <a:cs typeface="Arial" panose="020B0604020202020204" pitchFamily="34" charset="0"/>
                        </a:rPr>
                        <a:t>thách</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thức</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tự</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đắc</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chui</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tọt</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vào</a:t>
                      </a:r>
                      <a:r>
                        <a:rPr lang="en-US" sz="2000" dirty="0">
                          <a:solidFill>
                            <a:srgbClr val="002060"/>
                          </a:solidFill>
                          <a:effectLst/>
                          <a:latin typeface="Arial" panose="020B0604020202020204" pitchFamily="34" charset="0"/>
                          <a:cs typeface="Arial" panose="020B0604020202020204" pitchFamily="34" charset="0"/>
                        </a:rPr>
                        <a:t> hang, </a:t>
                      </a:r>
                      <a:r>
                        <a:rPr lang="en-US" sz="2000" dirty="0" err="1">
                          <a:solidFill>
                            <a:srgbClr val="002060"/>
                          </a:solidFill>
                          <a:effectLst/>
                          <a:latin typeface="Arial" panose="020B0604020202020204" pitchFamily="34" charset="0"/>
                          <a:cs typeface="Arial" panose="020B0604020202020204" pitchFamily="34" charset="0"/>
                        </a:rPr>
                        <a:t>nằm</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lên</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giường</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bắt</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chân</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chữ</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ngũ</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Bụng</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nghĩ</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thú</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vị</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Mày</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tức</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thì</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mày</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cứ</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tức</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mày</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ghè</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vỡ</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đầu</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mày</a:t>
                      </a:r>
                      <a:r>
                        <a:rPr lang="en-US" sz="2000" dirty="0">
                          <a:solidFill>
                            <a:srgbClr val="002060"/>
                          </a:solidFill>
                          <a:effectLst/>
                          <a:latin typeface="Arial" panose="020B0604020202020204" pitchFamily="34" charset="0"/>
                          <a:cs typeface="Arial" panose="020B0604020202020204" pitchFamily="34" charset="0"/>
                        </a:rPr>
                        <a:t> ra </a:t>
                      </a:r>
                      <a:r>
                        <a:rPr lang="en-US" sz="2000" dirty="0" err="1">
                          <a:solidFill>
                            <a:srgbClr val="002060"/>
                          </a:solidFill>
                          <a:effectLst/>
                          <a:latin typeface="Arial" panose="020B0604020202020204" pitchFamily="34" charset="0"/>
                          <a:cs typeface="Arial" panose="020B0604020202020204" pitchFamily="34" charset="0"/>
                        </a:rPr>
                        <a:t>cho</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nhỏ</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đi</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nhỏ</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đến</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đâu</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thì</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mày</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cũng</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không</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chui</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nổi</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vào</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tổ</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tao</a:t>
                      </a:r>
                      <a:r>
                        <a:rPr lang="en-US" sz="2000" dirty="0">
                          <a:solidFill>
                            <a:srgbClr val="002060"/>
                          </a:solidFill>
                          <a:effectLst/>
                          <a:latin typeface="Arial" panose="020B0604020202020204" pitchFamily="34" charset="0"/>
                          <a:cs typeface="Arial" panose="020B0604020202020204" pitchFamily="34" charset="0"/>
                        </a:rPr>
                        <a:t> </a:t>
                      </a:r>
                      <a:r>
                        <a:rPr lang="en-US" sz="2000" dirty="0" err="1">
                          <a:solidFill>
                            <a:srgbClr val="002060"/>
                          </a:solidFill>
                          <a:effectLst/>
                          <a:latin typeface="Arial" panose="020B0604020202020204" pitchFamily="34" charset="0"/>
                          <a:cs typeface="Arial" panose="020B0604020202020204" pitchFamily="34" charset="0"/>
                        </a:rPr>
                        <a:t>đâu</a:t>
                      </a:r>
                      <a:r>
                        <a:rPr lang="en-US" sz="2000" dirty="0">
                          <a:solidFill>
                            <a:srgbClr val="002060"/>
                          </a:solidFill>
                          <a:effectLst/>
                          <a:latin typeface="Arial" panose="020B0604020202020204" pitchFamily="34" charset="0"/>
                          <a:cs typeface="Arial" panose="020B0604020202020204" pitchFamily="34" charset="0"/>
                        </a:rPr>
                        <a:t>!"</a:t>
                      </a:r>
                      <a:endParaRPr lang="en-US" sz="18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txBody>
                  <a:tcPr marL="68580" marR="68580" marT="0" marB="0">
                    <a:noFill/>
                  </a:tcPr>
                </a:tc>
                <a:extLst>
                  <a:ext uri="{0D108BD9-81ED-4DB2-BD59-A6C34878D82A}">
                    <a16:rowId xmlns:a16="http://schemas.microsoft.com/office/drawing/2014/main" val="3186109834"/>
                  </a:ext>
                </a:extLst>
              </a:tr>
            </a:tbl>
          </a:graphicData>
        </a:graphic>
      </p:graphicFrame>
      <p:graphicFrame>
        <p:nvGraphicFramePr>
          <p:cNvPr id="7" name="Table 6">
            <a:extLst>
              <a:ext uri="{FF2B5EF4-FFF2-40B4-BE49-F238E27FC236}">
                <a16:creationId xmlns:a16="http://schemas.microsoft.com/office/drawing/2014/main" id="{DA3A5F6F-21B1-4BF4-8279-1EBE2446772C}"/>
              </a:ext>
            </a:extLst>
          </p:cNvPr>
          <p:cNvGraphicFramePr>
            <a:graphicFrameLocks noGrp="1"/>
          </p:cNvGraphicFramePr>
          <p:nvPr>
            <p:extLst>
              <p:ext uri="{D42A27DB-BD31-4B8C-83A1-F6EECF244321}">
                <p14:modId xmlns:p14="http://schemas.microsoft.com/office/powerpoint/2010/main" val="3848019207"/>
              </p:ext>
            </p:extLst>
          </p:nvPr>
        </p:nvGraphicFramePr>
        <p:xfrm>
          <a:off x="6345621" y="6742428"/>
          <a:ext cx="10210800" cy="1213930"/>
        </p:xfrm>
        <a:graphic>
          <a:graphicData uri="http://schemas.openxmlformats.org/drawingml/2006/table">
            <a:tbl>
              <a:tblPr firstRow="1" firstCol="1" bandRow="1">
                <a:tableStyleId>{5C22544A-7EE6-4342-B048-85BDC9FD1C3A}</a:tableStyleId>
              </a:tblPr>
              <a:tblGrid>
                <a:gridCol w="10210800">
                  <a:extLst>
                    <a:ext uri="{9D8B030D-6E8A-4147-A177-3AD203B41FA5}">
                      <a16:colId xmlns:a16="http://schemas.microsoft.com/office/drawing/2014/main" val="166823379"/>
                    </a:ext>
                  </a:extLst>
                </a:gridCol>
              </a:tblGrid>
              <a:tr h="739140">
                <a:tc>
                  <a:txBody>
                    <a:bodyPr/>
                    <a:lstStyle/>
                    <a:p>
                      <a:pPr algn="just">
                        <a:lnSpc>
                          <a:spcPct val="150000"/>
                        </a:lnSpc>
                      </a:pPr>
                      <a:r>
                        <a:rPr lang="en-US" sz="2800" dirty="0" err="1">
                          <a:solidFill>
                            <a:srgbClr val="002060"/>
                          </a:solidFill>
                          <a:effectLst/>
                        </a:rPr>
                        <a:t>Bắt</a:t>
                      </a:r>
                      <a:r>
                        <a:rPr lang="en-US" sz="2800" dirty="0">
                          <a:solidFill>
                            <a:srgbClr val="002060"/>
                          </a:solidFill>
                          <a:effectLst/>
                        </a:rPr>
                        <a:t> </a:t>
                      </a:r>
                      <a:r>
                        <a:rPr lang="en-US" sz="2800" dirty="0" err="1">
                          <a:solidFill>
                            <a:srgbClr val="002060"/>
                          </a:solidFill>
                          <a:effectLst/>
                        </a:rPr>
                        <a:t>đầu</a:t>
                      </a:r>
                      <a:r>
                        <a:rPr lang="en-US" sz="2800" dirty="0">
                          <a:solidFill>
                            <a:srgbClr val="002060"/>
                          </a:solidFill>
                          <a:effectLst/>
                        </a:rPr>
                        <a:t> </a:t>
                      </a:r>
                      <a:r>
                        <a:rPr lang="en-US" sz="2800" dirty="0" err="1">
                          <a:solidFill>
                            <a:srgbClr val="002060"/>
                          </a:solidFill>
                          <a:effectLst/>
                        </a:rPr>
                        <a:t>sợ</a:t>
                      </a:r>
                      <a:r>
                        <a:rPr lang="en-US" sz="2800" dirty="0">
                          <a:solidFill>
                            <a:srgbClr val="002060"/>
                          </a:solidFill>
                          <a:effectLst/>
                        </a:rPr>
                        <a:t> </a:t>
                      </a:r>
                      <a:r>
                        <a:rPr lang="en-US" sz="2800" dirty="0" err="1">
                          <a:solidFill>
                            <a:srgbClr val="002060"/>
                          </a:solidFill>
                          <a:effectLst/>
                        </a:rPr>
                        <a:t>hãi</a:t>
                      </a:r>
                      <a:r>
                        <a:rPr lang="en-US" sz="2800" dirty="0">
                          <a:solidFill>
                            <a:srgbClr val="002060"/>
                          </a:solidFill>
                          <a:effectLst/>
                        </a:rPr>
                        <a:t>, </a:t>
                      </a:r>
                      <a:r>
                        <a:rPr lang="en-US" sz="2800" dirty="0" err="1">
                          <a:solidFill>
                            <a:srgbClr val="002060"/>
                          </a:solidFill>
                          <a:effectLst/>
                        </a:rPr>
                        <a:t>hết</a:t>
                      </a:r>
                      <a:r>
                        <a:rPr lang="en-US" sz="2800" dirty="0">
                          <a:solidFill>
                            <a:srgbClr val="002060"/>
                          </a:solidFill>
                          <a:effectLst/>
                        </a:rPr>
                        <a:t> </a:t>
                      </a:r>
                      <a:r>
                        <a:rPr lang="en-US" sz="2800" dirty="0" err="1">
                          <a:solidFill>
                            <a:srgbClr val="002060"/>
                          </a:solidFill>
                          <a:effectLst/>
                        </a:rPr>
                        <a:t>vẻ</a:t>
                      </a:r>
                      <a:r>
                        <a:rPr lang="en-US" sz="2800" dirty="0">
                          <a:solidFill>
                            <a:srgbClr val="002060"/>
                          </a:solidFill>
                          <a:effectLst/>
                        </a:rPr>
                        <a:t> </a:t>
                      </a:r>
                      <a:r>
                        <a:rPr lang="en-US" sz="2800" dirty="0" err="1">
                          <a:solidFill>
                            <a:srgbClr val="002060"/>
                          </a:solidFill>
                          <a:effectLst/>
                        </a:rPr>
                        <a:t>kiêu</a:t>
                      </a:r>
                      <a:r>
                        <a:rPr lang="en-US" sz="2800" dirty="0">
                          <a:solidFill>
                            <a:srgbClr val="002060"/>
                          </a:solidFill>
                          <a:effectLst/>
                        </a:rPr>
                        <a:t> </a:t>
                      </a:r>
                      <a:r>
                        <a:rPr lang="en-US" sz="2800" dirty="0" err="1">
                          <a:solidFill>
                            <a:srgbClr val="002060"/>
                          </a:solidFill>
                          <a:effectLst/>
                        </a:rPr>
                        <a:t>căng</a:t>
                      </a:r>
                      <a:r>
                        <a:rPr lang="en-US" sz="2800" dirty="0">
                          <a:solidFill>
                            <a:srgbClr val="002060"/>
                          </a:solidFill>
                          <a:effectLst/>
                        </a:rPr>
                        <a:t> "</a:t>
                      </a:r>
                      <a:r>
                        <a:rPr lang="en-US" sz="2800" dirty="0" err="1">
                          <a:solidFill>
                            <a:srgbClr val="002060"/>
                          </a:solidFill>
                          <a:effectLst/>
                        </a:rPr>
                        <a:t>Núp</a:t>
                      </a:r>
                      <a:r>
                        <a:rPr lang="en-US" sz="2800" dirty="0">
                          <a:solidFill>
                            <a:srgbClr val="002060"/>
                          </a:solidFill>
                          <a:effectLst/>
                        </a:rPr>
                        <a:t> </a:t>
                      </a:r>
                      <a:r>
                        <a:rPr lang="en-US" sz="2800" dirty="0" err="1">
                          <a:solidFill>
                            <a:srgbClr val="002060"/>
                          </a:solidFill>
                          <a:effectLst/>
                        </a:rPr>
                        <a:t>tận</a:t>
                      </a:r>
                      <a:r>
                        <a:rPr lang="en-US" sz="2800" dirty="0">
                          <a:solidFill>
                            <a:srgbClr val="002060"/>
                          </a:solidFill>
                          <a:effectLst/>
                        </a:rPr>
                        <a:t> </a:t>
                      </a:r>
                      <a:r>
                        <a:rPr lang="en-US" sz="2800" dirty="0" err="1">
                          <a:solidFill>
                            <a:srgbClr val="002060"/>
                          </a:solidFill>
                          <a:effectLst/>
                        </a:rPr>
                        <a:t>đáy</a:t>
                      </a:r>
                      <a:r>
                        <a:rPr lang="en-US" sz="2800" dirty="0">
                          <a:solidFill>
                            <a:srgbClr val="002060"/>
                          </a:solidFill>
                          <a:effectLst/>
                        </a:rPr>
                        <a:t> </a:t>
                      </a:r>
                      <a:r>
                        <a:rPr lang="en-US" sz="2800" dirty="0" err="1">
                          <a:solidFill>
                            <a:srgbClr val="002060"/>
                          </a:solidFill>
                          <a:effectLst/>
                        </a:rPr>
                        <a:t>đất</a:t>
                      </a:r>
                      <a:r>
                        <a:rPr lang="en-US" sz="2800" dirty="0">
                          <a:solidFill>
                            <a:srgbClr val="002060"/>
                          </a:solidFill>
                          <a:effectLst/>
                        </a:rPr>
                        <a:t> </a:t>
                      </a:r>
                      <a:r>
                        <a:rPr lang="en-US" sz="2800" dirty="0" err="1">
                          <a:solidFill>
                            <a:srgbClr val="002060"/>
                          </a:solidFill>
                          <a:effectLst/>
                        </a:rPr>
                        <a:t>mà</a:t>
                      </a:r>
                      <a:r>
                        <a:rPr lang="en-US" sz="2800" dirty="0">
                          <a:solidFill>
                            <a:srgbClr val="002060"/>
                          </a:solidFill>
                          <a:effectLst/>
                        </a:rPr>
                        <a:t> </a:t>
                      </a:r>
                      <a:r>
                        <a:rPr lang="en-US" sz="2800" dirty="0" err="1">
                          <a:solidFill>
                            <a:srgbClr val="002060"/>
                          </a:solidFill>
                          <a:effectLst/>
                        </a:rPr>
                        <a:t>tôi</a:t>
                      </a:r>
                      <a:r>
                        <a:rPr lang="en-US" sz="2800" dirty="0">
                          <a:solidFill>
                            <a:srgbClr val="002060"/>
                          </a:solidFill>
                          <a:effectLst/>
                        </a:rPr>
                        <a:t> </a:t>
                      </a:r>
                      <a:r>
                        <a:rPr lang="en-US" sz="2800" dirty="0" err="1">
                          <a:solidFill>
                            <a:srgbClr val="002060"/>
                          </a:solidFill>
                          <a:effectLst/>
                        </a:rPr>
                        <a:t>cũng</a:t>
                      </a:r>
                      <a:r>
                        <a:rPr lang="en-US" sz="2800" dirty="0">
                          <a:solidFill>
                            <a:srgbClr val="002060"/>
                          </a:solidFill>
                          <a:effectLst/>
                        </a:rPr>
                        <a:t> </a:t>
                      </a:r>
                      <a:r>
                        <a:rPr lang="en-US" sz="2800" dirty="0" err="1">
                          <a:solidFill>
                            <a:srgbClr val="002060"/>
                          </a:solidFill>
                          <a:effectLst/>
                        </a:rPr>
                        <a:t>khiếp</a:t>
                      </a:r>
                      <a:r>
                        <a:rPr lang="en-US" sz="2800" dirty="0">
                          <a:solidFill>
                            <a:srgbClr val="002060"/>
                          </a:solidFill>
                          <a:effectLst/>
                        </a:rPr>
                        <a:t>, </a:t>
                      </a:r>
                      <a:r>
                        <a:rPr lang="en-US" sz="2800" dirty="0" err="1">
                          <a:solidFill>
                            <a:srgbClr val="002060"/>
                          </a:solidFill>
                          <a:effectLst/>
                        </a:rPr>
                        <a:t>nằm</a:t>
                      </a:r>
                      <a:r>
                        <a:rPr lang="en-US" sz="2800" dirty="0">
                          <a:solidFill>
                            <a:srgbClr val="002060"/>
                          </a:solidFill>
                          <a:effectLst/>
                        </a:rPr>
                        <a:t> </a:t>
                      </a:r>
                      <a:r>
                        <a:rPr lang="en-US" sz="2800" dirty="0" err="1">
                          <a:solidFill>
                            <a:srgbClr val="002060"/>
                          </a:solidFill>
                          <a:effectLst/>
                        </a:rPr>
                        <a:t>im</a:t>
                      </a:r>
                      <a:r>
                        <a:rPr lang="en-US" sz="2800" dirty="0">
                          <a:solidFill>
                            <a:srgbClr val="002060"/>
                          </a:solidFill>
                          <a:effectLst/>
                        </a:rPr>
                        <a:t> thin </a:t>
                      </a:r>
                      <a:r>
                        <a:rPr lang="en-US" sz="2800" dirty="0" err="1">
                          <a:solidFill>
                            <a:srgbClr val="002060"/>
                          </a:solidFill>
                          <a:effectLst/>
                        </a:rPr>
                        <a:t>thít</a:t>
                      </a:r>
                      <a:r>
                        <a:rPr lang="en-US" sz="2800" dirty="0">
                          <a:solidFill>
                            <a:srgbClr val="002060"/>
                          </a:solidFill>
                          <a:effectLst/>
                        </a:rPr>
                        <a:t>.".</a:t>
                      </a:r>
                      <a:endParaRPr lang="en-US" sz="2400" dirty="0">
                        <a:solidFill>
                          <a:srgbClr val="00206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4273940617"/>
                  </a:ext>
                </a:extLst>
              </a:tr>
            </a:tbl>
          </a:graphicData>
        </a:graphic>
      </p:graphicFrame>
      <p:graphicFrame>
        <p:nvGraphicFramePr>
          <p:cNvPr id="8" name="Table 7">
            <a:extLst>
              <a:ext uri="{FF2B5EF4-FFF2-40B4-BE49-F238E27FC236}">
                <a16:creationId xmlns:a16="http://schemas.microsoft.com/office/drawing/2014/main" id="{E5FD6021-4F32-44DA-8660-B3ED31F045E0}"/>
              </a:ext>
            </a:extLst>
          </p:cNvPr>
          <p:cNvGraphicFramePr>
            <a:graphicFrameLocks noGrp="1"/>
          </p:cNvGraphicFramePr>
          <p:nvPr>
            <p:extLst>
              <p:ext uri="{D42A27DB-BD31-4B8C-83A1-F6EECF244321}">
                <p14:modId xmlns:p14="http://schemas.microsoft.com/office/powerpoint/2010/main" val="1196933089"/>
              </p:ext>
            </p:extLst>
          </p:nvPr>
        </p:nvGraphicFramePr>
        <p:xfrm>
          <a:off x="6337738" y="8160557"/>
          <a:ext cx="10210800" cy="1213930"/>
        </p:xfrm>
        <a:graphic>
          <a:graphicData uri="http://schemas.openxmlformats.org/drawingml/2006/table">
            <a:tbl>
              <a:tblPr firstRow="1" firstCol="1" bandRow="1">
                <a:tableStyleId>{5C22544A-7EE6-4342-B048-85BDC9FD1C3A}</a:tableStyleId>
              </a:tblPr>
              <a:tblGrid>
                <a:gridCol w="10210800">
                  <a:extLst>
                    <a:ext uri="{9D8B030D-6E8A-4147-A177-3AD203B41FA5}">
                      <a16:colId xmlns:a16="http://schemas.microsoft.com/office/drawing/2014/main" val="1289710934"/>
                    </a:ext>
                  </a:extLst>
                </a:gridCol>
              </a:tblGrid>
              <a:tr h="974725">
                <a:tc>
                  <a:txBody>
                    <a:bodyPr/>
                    <a:lstStyle/>
                    <a:p>
                      <a:pPr algn="just">
                        <a:lnSpc>
                          <a:spcPct val="150000"/>
                        </a:lnSpc>
                      </a:pPr>
                      <a:r>
                        <a:rPr lang="en-US" sz="2800" dirty="0" err="1">
                          <a:solidFill>
                            <a:srgbClr val="002060"/>
                          </a:solidFill>
                          <a:effectLst/>
                        </a:rPr>
                        <a:t>hoảng</a:t>
                      </a:r>
                      <a:r>
                        <a:rPr lang="en-US" sz="2800" dirty="0">
                          <a:solidFill>
                            <a:srgbClr val="002060"/>
                          </a:solidFill>
                          <a:effectLst/>
                        </a:rPr>
                        <a:t> </a:t>
                      </a:r>
                      <a:r>
                        <a:rPr lang="en-US" sz="2800" dirty="0" err="1">
                          <a:solidFill>
                            <a:srgbClr val="002060"/>
                          </a:solidFill>
                          <a:effectLst/>
                        </a:rPr>
                        <a:t>loạn</a:t>
                      </a:r>
                      <a:r>
                        <a:rPr lang="en-US" sz="2800" dirty="0">
                          <a:solidFill>
                            <a:srgbClr val="002060"/>
                          </a:solidFill>
                          <a:effectLst/>
                        </a:rPr>
                        <a:t>, than </a:t>
                      </a:r>
                      <a:r>
                        <a:rPr lang="en-US" sz="2800" dirty="0" err="1">
                          <a:solidFill>
                            <a:srgbClr val="002060"/>
                          </a:solidFill>
                          <a:effectLst/>
                        </a:rPr>
                        <a:t>thở</a:t>
                      </a:r>
                      <a:r>
                        <a:rPr lang="en-US" sz="2800" dirty="0">
                          <a:solidFill>
                            <a:srgbClr val="002060"/>
                          </a:solidFill>
                          <a:effectLst/>
                        </a:rPr>
                        <a:t>, </a:t>
                      </a:r>
                      <a:r>
                        <a:rPr lang="en-US" sz="2800" dirty="0" err="1">
                          <a:solidFill>
                            <a:srgbClr val="002060"/>
                          </a:solidFill>
                          <a:effectLst/>
                        </a:rPr>
                        <a:t>ân</a:t>
                      </a:r>
                      <a:r>
                        <a:rPr lang="en-US" sz="2800" dirty="0">
                          <a:solidFill>
                            <a:srgbClr val="002060"/>
                          </a:solidFill>
                          <a:effectLst/>
                        </a:rPr>
                        <a:t> </a:t>
                      </a:r>
                      <a:r>
                        <a:rPr lang="en-US" sz="2800" dirty="0" err="1">
                          <a:solidFill>
                            <a:srgbClr val="002060"/>
                          </a:solidFill>
                          <a:effectLst/>
                        </a:rPr>
                        <a:t>hận</a:t>
                      </a:r>
                      <a:r>
                        <a:rPr lang="en-US" sz="2800" dirty="0">
                          <a:solidFill>
                            <a:srgbClr val="002060"/>
                          </a:solidFill>
                          <a:effectLst/>
                        </a:rPr>
                        <a:t> "</a:t>
                      </a:r>
                      <a:r>
                        <a:rPr lang="en-US" sz="2800" dirty="0" err="1">
                          <a:solidFill>
                            <a:srgbClr val="002060"/>
                          </a:solidFill>
                          <a:effectLst/>
                        </a:rPr>
                        <a:t>Tôi</a:t>
                      </a:r>
                      <a:r>
                        <a:rPr lang="en-US" sz="2800" dirty="0">
                          <a:solidFill>
                            <a:srgbClr val="002060"/>
                          </a:solidFill>
                          <a:effectLst/>
                        </a:rPr>
                        <a:t> </a:t>
                      </a:r>
                      <a:r>
                        <a:rPr lang="en-US" sz="2800" dirty="0" err="1">
                          <a:solidFill>
                            <a:srgbClr val="002060"/>
                          </a:solidFill>
                          <a:effectLst/>
                        </a:rPr>
                        <a:t>hối</a:t>
                      </a:r>
                      <a:r>
                        <a:rPr lang="en-US" sz="2800" dirty="0">
                          <a:solidFill>
                            <a:srgbClr val="002060"/>
                          </a:solidFill>
                          <a:effectLst/>
                        </a:rPr>
                        <a:t> </a:t>
                      </a:r>
                      <a:r>
                        <a:rPr lang="en-US" sz="2800" dirty="0" err="1">
                          <a:solidFill>
                            <a:srgbClr val="002060"/>
                          </a:solidFill>
                          <a:effectLst/>
                        </a:rPr>
                        <a:t>lắm</a:t>
                      </a:r>
                      <a:r>
                        <a:rPr lang="en-US" sz="2800" dirty="0">
                          <a:solidFill>
                            <a:srgbClr val="002060"/>
                          </a:solidFill>
                          <a:effectLst/>
                        </a:rPr>
                        <a:t>! </a:t>
                      </a:r>
                      <a:r>
                        <a:rPr lang="en-US" sz="2800" dirty="0" err="1">
                          <a:solidFill>
                            <a:srgbClr val="002060"/>
                          </a:solidFill>
                          <a:effectLst/>
                        </a:rPr>
                        <a:t>Tôi</a:t>
                      </a:r>
                      <a:r>
                        <a:rPr lang="en-US" sz="2800" dirty="0">
                          <a:solidFill>
                            <a:srgbClr val="002060"/>
                          </a:solidFill>
                          <a:effectLst/>
                        </a:rPr>
                        <a:t> </a:t>
                      </a:r>
                      <a:r>
                        <a:rPr lang="en-US" sz="2800" dirty="0" err="1">
                          <a:solidFill>
                            <a:srgbClr val="002060"/>
                          </a:solidFill>
                          <a:effectLst/>
                        </a:rPr>
                        <a:t>hối</a:t>
                      </a:r>
                      <a:r>
                        <a:rPr lang="en-US" sz="2800" dirty="0">
                          <a:solidFill>
                            <a:srgbClr val="002060"/>
                          </a:solidFill>
                          <a:effectLst/>
                        </a:rPr>
                        <a:t> </a:t>
                      </a:r>
                      <a:r>
                        <a:rPr lang="en-US" sz="2800" dirty="0" err="1">
                          <a:solidFill>
                            <a:srgbClr val="002060"/>
                          </a:solidFill>
                          <a:effectLst/>
                        </a:rPr>
                        <a:t>hận</a:t>
                      </a:r>
                      <a:r>
                        <a:rPr lang="en-US" sz="2800" dirty="0">
                          <a:solidFill>
                            <a:srgbClr val="002060"/>
                          </a:solidFill>
                          <a:effectLst/>
                        </a:rPr>
                        <a:t> </a:t>
                      </a:r>
                      <a:r>
                        <a:rPr lang="en-US" sz="2800" dirty="0" err="1">
                          <a:solidFill>
                            <a:srgbClr val="002060"/>
                          </a:solidFill>
                          <a:effectLst/>
                        </a:rPr>
                        <a:t>lắm</a:t>
                      </a:r>
                      <a:r>
                        <a:rPr lang="en-US" sz="2800" dirty="0">
                          <a:solidFill>
                            <a:srgbClr val="002060"/>
                          </a:solidFill>
                          <a:effectLst/>
                        </a:rPr>
                        <a:t>!", "</a:t>
                      </a:r>
                      <a:r>
                        <a:rPr lang="en-US" sz="2800" dirty="0" err="1">
                          <a:solidFill>
                            <a:srgbClr val="002060"/>
                          </a:solidFill>
                          <a:effectLst/>
                        </a:rPr>
                        <a:t>Tôi</a:t>
                      </a:r>
                      <a:r>
                        <a:rPr lang="en-US" sz="2800" dirty="0">
                          <a:solidFill>
                            <a:srgbClr val="002060"/>
                          </a:solidFill>
                          <a:effectLst/>
                        </a:rPr>
                        <a:t> </a:t>
                      </a:r>
                      <a:r>
                        <a:rPr lang="en-US" sz="2800" dirty="0" err="1">
                          <a:solidFill>
                            <a:srgbClr val="002060"/>
                          </a:solidFill>
                          <a:effectLst/>
                        </a:rPr>
                        <a:t>thương</a:t>
                      </a:r>
                      <a:r>
                        <a:rPr lang="en-US" sz="2800" dirty="0">
                          <a:solidFill>
                            <a:srgbClr val="002060"/>
                          </a:solidFill>
                          <a:effectLst/>
                        </a:rPr>
                        <a:t> </a:t>
                      </a:r>
                      <a:r>
                        <a:rPr lang="en-US" sz="2800" dirty="0" err="1">
                          <a:solidFill>
                            <a:srgbClr val="002060"/>
                          </a:solidFill>
                          <a:effectLst/>
                        </a:rPr>
                        <a:t>lắm</a:t>
                      </a:r>
                      <a:r>
                        <a:rPr lang="en-US" sz="2800" dirty="0">
                          <a:solidFill>
                            <a:srgbClr val="002060"/>
                          </a:solidFill>
                          <a:effectLst/>
                        </a:rPr>
                        <a:t>. </a:t>
                      </a:r>
                      <a:r>
                        <a:rPr lang="en-US" sz="2800" dirty="0" err="1">
                          <a:solidFill>
                            <a:srgbClr val="002060"/>
                          </a:solidFill>
                          <a:effectLst/>
                        </a:rPr>
                        <a:t>Vừa</a:t>
                      </a:r>
                      <a:r>
                        <a:rPr lang="en-US" sz="2800" dirty="0">
                          <a:solidFill>
                            <a:srgbClr val="002060"/>
                          </a:solidFill>
                          <a:effectLst/>
                        </a:rPr>
                        <a:t> </a:t>
                      </a:r>
                      <a:r>
                        <a:rPr lang="en-US" sz="2800" dirty="0" err="1">
                          <a:solidFill>
                            <a:srgbClr val="002060"/>
                          </a:solidFill>
                          <a:effectLst/>
                        </a:rPr>
                        <a:t>thương</a:t>
                      </a:r>
                      <a:r>
                        <a:rPr lang="en-US" sz="2800" dirty="0">
                          <a:solidFill>
                            <a:srgbClr val="002060"/>
                          </a:solidFill>
                          <a:effectLst/>
                        </a:rPr>
                        <a:t> </a:t>
                      </a:r>
                      <a:r>
                        <a:rPr lang="en-US" sz="2800" dirty="0" err="1">
                          <a:solidFill>
                            <a:srgbClr val="002060"/>
                          </a:solidFill>
                          <a:effectLst/>
                        </a:rPr>
                        <a:t>vừa</a:t>
                      </a:r>
                      <a:r>
                        <a:rPr lang="en-US" sz="2800" dirty="0">
                          <a:solidFill>
                            <a:srgbClr val="002060"/>
                          </a:solidFill>
                          <a:effectLst/>
                        </a:rPr>
                        <a:t> </a:t>
                      </a:r>
                      <a:r>
                        <a:rPr lang="en-US" sz="2800" dirty="0" err="1">
                          <a:solidFill>
                            <a:srgbClr val="002060"/>
                          </a:solidFill>
                          <a:effectLst/>
                        </a:rPr>
                        <a:t>ăn</a:t>
                      </a:r>
                      <a:r>
                        <a:rPr lang="en-US" sz="2800" dirty="0">
                          <a:solidFill>
                            <a:srgbClr val="002060"/>
                          </a:solidFill>
                          <a:effectLst/>
                        </a:rPr>
                        <a:t> </a:t>
                      </a:r>
                      <a:r>
                        <a:rPr lang="en-US" sz="2800" dirty="0" err="1">
                          <a:solidFill>
                            <a:srgbClr val="002060"/>
                          </a:solidFill>
                          <a:effectLst/>
                        </a:rPr>
                        <a:t>năn</a:t>
                      </a:r>
                      <a:r>
                        <a:rPr lang="en-US" sz="2800" dirty="0">
                          <a:solidFill>
                            <a:srgbClr val="002060"/>
                          </a:solidFill>
                          <a:effectLst/>
                        </a:rPr>
                        <a:t> </a:t>
                      </a:r>
                      <a:r>
                        <a:rPr lang="en-US" sz="2800" dirty="0" err="1">
                          <a:solidFill>
                            <a:srgbClr val="002060"/>
                          </a:solidFill>
                          <a:effectLst/>
                        </a:rPr>
                        <a:t>tội</a:t>
                      </a:r>
                      <a:r>
                        <a:rPr lang="en-US" sz="2800" dirty="0">
                          <a:solidFill>
                            <a:srgbClr val="002060"/>
                          </a:solidFill>
                          <a:effectLst/>
                        </a:rPr>
                        <a:t> </a:t>
                      </a:r>
                      <a:r>
                        <a:rPr lang="en-US" sz="2800" dirty="0" err="1">
                          <a:solidFill>
                            <a:srgbClr val="002060"/>
                          </a:solidFill>
                          <a:effectLst/>
                        </a:rPr>
                        <a:t>mình</a:t>
                      </a:r>
                      <a:r>
                        <a:rPr lang="en-US" sz="2800" dirty="0">
                          <a:solidFill>
                            <a:srgbClr val="002060"/>
                          </a:solidFill>
                          <a:effectLst/>
                        </a:rPr>
                        <a:t>".</a:t>
                      </a:r>
                      <a:endParaRPr lang="en-US" sz="2400" dirty="0">
                        <a:solidFill>
                          <a:srgbClr val="002060"/>
                        </a:solidFill>
                        <a:effectLst/>
                        <a:latin typeface=".VnTime" panose="020B7200000000000000" pitchFamily="34" charset="0"/>
                        <a:ea typeface="Times New Roman" panose="02020603050405020304" pitchFamily="18" charset="0"/>
                        <a:cs typeface="Times New Roman" panose="02020603050405020304" pitchFamily="18" charset="0"/>
                      </a:endParaRPr>
                    </a:p>
                  </a:txBody>
                  <a:tcPr marL="68580" marR="68580" marT="0" marB="0">
                    <a:noFill/>
                  </a:tcPr>
                </a:tc>
                <a:extLst>
                  <a:ext uri="{0D108BD9-81ED-4DB2-BD59-A6C34878D82A}">
                    <a16:rowId xmlns:a16="http://schemas.microsoft.com/office/drawing/2014/main" val="3335747759"/>
                  </a:ext>
                </a:extLst>
              </a:tr>
            </a:tbl>
          </a:graphicData>
        </a:graphic>
      </p:graphicFrame>
    </p:spTree>
    <p:extLst>
      <p:ext uri="{BB962C8B-B14F-4D97-AF65-F5344CB8AC3E}">
        <p14:creationId xmlns:p14="http://schemas.microsoft.com/office/powerpoint/2010/main" val="188524004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1000"/>
                                        <p:tgtEl>
                                          <p:spTgt spid="4"/>
                                        </p:tgtEl>
                                      </p:cBhvr>
                                    </p:animEffect>
                                    <p:anim calcmode="lin" valueType="num">
                                      <p:cBhvr>
                                        <p:cTn id="15" dur="1000" fill="hold"/>
                                        <p:tgtEl>
                                          <p:spTgt spid="4"/>
                                        </p:tgtEl>
                                        <p:attrNameLst>
                                          <p:attrName>ppt_x</p:attrName>
                                        </p:attrNameLst>
                                      </p:cBhvr>
                                      <p:tavLst>
                                        <p:tav tm="0">
                                          <p:val>
                                            <p:strVal val="#ppt_x"/>
                                          </p:val>
                                        </p:tav>
                                        <p:tav tm="100000">
                                          <p:val>
                                            <p:strVal val="#ppt_x"/>
                                          </p:val>
                                        </p:tav>
                                      </p:tavLst>
                                    </p:anim>
                                    <p:anim calcmode="lin" valueType="num">
                                      <p:cBhvr>
                                        <p:cTn id="16"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5"/>
                                        </p:tgtEl>
                                        <p:attrNameLst>
                                          <p:attrName>style.visibility</p:attrName>
                                        </p:attrNameLst>
                                      </p:cBhvr>
                                      <p:to>
                                        <p:strVal val="visible"/>
                                      </p:to>
                                    </p:set>
                                    <p:animEffect transition="in" filter="fade">
                                      <p:cBhvr>
                                        <p:cTn id="21" dur="1000"/>
                                        <p:tgtEl>
                                          <p:spTgt spid="5"/>
                                        </p:tgtEl>
                                      </p:cBhvr>
                                    </p:animEffect>
                                    <p:anim calcmode="lin" valueType="num">
                                      <p:cBhvr>
                                        <p:cTn id="22" dur="1000" fill="hold"/>
                                        <p:tgtEl>
                                          <p:spTgt spid="5"/>
                                        </p:tgtEl>
                                        <p:attrNameLst>
                                          <p:attrName>ppt_x</p:attrName>
                                        </p:attrNameLst>
                                      </p:cBhvr>
                                      <p:tavLst>
                                        <p:tav tm="0">
                                          <p:val>
                                            <p:strVal val="#ppt_x"/>
                                          </p:val>
                                        </p:tav>
                                        <p:tav tm="100000">
                                          <p:val>
                                            <p:strVal val="#ppt_x"/>
                                          </p:val>
                                        </p:tav>
                                      </p:tavLst>
                                    </p:anim>
                                    <p:anim calcmode="lin" valueType="num">
                                      <p:cBhvr>
                                        <p:cTn id="23"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fade">
                                      <p:cBhvr>
                                        <p:cTn id="28" dur="1000"/>
                                        <p:tgtEl>
                                          <p:spTgt spid="6"/>
                                        </p:tgtEl>
                                      </p:cBhvr>
                                    </p:animEffect>
                                    <p:anim calcmode="lin" valueType="num">
                                      <p:cBhvr>
                                        <p:cTn id="29" dur="1000" fill="hold"/>
                                        <p:tgtEl>
                                          <p:spTgt spid="6"/>
                                        </p:tgtEl>
                                        <p:attrNameLst>
                                          <p:attrName>ppt_x</p:attrName>
                                        </p:attrNameLst>
                                      </p:cBhvr>
                                      <p:tavLst>
                                        <p:tav tm="0">
                                          <p:val>
                                            <p:strVal val="#ppt_x"/>
                                          </p:val>
                                        </p:tav>
                                        <p:tav tm="100000">
                                          <p:val>
                                            <p:strVal val="#ppt_x"/>
                                          </p:val>
                                        </p:tav>
                                      </p:tavLst>
                                    </p:anim>
                                    <p:anim calcmode="lin" valueType="num">
                                      <p:cBhvr>
                                        <p:cTn id="30"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nodeType="click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nodeType="clickEffect">
                                  <p:stCondLst>
                                    <p:cond delay="0"/>
                                  </p:stCondLst>
                                  <p:childTnLst>
                                    <p:set>
                                      <p:cBhvr>
                                        <p:cTn id="41" dur="1" fill="hold">
                                          <p:stCondLst>
                                            <p:cond delay="0"/>
                                          </p:stCondLst>
                                        </p:cTn>
                                        <p:tgtEl>
                                          <p:spTgt spid="8"/>
                                        </p:tgtEl>
                                        <p:attrNameLst>
                                          <p:attrName>style.visibility</p:attrName>
                                        </p:attrNameLst>
                                      </p:cBhvr>
                                      <p:to>
                                        <p:strVal val="visible"/>
                                      </p:to>
                                    </p:set>
                                    <p:animEffect transition="in" filter="fade">
                                      <p:cBhvr>
                                        <p:cTn id="42" dur="1000"/>
                                        <p:tgtEl>
                                          <p:spTgt spid="8"/>
                                        </p:tgtEl>
                                      </p:cBhvr>
                                    </p:animEffect>
                                    <p:anim calcmode="lin" valueType="num">
                                      <p:cBhvr>
                                        <p:cTn id="43" dur="1000" fill="hold"/>
                                        <p:tgtEl>
                                          <p:spTgt spid="8"/>
                                        </p:tgtEl>
                                        <p:attrNameLst>
                                          <p:attrName>ppt_x</p:attrName>
                                        </p:attrNameLst>
                                      </p:cBhvr>
                                      <p:tavLst>
                                        <p:tav tm="0">
                                          <p:val>
                                            <p:strVal val="#ppt_x"/>
                                          </p:val>
                                        </p:tav>
                                        <p:tav tm="100000">
                                          <p:val>
                                            <p:strVal val="#ppt_x"/>
                                          </p:val>
                                        </p:tav>
                                      </p:tavLst>
                                    </p:anim>
                                    <p:anim calcmode="lin" valueType="num">
                                      <p:cBhvr>
                                        <p:cTn id="44"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r="19689" b="6287"/>
          <a:stretch>
            <a:fillRect/>
          </a:stretch>
        </p:blipFill>
        <p:spPr>
          <a:xfrm>
            <a:off x="15166776" y="5422802"/>
            <a:ext cx="3159324" cy="4921348"/>
          </a:xfrm>
          <a:prstGeom prst="rect">
            <a:avLst/>
          </a:prstGeom>
        </p:spPr>
      </p:pic>
      <p:pic>
        <p:nvPicPr>
          <p:cNvPr id="9" name="Picture 9"/>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t="42925" r="3073"/>
          <a:stretch>
            <a:fillRect/>
          </a:stretch>
        </p:blipFill>
        <p:spPr>
          <a:xfrm>
            <a:off x="15544800" y="0"/>
            <a:ext cx="3171815" cy="1708110"/>
          </a:xfrm>
          <a:prstGeom prst="rect">
            <a:avLst/>
          </a:prstGeom>
        </p:spPr>
      </p:pic>
      <p:sp>
        <p:nvSpPr>
          <p:cNvPr id="2" name="Cloud 1">
            <a:extLst>
              <a:ext uri="{FF2B5EF4-FFF2-40B4-BE49-F238E27FC236}">
                <a16:creationId xmlns:a16="http://schemas.microsoft.com/office/drawing/2014/main" id="{5AF6C971-C46C-4A87-8BE8-D1B76B9B3C08}"/>
              </a:ext>
            </a:extLst>
          </p:cNvPr>
          <p:cNvSpPr/>
          <p:nvPr/>
        </p:nvSpPr>
        <p:spPr>
          <a:xfrm>
            <a:off x="4419600" y="1943100"/>
            <a:ext cx="11506200" cy="5334000"/>
          </a:xfrm>
          <a:prstGeom prst="cloud">
            <a:avLst/>
          </a:prstGeom>
          <a:solidFill>
            <a:schemeClr val="bg1"/>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0480" marR="30480" algn="ctr">
              <a:spcAft>
                <a:spcPts val="1200"/>
              </a:spcAft>
              <a:defRPr/>
            </a:pPr>
            <a:r>
              <a:rPr lang="fr-FR" sz="4000" i="1" dirty="0" err="1">
                <a:solidFill>
                  <a:srgbClr val="002060"/>
                </a:solidFill>
                <a:latin typeface="Arial" panose="020B0604020202020204" pitchFamily="34" charset="0"/>
                <a:cs typeface="Arial" panose="020B0604020202020204" pitchFamily="34" charset="0"/>
              </a:rPr>
              <a:t>Hết</a:t>
            </a:r>
            <a:r>
              <a:rPr lang="fr-FR" sz="4000" i="1" dirty="0">
                <a:solidFill>
                  <a:srgbClr val="002060"/>
                </a:solidFill>
                <a:latin typeface="Arial" panose="020B0604020202020204" pitchFamily="34" charset="0"/>
                <a:cs typeface="Arial" panose="020B0604020202020204" pitchFamily="34" charset="0"/>
              </a:rPr>
              <a:t> coi </a:t>
            </a:r>
            <a:r>
              <a:rPr lang="fr-FR" sz="4000" i="1" dirty="0" err="1">
                <a:solidFill>
                  <a:srgbClr val="002060"/>
                </a:solidFill>
                <a:latin typeface="Arial" panose="020B0604020202020204" pitchFamily="34" charset="0"/>
                <a:cs typeface="Arial" panose="020B0604020202020204" pitchFamily="34" charset="0"/>
              </a:rPr>
              <a:t>thường</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Dế</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Choắt</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Dế</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Mèn</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lại</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gây</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sự</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với</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Cốc</a:t>
            </a:r>
            <a:r>
              <a:rPr lang="fr-FR" sz="4000" i="1" dirty="0">
                <a:solidFill>
                  <a:srgbClr val="002060"/>
                </a:solidFill>
                <a:latin typeface="Arial" panose="020B0604020202020204" pitchFamily="34" charset="0"/>
                <a:cs typeface="Arial" panose="020B0604020202020204" pitchFamily="34" charset="0"/>
              </a:rPr>
              <a:t>. </a:t>
            </a:r>
            <a:r>
              <a:rPr lang="fr-FR" sz="4000" i="1" dirty="0" err="1">
                <a:solidFill>
                  <a:srgbClr val="002060"/>
                </a:solidFill>
                <a:latin typeface="Arial" panose="020B0604020202020204" pitchFamily="34" charset="0"/>
                <a:cs typeface="Arial" panose="020B0604020202020204" pitchFamily="34" charset="0"/>
              </a:rPr>
              <a:t>Mục</a:t>
            </a:r>
            <a:r>
              <a:rPr lang="vi-VN" sz="4000" i="1" dirty="0">
                <a:solidFill>
                  <a:srgbClr val="002060"/>
                </a:solidFill>
                <a:latin typeface="Arial" panose="020B0604020202020204" pitchFamily="34" charset="0"/>
                <a:cs typeface="Arial" panose="020B0604020202020204" pitchFamily="34" charset="0"/>
              </a:rPr>
              <a:t> đích của việc gây sự</a:t>
            </a:r>
            <a:r>
              <a:rPr lang="fr-FR"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Sự</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việc</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đó</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diễn</a:t>
            </a:r>
            <a:r>
              <a:rPr lang="en-US" sz="4000" i="1" dirty="0">
                <a:solidFill>
                  <a:srgbClr val="002060"/>
                </a:solidFill>
                <a:latin typeface="Arial" panose="020B0604020202020204" pitchFamily="34" charset="0"/>
                <a:cs typeface="Arial" panose="020B0604020202020204" pitchFamily="34" charset="0"/>
              </a:rPr>
              <a:t> ra </a:t>
            </a:r>
            <a:r>
              <a:rPr lang="en-US" sz="4000" i="1" dirty="0" err="1">
                <a:solidFill>
                  <a:srgbClr val="002060"/>
                </a:solidFill>
                <a:latin typeface="Arial" panose="020B0604020202020204" pitchFamily="34" charset="0"/>
                <a:cs typeface="Arial" panose="020B0604020202020204" pitchFamily="34" charset="0"/>
              </a:rPr>
              <a:t>như</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thế</a:t>
            </a:r>
            <a:r>
              <a:rPr lang="en-US" sz="4000" i="1" dirty="0">
                <a:solidFill>
                  <a:srgbClr val="002060"/>
                </a:solidFill>
                <a:latin typeface="Arial" panose="020B0604020202020204" pitchFamily="34" charset="0"/>
                <a:cs typeface="Arial" panose="020B0604020202020204" pitchFamily="34" charset="0"/>
              </a:rPr>
              <a:t> </a:t>
            </a:r>
            <a:r>
              <a:rPr lang="en-US" sz="4000" i="1" dirty="0" err="1">
                <a:solidFill>
                  <a:srgbClr val="002060"/>
                </a:solidFill>
                <a:latin typeface="Arial" panose="020B0604020202020204" pitchFamily="34" charset="0"/>
                <a:cs typeface="Arial" panose="020B0604020202020204" pitchFamily="34" charset="0"/>
              </a:rPr>
              <a:t>nào</a:t>
            </a:r>
            <a:r>
              <a:rPr lang="vi-VN" sz="4000" i="1" dirty="0">
                <a:solidFill>
                  <a:srgbClr val="002060"/>
                </a:solidFill>
                <a:latin typeface="Arial" panose="020B0604020202020204" pitchFamily="34" charset="0"/>
                <a:cs typeface="Arial" panose="020B0604020202020204" pitchFamily="34" charset="0"/>
              </a:rPr>
              <a:t>? Diễ biến tâm lí và hành động của Dế Mèn?</a:t>
            </a:r>
            <a:endParaRPr kumimoji="0" lang="en-US" sz="72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8" name="TextBox 7">
            <a:extLst>
              <a:ext uri="{FF2B5EF4-FFF2-40B4-BE49-F238E27FC236}">
                <a16:creationId xmlns:a16="http://schemas.microsoft.com/office/drawing/2014/main" id="{AA9BA842-4CCA-494E-8894-49735A416C6D}"/>
              </a:ext>
            </a:extLst>
          </p:cNvPr>
          <p:cNvSpPr txBox="1"/>
          <p:nvPr/>
        </p:nvSpPr>
        <p:spPr>
          <a:xfrm>
            <a:off x="779586" y="441987"/>
            <a:ext cx="13012614" cy="901593"/>
          </a:xfrm>
          <a:prstGeom prst="rect">
            <a:avLst/>
          </a:prstGeom>
          <a:solidFill>
            <a:srgbClr val="FFFF00"/>
          </a:solidFill>
        </p:spPr>
        <p:txBody>
          <a:bodyPr wrap="square">
            <a:spAutoFit/>
          </a:bodyPr>
          <a:lstStyle/>
          <a:p>
            <a:pPr algn="just">
              <a:lnSpc>
                <a:spcPct val="150000"/>
              </a:lnSpc>
              <a:tabLst>
                <a:tab pos="412115" algn="l"/>
              </a:tabLst>
            </a:pP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c.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Trò</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đùa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Dế Mèn </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và</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cái</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chết</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en-US" sz="4000" b="1" kern="100" dirty="0" err="1">
                <a:solidFill>
                  <a:srgbClr val="000000"/>
                </a:solidFill>
                <a:effectLst/>
                <a:latin typeface="Arial" panose="020B0604020202020204" pitchFamily="34" charset="0"/>
                <a:ea typeface="SimSun" panose="02010600030101010101" pitchFamily="2" charset="-122"/>
                <a:cs typeface="Arial" panose="020B0604020202020204" pitchFamily="34" charset="0"/>
              </a:rPr>
              <a:t>của</a:t>
            </a:r>
            <a:r>
              <a:rPr lang="en-US"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 </a:t>
            </a:r>
            <a:r>
              <a:rPr lang="vi-VN" sz="4000" b="1" kern="100" dirty="0">
                <a:solidFill>
                  <a:srgbClr val="000000"/>
                </a:solidFill>
                <a:effectLst/>
                <a:latin typeface="Arial" panose="020B0604020202020204" pitchFamily="34" charset="0"/>
                <a:ea typeface="SimSun" panose="02010600030101010101" pitchFamily="2" charset="-122"/>
                <a:cs typeface="Arial" panose="020B0604020202020204" pitchFamily="34" charset="0"/>
              </a:rPr>
              <a:t>Dế Choắt</a:t>
            </a:r>
            <a:endParaRPr lang="en-US" sz="3600" b="1" dirty="0">
              <a:effectLst/>
              <a:latin typeface="Arial" panose="020B0604020202020204" pitchFamily="34" charset="0"/>
              <a:ea typeface="Times New Roman" panose="02020603050405020304" pitchFamily="18" charset="0"/>
              <a:cs typeface="Arial" panose="020B0604020202020204" pitchFamily="34" charset="0"/>
            </a:endParaRPr>
          </a:p>
        </p:txBody>
      </p:sp>
      <p:graphicFrame>
        <p:nvGraphicFramePr>
          <p:cNvPr id="5" name="Diagram 4">
            <a:extLst>
              <a:ext uri="{FF2B5EF4-FFF2-40B4-BE49-F238E27FC236}">
                <a16:creationId xmlns:a16="http://schemas.microsoft.com/office/drawing/2014/main" id="{989BF756-37F9-40C4-9FF7-57FF826A2050}"/>
              </a:ext>
            </a:extLst>
          </p:cNvPr>
          <p:cNvGraphicFramePr/>
          <p:nvPr>
            <p:extLst>
              <p:ext uri="{D42A27DB-BD31-4B8C-83A1-F6EECF244321}">
                <p14:modId xmlns:p14="http://schemas.microsoft.com/office/powerpoint/2010/main" val="3069826795"/>
              </p:ext>
            </p:extLst>
          </p:nvPr>
        </p:nvGraphicFramePr>
        <p:xfrm>
          <a:off x="2515344" y="2448480"/>
          <a:ext cx="13257312" cy="532392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1" name="TextBox 10">
            <a:extLst>
              <a:ext uri="{FF2B5EF4-FFF2-40B4-BE49-F238E27FC236}">
                <a16:creationId xmlns:a16="http://schemas.microsoft.com/office/drawing/2014/main" id="{D5EFF528-2C8E-4963-BF7E-63A0EAF405B7}"/>
              </a:ext>
            </a:extLst>
          </p:cNvPr>
          <p:cNvSpPr txBox="1"/>
          <p:nvPr/>
        </p:nvSpPr>
        <p:spPr>
          <a:xfrm>
            <a:off x="2174674" y="8877300"/>
            <a:ext cx="13340818" cy="1200329"/>
          </a:xfrm>
          <a:prstGeom prst="rect">
            <a:avLst/>
          </a:prstGeom>
          <a:noFill/>
        </p:spPr>
        <p:txBody>
          <a:bodyPr wrap="square">
            <a:spAutoFit/>
          </a:bodyPr>
          <a:lstStyle/>
          <a:p>
            <a:pPr algn="ctr"/>
            <a:r>
              <a:rPr lang="vi-VN" sz="3600" b="1"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 Dế Mèn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hèn</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nhát</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tham</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sống</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sợ</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chết</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bỏ</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mặc</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bạn</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bè</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không</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dám</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nhận</a:t>
            </a:r>
            <a:r>
              <a:rPr lang="fr-FR" sz="3600" b="1" dirty="0">
                <a:effectLst/>
                <a:latin typeface="Arial" panose="020B0604020202020204" pitchFamily="34" charset="0"/>
                <a:ea typeface="Times New Roman" panose="02020603050405020304" pitchFamily="18" charset="0"/>
                <a:cs typeface="Arial" panose="020B0604020202020204" pitchFamily="34" charset="0"/>
              </a:rPr>
              <a:t> </a:t>
            </a:r>
            <a:r>
              <a:rPr lang="fr-FR" sz="3600" b="1" dirty="0" err="1">
                <a:effectLst/>
                <a:latin typeface="Arial" panose="020B0604020202020204" pitchFamily="34" charset="0"/>
                <a:ea typeface="Times New Roman" panose="02020603050405020304" pitchFamily="18" charset="0"/>
                <a:cs typeface="Arial" panose="020B0604020202020204" pitchFamily="34" charset="0"/>
              </a:rPr>
              <a:t>lỗi</a:t>
            </a:r>
            <a:r>
              <a:rPr lang="fr-FR" sz="3600" b="1" dirty="0">
                <a:effectLst/>
                <a:latin typeface="Arial" panose="020B0604020202020204" pitchFamily="34" charset="0"/>
                <a:ea typeface="Times New Roman" panose="02020603050405020304" pitchFamily="18" charset="0"/>
                <a:cs typeface="Arial" panose="020B0604020202020204" pitchFamily="34" charset="0"/>
              </a:rPr>
              <a:t>.</a:t>
            </a:r>
            <a:endParaRPr lang="en-US" sz="3600" b="1" dirty="0">
              <a:latin typeface="Arial" panose="020B0604020202020204" pitchFamily="34"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4" presetClass="exit" presetSubtype="10" fill="hold" grpId="1" nodeType="clickEffect">
                                  <p:stCondLst>
                                    <p:cond delay="0"/>
                                  </p:stCondLst>
                                  <p:childTnLst>
                                    <p:animEffect transition="out" filter="randombar(horizontal)">
                                      <p:cBhvr>
                                        <p:cTn id="12" dur="500"/>
                                        <p:tgtEl>
                                          <p:spTgt spid="2"/>
                                        </p:tgtEl>
                                      </p:cBhvr>
                                    </p:animEffect>
                                    <p:set>
                                      <p:cBhvr>
                                        <p:cTn id="13" dur="1" fill="hold">
                                          <p:stCondLst>
                                            <p:cond delay="499"/>
                                          </p:stCondLst>
                                        </p:cTn>
                                        <p:tgtEl>
                                          <p:spTgt spid="2"/>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grpId="0"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Graphic spid="5" grpId="0">
        <p:bldAsOne/>
      </p:bldGraphic>
      <p:bldP spid="11"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0" name="Picture 10"/>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341244" y="-222380"/>
            <a:ext cx="3351613" cy="2809261"/>
          </a:xfrm>
          <a:prstGeom prst="rect">
            <a:avLst/>
          </a:prstGeom>
        </p:spPr>
      </p:pic>
      <p:pic>
        <p:nvPicPr>
          <p:cNvPr id="12" name="Picture 12"/>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78200" y="-245922"/>
            <a:ext cx="3870828" cy="3392252"/>
          </a:xfrm>
          <a:prstGeom prst="rect">
            <a:avLst/>
          </a:prstGeom>
        </p:spPr>
      </p:pic>
      <p:pic>
        <p:nvPicPr>
          <p:cNvPr id="13" name="Picture 13"/>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5843" y="6082272"/>
            <a:ext cx="1354543" cy="1395128"/>
          </a:xfrm>
          <a:prstGeom prst="rect">
            <a:avLst/>
          </a:prstGeom>
        </p:spPr>
      </p:pic>
      <p:sp>
        <p:nvSpPr>
          <p:cNvPr id="14" name="TextBox 13">
            <a:extLst>
              <a:ext uri="{FF2B5EF4-FFF2-40B4-BE49-F238E27FC236}">
                <a16:creationId xmlns:a16="http://schemas.microsoft.com/office/drawing/2014/main" id="{410DB7BE-516C-4528-B7DA-8CA6714659B3}"/>
              </a:ext>
            </a:extLst>
          </p:cNvPr>
          <p:cNvSpPr txBox="1"/>
          <p:nvPr/>
        </p:nvSpPr>
        <p:spPr>
          <a:xfrm>
            <a:off x="1011767" y="553677"/>
            <a:ext cx="7681155" cy="896527"/>
          </a:xfrm>
          <a:prstGeom prst="rect">
            <a:avLst/>
          </a:prstGeom>
        </p:spPr>
        <p:txBody>
          <a:bodyPr lIns="0" tIns="0" rIns="0" bIns="0" rtlCol="0" anchor="t">
            <a:spAutoFit/>
          </a:bodyPr>
          <a:lstStyle/>
          <a:p>
            <a:pPr algn="ctr">
              <a:lnSpc>
                <a:spcPts val="7500"/>
              </a:lnSpc>
            </a:pPr>
            <a:r>
              <a:rPr lang="en-US" sz="5400" b="1" dirty="0">
                <a:latin typeface="Arial" panose="020B0604020202020204" pitchFamily="34" charset="0"/>
                <a:cs typeface="Arial" panose="020B0604020202020204" pitchFamily="34" charset="0"/>
              </a:rPr>
              <a:t>KHỞI ĐỘNG</a:t>
            </a:r>
          </a:p>
        </p:txBody>
      </p:sp>
      <p:sp>
        <p:nvSpPr>
          <p:cNvPr id="15" name="TextBox 9">
            <a:extLst>
              <a:ext uri="{FF2B5EF4-FFF2-40B4-BE49-F238E27FC236}">
                <a16:creationId xmlns:a16="http://schemas.microsoft.com/office/drawing/2014/main" id="{5D8C854E-6395-4BA3-A5EB-03C58C836CDE}"/>
              </a:ext>
            </a:extLst>
          </p:cNvPr>
          <p:cNvSpPr txBox="1"/>
          <p:nvPr/>
        </p:nvSpPr>
        <p:spPr>
          <a:xfrm>
            <a:off x="666093" y="2446402"/>
            <a:ext cx="9296400" cy="1576137"/>
          </a:xfrm>
          <a:prstGeom prst="rect">
            <a:avLst/>
          </a:prstGeom>
          <a:ln w="28575">
            <a:solidFill>
              <a:srgbClr val="58B000"/>
            </a:solidFill>
            <a:prstDash val="sysDash"/>
          </a:ln>
        </p:spPr>
        <p:txBody>
          <a:bodyPr wrap="square" lIns="0" tIns="0" rIns="0" bIns="0" rtlCol="0" anchor="t">
            <a:spAutoFit/>
          </a:bodyPr>
          <a:lstStyle/>
          <a:p>
            <a:pPr>
              <a:lnSpc>
                <a:spcPct val="150000"/>
              </a:lnSpc>
            </a:pPr>
            <a:r>
              <a:rPr lang="de-DE" sz="3600" dirty="0"/>
              <a:t>1</a:t>
            </a:r>
            <a:r>
              <a:rPr lang="vi-VN" sz="3600" dirty="0"/>
              <a:t>. </a:t>
            </a:r>
            <a:r>
              <a:rPr lang="en-US" sz="3600" dirty="0" err="1"/>
              <a:t>Em</a:t>
            </a:r>
            <a:r>
              <a:rPr lang="en-US" sz="3600" dirty="0"/>
              <a:t> </a:t>
            </a:r>
            <a:r>
              <a:rPr lang="en-US" sz="3600" dirty="0" err="1"/>
              <a:t>đã</a:t>
            </a:r>
            <a:r>
              <a:rPr lang="en-US" sz="3600" dirty="0"/>
              <a:t> bao </a:t>
            </a:r>
            <a:r>
              <a:rPr lang="en-US" sz="3600" dirty="0" err="1"/>
              <a:t>giờ</a:t>
            </a:r>
            <a:r>
              <a:rPr lang="en-US" sz="3600" dirty="0"/>
              <a:t> </a:t>
            </a:r>
            <a:r>
              <a:rPr lang="en-US" sz="3600" dirty="0" err="1"/>
              <a:t>chơi</a:t>
            </a:r>
            <a:r>
              <a:rPr lang="en-US" sz="3600" dirty="0"/>
              <a:t> </a:t>
            </a:r>
            <a:r>
              <a:rPr lang="en-US" sz="3600" dirty="0" err="1"/>
              <a:t>với</a:t>
            </a:r>
            <a:r>
              <a:rPr lang="en-US" sz="3600" dirty="0"/>
              <a:t> </a:t>
            </a:r>
            <a:r>
              <a:rPr lang="en-US" sz="3600" dirty="0" err="1"/>
              <a:t>một</a:t>
            </a:r>
            <a:r>
              <a:rPr lang="en-US" sz="3600" dirty="0"/>
              <a:t> </a:t>
            </a:r>
            <a:r>
              <a:rPr lang="en-US" sz="3600" dirty="0" err="1"/>
              <a:t>chú</a:t>
            </a:r>
            <a:r>
              <a:rPr lang="en-US" sz="3600" dirty="0"/>
              <a:t> </a:t>
            </a:r>
            <a:r>
              <a:rPr lang="en-US" sz="3600" dirty="0" err="1"/>
              <a:t>dế</a:t>
            </a:r>
            <a:r>
              <a:rPr lang="en-US" sz="3600" dirty="0"/>
              <a:t> </a:t>
            </a:r>
            <a:r>
              <a:rPr lang="en-US" sz="3600" dirty="0" err="1"/>
              <a:t>chưa</a:t>
            </a:r>
            <a:r>
              <a:rPr lang="en-US" sz="3600" dirty="0"/>
              <a:t>? </a:t>
            </a:r>
            <a:r>
              <a:rPr lang="en-US" sz="3600" dirty="0" err="1"/>
              <a:t>Nêu</a:t>
            </a:r>
            <a:r>
              <a:rPr lang="en-US" sz="3600" dirty="0"/>
              <a:t> </a:t>
            </a:r>
            <a:r>
              <a:rPr lang="en-US" sz="3600" dirty="0" err="1"/>
              <a:t>những</a:t>
            </a:r>
            <a:r>
              <a:rPr lang="en-US" sz="3600" dirty="0"/>
              <a:t> </a:t>
            </a:r>
            <a:r>
              <a:rPr lang="en-US" sz="3600" dirty="0" err="1"/>
              <a:t>hiểu</a:t>
            </a:r>
            <a:r>
              <a:rPr lang="en-US" sz="3600" dirty="0"/>
              <a:t> </a:t>
            </a:r>
            <a:r>
              <a:rPr lang="en-US" sz="3600" dirty="0" err="1"/>
              <a:t>biết</a:t>
            </a:r>
            <a:r>
              <a:rPr lang="en-US" sz="3600" dirty="0"/>
              <a:t> </a:t>
            </a:r>
            <a:r>
              <a:rPr lang="en-US" sz="3600" dirty="0" err="1"/>
              <a:t>của</a:t>
            </a:r>
            <a:r>
              <a:rPr lang="en-US" sz="3600" dirty="0"/>
              <a:t> </a:t>
            </a:r>
            <a:r>
              <a:rPr lang="en-US" sz="3600" dirty="0" err="1"/>
              <a:t>em</a:t>
            </a:r>
            <a:r>
              <a:rPr lang="en-US" sz="3600" dirty="0"/>
              <a:t> </a:t>
            </a:r>
            <a:r>
              <a:rPr lang="en-US" sz="3600" dirty="0" err="1"/>
              <a:t>về</a:t>
            </a:r>
            <a:r>
              <a:rPr lang="en-US" sz="3600" dirty="0"/>
              <a:t> </a:t>
            </a:r>
            <a:r>
              <a:rPr lang="en-US" sz="3600" dirty="0" err="1"/>
              <a:t>loại</a:t>
            </a:r>
            <a:r>
              <a:rPr lang="en-US" sz="3600" dirty="0"/>
              <a:t> </a:t>
            </a:r>
            <a:r>
              <a:rPr lang="en-US" sz="3600" dirty="0" err="1"/>
              <a:t>động</a:t>
            </a:r>
            <a:r>
              <a:rPr lang="en-US" sz="3600" dirty="0"/>
              <a:t> </a:t>
            </a:r>
            <a:r>
              <a:rPr lang="en-US" sz="3600" dirty="0" err="1"/>
              <a:t>vật</a:t>
            </a:r>
            <a:r>
              <a:rPr lang="en-US" sz="3600" dirty="0"/>
              <a:t> </a:t>
            </a:r>
            <a:r>
              <a:rPr lang="en-US" sz="3600" dirty="0" err="1"/>
              <a:t>này</a:t>
            </a:r>
            <a:r>
              <a:rPr lang="en-US" sz="3600" dirty="0"/>
              <a:t>?</a:t>
            </a:r>
          </a:p>
        </p:txBody>
      </p:sp>
      <p:pic>
        <p:nvPicPr>
          <p:cNvPr id="2" name="Picture 2" descr="Hình ảnh dế mèn đẹp">
            <a:extLst>
              <a:ext uri="{FF2B5EF4-FFF2-40B4-BE49-F238E27FC236}">
                <a16:creationId xmlns:a16="http://schemas.microsoft.com/office/drawing/2014/main" id="{8E6F1802-A11E-49FA-AE88-F80ABD4F42F6}"/>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609115" y="2927131"/>
            <a:ext cx="6772216" cy="4892771"/>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p:spPr>
      </p:pic>
      <p:sp>
        <p:nvSpPr>
          <p:cNvPr id="11" name="TextBox 10">
            <a:extLst>
              <a:ext uri="{FF2B5EF4-FFF2-40B4-BE49-F238E27FC236}">
                <a16:creationId xmlns:a16="http://schemas.microsoft.com/office/drawing/2014/main" id="{36F07CE1-4E25-4EF0-80FC-1729F65D8520}"/>
              </a:ext>
            </a:extLst>
          </p:cNvPr>
          <p:cNvSpPr txBox="1"/>
          <p:nvPr/>
        </p:nvSpPr>
        <p:spPr>
          <a:xfrm>
            <a:off x="1334562" y="4762500"/>
            <a:ext cx="7964214" cy="3970318"/>
          </a:xfrm>
          <a:prstGeom prst="rect">
            <a:avLst/>
          </a:prstGeom>
          <a:solidFill>
            <a:schemeClr val="bg1"/>
          </a:solidFill>
        </p:spPr>
        <p:txBody>
          <a:bodyPr wrap="square">
            <a:spAutoFit/>
          </a:bodyPr>
          <a:lstStyle/>
          <a:p>
            <a:pPr algn="just"/>
            <a:r>
              <a:rPr lang="vi-VN" sz="2800" b="0" i="0" dirty="0">
                <a:solidFill>
                  <a:srgbClr val="002060"/>
                </a:solidFill>
                <a:effectLst/>
                <a:latin typeface="Arial" panose="020B0604020202020204" pitchFamily="34" charset="0"/>
                <a:cs typeface="Arial" panose="020B0604020202020204" pitchFamily="34" charset="0"/>
              </a:rPr>
              <a:t>Có hơn 900 </a:t>
            </a:r>
            <a:r>
              <a:rPr lang="vi-VN" sz="2800" b="0" i="0" u="none" strike="noStrike" dirty="0">
                <a:solidFill>
                  <a:srgbClr val="002060"/>
                </a:solidFill>
                <a:effectLst/>
                <a:latin typeface="Arial" panose="020B0604020202020204" pitchFamily="34" charset="0"/>
                <a:cs typeface="Arial" panose="020B0604020202020204" pitchFamily="34" charset="0"/>
                <a:hlinkClick r:id="rId9" tooltip="Loài">
                  <a:extLst>
                    <a:ext uri="{A12FA001-AC4F-418D-AE19-62706E023703}">
                      <ahyp:hlinkClr xmlns:ahyp="http://schemas.microsoft.com/office/drawing/2018/hyperlinkcolor" val="tx"/>
                    </a:ext>
                  </a:extLst>
                </a:hlinkClick>
              </a:rPr>
              <a:t>loài</a:t>
            </a:r>
            <a:r>
              <a:rPr lang="vi-VN" sz="2800" b="0" i="0" dirty="0">
                <a:solidFill>
                  <a:srgbClr val="002060"/>
                </a:solidFill>
                <a:effectLst/>
                <a:latin typeface="Arial" panose="020B0604020202020204" pitchFamily="34" charset="0"/>
                <a:cs typeface="Arial" panose="020B0604020202020204" pitchFamily="34" charset="0"/>
              </a:rPr>
              <a:t> thuộc họ Dế mèn; chúng phần bố toàn cầu tại nơi có </a:t>
            </a:r>
            <a:r>
              <a:rPr lang="vi-VN" sz="2800" b="0" i="0" u="none" strike="noStrike" dirty="0">
                <a:solidFill>
                  <a:srgbClr val="002060"/>
                </a:solidFill>
                <a:effectLst/>
                <a:latin typeface="Arial" panose="020B0604020202020204" pitchFamily="34" charset="0"/>
                <a:cs typeface="Arial" panose="020B0604020202020204" pitchFamily="34" charset="0"/>
                <a:hlinkClick r:id="rId10" tooltip="Vĩ độ">
                  <a:extLst>
                    <a:ext uri="{A12FA001-AC4F-418D-AE19-62706E023703}">
                      <ahyp:hlinkClr xmlns:ahyp="http://schemas.microsoft.com/office/drawing/2018/hyperlinkcolor" val="tx"/>
                    </a:ext>
                  </a:extLst>
                </a:hlinkClick>
              </a:rPr>
              <a:t>vĩ độ</a:t>
            </a:r>
            <a:r>
              <a:rPr lang="vi-VN" sz="2800" b="0" i="0" dirty="0">
                <a:solidFill>
                  <a:srgbClr val="002060"/>
                </a:solidFill>
                <a:effectLst/>
                <a:latin typeface="Arial" panose="020B0604020202020204" pitchFamily="34" charset="0"/>
                <a:cs typeface="Arial" panose="020B0604020202020204" pitchFamily="34" charset="0"/>
              </a:rPr>
              <a:t> từ 55°Bắc đến 55°Nam, với độ đa dạng cao nhất là ở các miền </a:t>
            </a:r>
            <a:r>
              <a:rPr lang="vi-VN" sz="2800" b="0" i="0" u="none" strike="noStrike" dirty="0">
                <a:solidFill>
                  <a:srgbClr val="002060"/>
                </a:solidFill>
                <a:effectLst/>
                <a:latin typeface="Arial" panose="020B0604020202020204" pitchFamily="34" charset="0"/>
                <a:cs typeface="Arial" panose="020B0604020202020204" pitchFamily="34" charset="0"/>
                <a:hlinkClick r:id="rId11" tooltip="Nhiệt đới">
                  <a:extLst>
                    <a:ext uri="{A12FA001-AC4F-418D-AE19-62706E023703}">
                      <ahyp:hlinkClr xmlns:ahyp="http://schemas.microsoft.com/office/drawing/2018/hyperlinkcolor" val="tx"/>
                    </a:ext>
                  </a:extLst>
                </a:hlinkClick>
              </a:rPr>
              <a:t>nhiệt đới</a:t>
            </a:r>
            <a:r>
              <a:rPr lang="vi-VN" sz="2800" b="0" i="0" dirty="0">
                <a:solidFill>
                  <a:srgbClr val="002060"/>
                </a:solidFill>
                <a:effectLst/>
                <a:latin typeface="Arial" panose="020B0604020202020204" pitchFamily="34" charset="0"/>
                <a:cs typeface="Arial" panose="020B0604020202020204" pitchFamily="34" charset="0"/>
              </a:rPr>
              <a:t>. Chúng xuất hiện tại nhiều môi trường, từ đồng cỏ, bụi rậm, và rừng tới đầm lầy, bãi biển và hang động. Các loài dế mèn đa số sống về đêm, và con trống có tiếng gáy to dai dẳng để thu hút con mái, dù vài loài không gáy được. </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barn(inVertical)">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fade">
                                      <p:cBhvr>
                                        <p:cTn id="12" dur="1000"/>
                                        <p:tgtEl>
                                          <p:spTgt spid="11"/>
                                        </p:tgtEl>
                                      </p:cBhvr>
                                    </p:animEffect>
                                    <p:anim calcmode="lin" valueType="num">
                                      <p:cBhvr>
                                        <p:cTn id="13" dur="1000" fill="hold"/>
                                        <p:tgtEl>
                                          <p:spTgt spid="11"/>
                                        </p:tgtEl>
                                        <p:attrNameLst>
                                          <p:attrName>ppt_x</p:attrName>
                                        </p:attrNameLst>
                                      </p:cBhvr>
                                      <p:tavLst>
                                        <p:tav tm="0">
                                          <p:val>
                                            <p:strVal val="#ppt_x"/>
                                          </p:val>
                                        </p:tav>
                                        <p:tav tm="100000">
                                          <p:val>
                                            <p:strVal val="#ppt_x"/>
                                          </p:val>
                                        </p:tav>
                                      </p:tavLst>
                                    </p:anim>
                                    <p:anim calcmode="lin" valueType="num">
                                      <p:cBhvr>
                                        <p:cTn id="1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94" t="23008"/>
          <a:stretch>
            <a:fillRect/>
          </a:stretch>
        </p:blipFill>
        <p:spPr>
          <a:xfrm flipH="1">
            <a:off x="0" y="0"/>
            <a:ext cx="2772358" cy="3382269"/>
          </a:xfrm>
          <a:prstGeom prst="rect">
            <a:avLst/>
          </a:prstGeom>
        </p:spPr>
      </p:pic>
      <p:sp>
        <p:nvSpPr>
          <p:cNvPr id="9" name="TextBox 8">
            <a:extLst>
              <a:ext uri="{FF2B5EF4-FFF2-40B4-BE49-F238E27FC236}">
                <a16:creationId xmlns:a16="http://schemas.microsoft.com/office/drawing/2014/main" id="{5F403E58-1333-4DA4-8255-31D395F05CF1}"/>
              </a:ext>
            </a:extLst>
          </p:cNvPr>
          <p:cNvSpPr txBox="1"/>
          <p:nvPr/>
        </p:nvSpPr>
        <p:spPr>
          <a:xfrm>
            <a:off x="3124200" y="342900"/>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D959A148-22EF-48E3-95CF-F92EB67613D1}"/>
              </a:ext>
            </a:extLst>
          </p:cNvPr>
          <p:cNvSpPr/>
          <p:nvPr/>
        </p:nvSpPr>
        <p:spPr>
          <a:xfrm>
            <a:off x="2743200" y="3238500"/>
            <a:ext cx="12801600" cy="5943600"/>
          </a:xfrm>
          <a:prstGeom prst="round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vi-VN"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Chứng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kiến</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cái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chết</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ở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Choắt</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đã</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có</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cảm</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xúc</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Suy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nghĩ</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thấy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sự</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thay</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đổi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ở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vi-VN"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Theo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từ</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trải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nghiệm</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đáng</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nhớ</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đó</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DM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đã</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rút</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ra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bài</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nào</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học</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32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gì</a:t>
            </a:r>
            <a:r>
              <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p>
          <a:p>
            <a:pPr algn="just">
              <a:lnSpc>
                <a:spcPct val="150000"/>
              </a:lnSpc>
            </a:pPr>
            <a:r>
              <a:rPr lang="nl-NL"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Theo em sự hối hận của Dế Mèn có cần thiết không và có thể tha thứ được không? Vì sao?</a:t>
            </a:r>
            <a:endParaRPr lang="en-US" sz="32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3" name="TextBox 2">
            <a:extLst>
              <a:ext uri="{FF2B5EF4-FFF2-40B4-BE49-F238E27FC236}">
                <a16:creationId xmlns:a16="http://schemas.microsoft.com/office/drawing/2014/main" id="{9787827C-5A59-4FA5-807A-E001F428C554}"/>
              </a:ext>
            </a:extLst>
          </p:cNvPr>
          <p:cNvSpPr txBox="1"/>
          <p:nvPr/>
        </p:nvSpPr>
        <p:spPr>
          <a:xfrm>
            <a:off x="4683220" y="2122557"/>
            <a:ext cx="8200442" cy="707886"/>
          </a:xfrm>
          <a:prstGeom prst="rect">
            <a:avLst/>
          </a:prstGeom>
          <a:noFill/>
        </p:spPr>
        <p:txBody>
          <a:bodyPr wrap="square" rtlCol="0">
            <a:spAutoFit/>
          </a:bodyPr>
          <a:lstStyle/>
          <a:p>
            <a:pPr algn="ctr"/>
            <a:r>
              <a:rPr lang="vi-VN" sz="4000" b="1" dirty="0"/>
              <a:t>THẢO LUẬN CẶP ĐÔI</a:t>
            </a:r>
            <a:endParaRPr lang="en-US" sz="4000" b="1" dirty="0"/>
          </a:p>
        </p:txBody>
      </p:sp>
    </p:spTree>
    <p:extLst>
      <p:ext uri="{BB962C8B-B14F-4D97-AF65-F5344CB8AC3E}">
        <p14:creationId xmlns:p14="http://schemas.microsoft.com/office/powerpoint/2010/main" val="2130352389"/>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33B4239C-E466-45D2-B064-FFE1AAEA00AE}"/>
              </a:ext>
            </a:extLst>
          </p:cNvPr>
          <p:cNvGraphicFramePr/>
          <p:nvPr>
            <p:extLst>
              <p:ext uri="{D42A27DB-BD31-4B8C-83A1-F6EECF244321}">
                <p14:modId xmlns:p14="http://schemas.microsoft.com/office/powerpoint/2010/main" val="354361508"/>
              </p:ext>
            </p:extLst>
          </p:nvPr>
        </p:nvGraphicFramePr>
        <p:xfrm>
          <a:off x="1752600" y="3173041"/>
          <a:ext cx="14401800" cy="702508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3" name="Picture 2">
            <a:extLst>
              <a:ext uri="{FF2B5EF4-FFF2-40B4-BE49-F238E27FC236}">
                <a16:creationId xmlns:a16="http://schemas.microsoft.com/office/drawing/2014/main" id="{F191C85E-0C13-4558-8F1F-494EB48C92F2}"/>
              </a:ext>
            </a:extLst>
          </p:cNvPr>
          <p:cNvPicPr>
            <a:picLocks noChangeAspect="1"/>
          </p:cNvPicPr>
          <p:nvPr/>
        </p:nvPicPr>
        <p:blipFill>
          <a:blip r:embed="rId7"/>
          <a:stretch>
            <a:fillRect/>
          </a:stretch>
        </p:blipFill>
        <p:spPr>
          <a:xfrm>
            <a:off x="3657600" y="2400300"/>
            <a:ext cx="3157944" cy="200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Picture 3">
            <a:extLst>
              <a:ext uri="{FF2B5EF4-FFF2-40B4-BE49-F238E27FC236}">
                <a16:creationId xmlns:a16="http://schemas.microsoft.com/office/drawing/2014/main" id="{07690F3A-CA4F-48B8-A9B1-5E1DAB1F3E2B}"/>
              </a:ext>
            </a:extLst>
          </p:cNvPr>
          <p:cNvPicPr>
            <a:picLocks noChangeAspect="1"/>
          </p:cNvPicPr>
          <p:nvPr/>
        </p:nvPicPr>
        <p:blipFill>
          <a:blip r:embed="rId8"/>
          <a:stretch>
            <a:fillRect/>
          </a:stretch>
        </p:blipFill>
        <p:spPr>
          <a:xfrm>
            <a:off x="7366362" y="996302"/>
            <a:ext cx="3174275" cy="200657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Picture 4">
            <a:extLst>
              <a:ext uri="{FF2B5EF4-FFF2-40B4-BE49-F238E27FC236}">
                <a16:creationId xmlns:a16="http://schemas.microsoft.com/office/drawing/2014/main" id="{A0936EE1-37F3-4F48-9A19-17D2580FF992}"/>
              </a:ext>
            </a:extLst>
          </p:cNvPr>
          <p:cNvPicPr>
            <a:picLocks noChangeAspect="1"/>
          </p:cNvPicPr>
          <p:nvPr/>
        </p:nvPicPr>
        <p:blipFill>
          <a:blip r:embed="rId9"/>
          <a:stretch>
            <a:fillRect/>
          </a:stretch>
        </p:blipFill>
        <p:spPr>
          <a:xfrm>
            <a:off x="11049000" y="2247275"/>
            <a:ext cx="3200400" cy="213322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TextBox 5">
            <a:extLst>
              <a:ext uri="{FF2B5EF4-FFF2-40B4-BE49-F238E27FC236}">
                <a16:creationId xmlns:a16="http://schemas.microsoft.com/office/drawing/2014/main" id="{3F0900E8-9D93-4327-BA53-6E6C96A8B562}"/>
              </a:ext>
            </a:extLst>
          </p:cNvPr>
          <p:cNvSpPr txBox="1"/>
          <p:nvPr/>
        </p:nvSpPr>
        <p:spPr>
          <a:xfrm>
            <a:off x="359772" y="2005"/>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03189793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1000"/>
                                        <p:tgtEl>
                                          <p:spTgt spid="3"/>
                                        </p:tgtEl>
                                      </p:cBhvr>
                                    </p:animEffect>
                                    <p:anim calcmode="lin" valueType="num">
                                      <p:cBhvr>
                                        <p:cTn id="15" dur="1000" fill="hold"/>
                                        <p:tgtEl>
                                          <p:spTgt spid="3"/>
                                        </p:tgtEl>
                                        <p:attrNameLst>
                                          <p:attrName>ppt_x</p:attrName>
                                        </p:attrNameLst>
                                      </p:cBhvr>
                                      <p:tavLst>
                                        <p:tav tm="0">
                                          <p:val>
                                            <p:strVal val="#ppt_x"/>
                                          </p:val>
                                        </p:tav>
                                        <p:tav tm="100000">
                                          <p:val>
                                            <p:strVal val="#ppt_x"/>
                                          </p:val>
                                        </p:tav>
                                      </p:tavLst>
                                    </p:anim>
                                    <p:anim calcmode="lin" valueType="num">
                                      <p:cBhvr>
                                        <p:cTn id="16"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4"/>
                                        </p:tgtEl>
                                        <p:attrNameLst>
                                          <p:attrName>style.visibility</p:attrName>
                                        </p:attrNameLst>
                                      </p:cBhvr>
                                      <p:to>
                                        <p:strVal val="visible"/>
                                      </p:to>
                                    </p:set>
                                    <p:animEffect transition="in" filter="fade">
                                      <p:cBhvr>
                                        <p:cTn id="21" dur="1000"/>
                                        <p:tgtEl>
                                          <p:spTgt spid="4"/>
                                        </p:tgtEl>
                                      </p:cBhvr>
                                    </p:animEffect>
                                    <p:anim calcmode="lin" valueType="num">
                                      <p:cBhvr>
                                        <p:cTn id="22" dur="1000" fill="hold"/>
                                        <p:tgtEl>
                                          <p:spTgt spid="4"/>
                                        </p:tgtEl>
                                        <p:attrNameLst>
                                          <p:attrName>ppt_x</p:attrName>
                                        </p:attrNameLst>
                                      </p:cBhvr>
                                      <p:tavLst>
                                        <p:tav tm="0">
                                          <p:val>
                                            <p:strVal val="#ppt_x"/>
                                          </p:val>
                                        </p:tav>
                                        <p:tav tm="100000">
                                          <p:val>
                                            <p:strVal val="#ppt_x"/>
                                          </p:val>
                                        </p:tav>
                                      </p:tavLst>
                                    </p:anim>
                                    <p:anim calcmode="lin" valueType="num">
                                      <p:cBhvr>
                                        <p:cTn id="23"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nodeType="click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Lst>
  </p:timing>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94" t="23008"/>
          <a:stretch>
            <a:fillRect/>
          </a:stretch>
        </p:blipFill>
        <p:spPr>
          <a:xfrm flipH="1">
            <a:off x="-1" y="-839720"/>
            <a:ext cx="2772358" cy="3382269"/>
          </a:xfrm>
          <a:prstGeom prst="rect">
            <a:avLst/>
          </a:prstGeom>
        </p:spPr>
      </p:pic>
      <p:pic>
        <p:nvPicPr>
          <p:cNvPr id="7" name="Picture 6" descr="Tìm hiểu tác giả tác phẩm bài học đường đời đầu tiên - Cunghocvui.com">
            <a:extLst>
              <a:ext uri="{FF2B5EF4-FFF2-40B4-BE49-F238E27FC236}">
                <a16:creationId xmlns:a16="http://schemas.microsoft.com/office/drawing/2014/main" id="{34CB96AE-C389-4AC2-BF72-40761196C174}"/>
              </a:ext>
            </a:extLst>
          </p:cNvPr>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0949130" y="3309650"/>
            <a:ext cx="6260465" cy="3969304"/>
          </a:xfrm>
          <a:prstGeom prst="rect">
            <a:avLst/>
          </a:prstGeom>
          <a:ln>
            <a:noFill/>
          </a:ln>
          <a:effectLst>
            <a:outerShdw blurRad="292100" dist="139700" dir="2700000" algn="tl" rotWithShape="0">
              <a:srgbClr val="333333">
                <a:alpha val="65000"/>
              </a:srgbClr>
            </a:outerShdw>
          </a:effectLst>
        </p:spPr>
      </p:pic>
      <p:sp>
        <p:nvSpPr>
          <p:cNvPr id="12" name="TextBox 11">
            <a:extLst>
              <a:ext uri="{FF2B5EF4-FFF2-40B4-BE49-F238E27FC236}">
                <a16:creationId xmlns:a16="http://schemas.microsoft.com/office/drawing/2014/main" id="{68D4AF5F-AA48-4E7A-8AA2-2DC2936967F7}"/>
              </a:ext>
            </a:extLst>
          </p:cNvPr>
          <p:cNvSpPr txBox="1"/>
          <p:nvPr/>
        </p:nvSpPr>
        <p:spPr>
          <a:xfrm>
            <a:off x="762000" y="3166749"/>
            <a:ext cx="9144000" cy="1951496"/>
          </a:xfrm>
          <a:prstGeom prst="rect">
            <a:avLst/>
          </a:prstGeom>
          <a:solidFill>
            <a:schemeClr val="bg1"/>
          </a:solidFill>
          <a:ln>
            <a:solidFill>
              <a:schemeClr val="accent1"/>
            </a:solidFill>
          </a:ln>
        </p:spPr>
        <p:txBody>
          <a:bodyPr wrap="square">
            <a:spAutoFit/>
          </a:bodyPr>
          <a:lstStyle/>
          <a:p>
            <a:pPr lvl="0" algn="just" defTabSz="1244600">
              <a:lnSpc>
                <a:spcPct val="150000"/>
              </a:lnSpc>
              <a:spcBef>
                <a:spcPct val="0"/>
              </a:spcBef>
              <a:spcAft>
                <a:spcPct val="35000"/>
              </a:spcAft>
            </a:pPr>
            <a:r>
              <a:rPr lang="en-US" sz="2800" b="1" kern="1200" dirty="0" err="1">
                <a:solidFill>
                  <a:schemeClr val="tx1"/>
                </a:solidFill>
                <a:latin typeface="Arial" panose="020B0604020202020204" pitchFamily="34" charset="0"/>
                <a:cs typeface="Arial" panose="020B0604020202020204" pitchFamily="34" charset="0"/>
              </a:rPr>
              <a:t>Hậu</a:t>
            </a:r>
            <a:r>
              <a:rPr lang="en-US" sz="2800" b="1" kern="1200" dirty="0">
                <a:solidFill>
                  <a:schemeClr val="tx1"/>
                </a:solidFill>
                <a:latin typeface="Arial" panose="020B0604020202020204" pitchFamily="34" charset="0"/>
                <a:cs typeface="Arial" panose="020B0604020202020204" pitchFamily="34" charset="0"/>
              </a:rPr>
              <a:t> </a:t>
            </a:r>
            <a:r>
              <a:rPr lang="en-US" sz="2800" b="1" kern="1200" dirty="0" err="1">
                <a:solidFill>
                  <a:schemeClr val="tx1"/>
                </a:solidFill>
                <a:latin typeface="Arial" panose="020B0604020202020204" pitchFamily="34" charset="0"/>
                <a:cs typeface="Arial" panose="020B0604020202020204" pitchFamily="34" charset="0"/>
              </a:rPr>
              <a:t>quả</a:t>
            </a:r>
            <a:r>
              <a:rPr lang="en-US" sz="2800" b="1"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Gây</a:t>
            </a:r>
            <a:r>
              <a:rPr lang="en-US" sz="2800" kern="1200" dirty="0">
                <a:solidFill>
                  <a:schemeClr val="tx1"/>
                </a:solidFill>
                <a:latin typeface="Arial" panose="020B0604020202020204" pitchFamily="34" charset="0"/>
                <a:cs typeface="Arial" panose="020B0604020202020204" pitchFamily="34" charset="0"/>
              </a:rPr>
              <a:t> ra </a:t>
            </a:r>
            <a:r>
              <a:rPr lang="en-US" sz="2800" kern="1200" dirty="0" err="1">
                <a:solidFill>
                  <a:schemeClr val="tx1"/>
                </a:solidFill>
                <a:latin typeface="Arial" panose="020B0604020202020204" pitchFamily="34" charset="0"/>
                <a:cs typeface="Arial" panose="020B0604020202020204" pitchFamily="34" charset="0"/>
              </a:rPr>
              <a:t>cái</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chết</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thảm</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thương</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cho</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Dế</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Choắt</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Kẻ</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phải</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trực</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tiếp</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chịu</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hậu</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quả</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của</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trò</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đùa</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này</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là</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Dế</a:t>
            </a:r>
            <a:r>
              <a:rPr lang="en-US" sz="2800" kern="1200" dirty="0">
                <a:solidFill>
                  <a:schemeClr val="tx1"/>
                </a:solidFill>
                <a:latin typeface="Arial" panose="020B0604020202020204" pitchFamily="34" charset="0"/>
                <a:cs typeface="Arial" panose="020B0604020202020204" pitchFamily="34" charset="0"/>
              </a:rPr>
              <a:t> </a:t>
            </a:r>
            <a:r>
              <a:rPr lang="en-US" sz="2800" kern="1200" dirty="0" err="1">
                <a:solidFill>
                  <a:schemeClr val="tx1"/>
                </a:solidFill>
                <a:latin typeface="Arial" panose="020B0604020202020204" pitchFamily="34" charset="0"/>
                <a:cs typeface="Arial" panose="020B0604020202020204" pitchFamily="34" charset="0"/>
              </a:rPr>
              <a:t>Choắt</a:t>
            </a:r>
            <a:r>
              <a:rPr lang="en-US" sz="2800" kern="1200" dirty="0">
                <a:solidFill>
                  <a:schemeClr val="tx1"/>
                </a:solidFill>
                <a:latin typeface="Arial" panose="020B0604020202020204" pitchFamily="34" charset="0"/>
                <a:cs typeface="Arial" panose="020B0604020202020204" pitchFamily="34" charset="0"/>
              </a:rPr>
              <a:t>).</a:t>
            </a:r>
          </a:p>
        </p:txBody>
      </p:sp>
      <p:sp>
        <p:nvSpPr>
          <p:cNvPr id="14" name="TextBox 13">
            <a:extLst>
              <a:ext uri="{FF2B5EF4-FFF2-40B4-BE49-F238E27FC236}">
                <a16:creationId xmlns:a16="http://schemas.microsoft.com/office/drawing/2014/main" id="{F7FF080A-84A9-40C4-9A4B-F27C1D8342CC}"/>
              </a:ext>
            </a:extLst>
          </p:cNvPr>
          <p:cNvSpPr txBox="1"/>
          <p:nvPr/>
        </p:nvSpPr>
        <p:spPr>
          <a:xfrm>
            <a:off x="762000" y="5327458"/>
            <a:ext cx="9144000" cy="1951496"/>
          </a:xfrm>
          <a:prstGeom prst="rect">
            <a:avLst/>
          </a:prstGeom>
          <a:solidFill>
            <a:schemeClr val="bg1"/>
          </a:solidFill>
          <a:ln w="28575">
            <a:solidFill>
              <a:schemeClr val="tx1"/>
            </a:solidFill>
          </a:ln>
        </p:spPr>
        <p:txBody>
          <a:bodyPr wrap="square">
            <a:spAutoFit/>
          </a:bodyPr>
          <a:lstStyle/>
          <a:p>
            <a:pPr algn="just">
              <a:lnSpc>
                <a:spcPct val="150000"/>
              </a:lnSpc>
            </a:pPr>
            <a:r>
              <a:rPr lang="vi-VN" sz="2800" dirty="0">
                <a:effectLst/>
                <a:latin typeface="Arial" panose="020B0604020202020204" pitchFamily="34" charset="0"/>
                <a:ea typeface="Times New Roman" panose="02020603050405020304" pitchFamily="18" charset="0"/>
                <a:cs typeface="Arial" panose="020B0604020202020204" pitchFamily="34" charset="0"/>
                <a:sym typeface="Wingdings" panose="05000000000000000000" pitchFamily="2" charset="2"/>
              </a:rPr>
              <a:t></a:t>
            </a:r>
            <a:r>
              <a:rPr lang="vi-VN" sz="2800" dirty="0">
                <a:effectLst/>
                <a:latin typeface="Arial" panose="020B0604020202020204" pitchFamily="34" charset="0"/>
                <a:ea typeface="Times New Roman" panose="02020603050405020304" pitchFamily="18" charset="0"/>
                <a:cs typeface="Arial" panose="020B0604020202020204" pitchFamily="34" charset="0"/>
              </a:rPr>
              <a:t> Dế Mèn </a:t>
            </a:r>
            <a:r>
              <a:rPr lang="nl-NL" sz="2800" dirty="0">
                <a:effectLst/>
                <a:latin typeface="Arial" panose="020B0604020202020204" pitchFamily="34" charset="0"/>
                <a:ea typeface="Times New Roman" panose="02020603050405020304" pitchFamily="18" charset="0"/>
                <a:cs typeface="Arial" panose="020B0604020202020204" pitchFamily="34" charset="0"/>
              </a:rPr>
              <a:t>có sự biến đổi tâm lý: từ thái độ kiêu ngạo, hống hách sang ăn năn, hối hận</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nl-NL" sz="2800" dirty="0">
                <a:effectLst/>
                <a:latin typeface="Arial" panose="020B0604020202020204" pitchFamily="34" charset="0"/>
                <a:ea typeface="Times New Roman" panose="02020603050405020304" pitchFamily="18" charset="0"/>
                <a:cs typeface="Arial" panose="020B0604020202020204" pitchFamily="34" charset="0"/>
              </a:rPr>
              <a:t>=&gt; Nghệ thuật miêu tả tâm lí nhân vật sinh động, hợp lí.</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5" name="TextBox 14">
            <a:extLst>
              <a:ext uri="{FF2B5EF4-FFF2-40B4-BE49-F238E27FC236}">
                <a16:creationId xmlns:a16="http://schemas.microsoft.com/office/drawing/2014/main" id="{CE30A9C4-6F6B-4EFD-8767-09759C6E86DA}"/>
              </a:ext>
            </a:extLst>
          </p:cNvPr>
          <p:cNvSpPr txBox="1"/>
          <p:nvPr/>
        </p:nvSpPr>
        <p:spPr>
          <a:xfrm>
            <a:off x="3352800" y="439346"/>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562558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14">
                                            <p:txEl>
                                              <p:pRg st="0" end="0"/>
                                            </p:txEl>
                                          </p:spTgt>
                                        </p:tgtEl>
                                        <p:attrNameLst>
                                          <p:attrName>style.visibility</p:attrName>
                                        </p:attrNameLst>
                                      </p:cBhvr>
                                      <p:to>
                                        <p:strVal val="visible"/>
                                      </p:to>
                                    </p:set>
                                    <p:animEffect transition="in" filter="fade">
                                      <p:cBhvr>
                                        <p:cTn id="14" dur="1000"/>
                                        <p:tgtEl>
                                          <p:spTgt spid="14">
                                            <p:txEl>
                                              <p:pRg st="0" end="0"/>
                                            </p:txEl>
                                          </p:spTgt>
                                        </p:tgtEl>
                                      </p:cBhvr>
                                    </p:animEffect>
                                    <p:anim calcmode="lin" valueType="num">
                                      <p:cBhvr>
                                        <p:cTn id="15" dur="1000" fill="hold"/>
                                        <p:tgtEl>
                                          <p:spTgt spid="14">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1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94" t="23008"/>
          <a:stretch>
            <a:fillRect/>
          </a:stretch>
        </p:blipFill>
        <p:spPr>
          <a:xfrm flipH="1">
            <a:off x="0" y="0"/>
            <a:ext cx="2772358" cy="3382269"/>
          </a:xfrm>
          <a:prstGeom prst="rect">
            <a:avLst/>
          </a:prstGeom>
        </p:spPr>
      </p:pic>
      <p:pic>
        <p:nvPicPr>
          <p:cNvPr id="12" name="Picture 11">
            <a:extLst>
              <a:ext uri="{FF2B5EF4-FFF2-40B4-BE49-F238E27FC236}">
                <a16:creationId xmlns:a16="http://schemas.microsoft.com/office/drawing/2014/main" id="{D085771B-4D75-4772-BB69-AAAB5E6451D6}"/>
              </a:ext>
            </a:extLst>
          </p:cNvPr>
          <p:cNvPicPr>
            <a:picLocks noChangeAspect="1"/>
          </p:cNvPicPr>
          <p:nvPr/>
        </p:nvPicPr>
        <p:blipFill>
          <a:blip r:embed="rId6"/>
          <a:stretch>
            <a:fillRect/>
          </a:stretch>
        </p:blipFill>
        <p:spPr>
          <a:xfrm>
            <a:off x="14091347" y="100263"/>
            <a:ext cx="2906905" cy="2743200"/>
          </a:xfrm>
          <a:prstGeom prst="ellipse">
            <a:avLst/>
          </a:prstGeom>
          <a:ln>
            <a:noFill/>
          </a:ln>
          <a:effectLst>
            <a:softEdge rad="112500"/>
          </a:effectLst>
        </p:spPr>
      </p:pic>
      <p:sp>
        <p:nvSpPr>
          <p:cNvPr id="13" name="TextBox 12">
            <a:extLst>
              <a:ext uri="{FF2B5EF4-FFF2-40B4-BE49-F238E27FC236}">
                <a16:creationId xmlns:a16="http://schemas.microsoft.com/office/drawing/2014/main" id="{8942DA9C-F68C-4E4A-A07F-C96B020DB580}"/>
              </a:ext>
            </a:extLst>
          </p:cNvPr>
          <p:cNvSpPr txBox="1"/>
          <p:nvPr/>
        </p:nvSpPr>
        <p:spPr>
          <a:xfrm>
            <a:off x="2743200" y="647727"/>
            <a:ext cx="9753600" cy="824136"/>
          </a:xfrm>
          <a:prstGeom prst="rect">
            <a:avLst/>
          </a:prstGeom>
          <a:solidFill>
            <a:srgbClr val="FFFF00"/>
          </a:solidFill>
        </p:spPr>
        <p:txBody>
          <a:bodyPr wrap="square">
            <a:spAutoFit/>
          </a:bodyPr>
          <a:lstStyle/>
          <a:p>
            <a:pPr algn="just">
              <a:lnSpc>
                <a:spcPct val="150000"/>
              </a:lnSpc>
            </a:pPr>
            <a:r>
              <a:rPr lang="vi-VN" sz="3600" b="1" dirty="0">
                <a:latin typeface="Arial" panose="020B0604020202020204" pitchFamily="34" charset="0"/>
                <a:ea typeface="Times New Roman" panose="02020603050405020304" pitchFamily="18" charset="0"/>
                <a:cs typeface="Arial" panose="020B0604020202020204" pitchFamily="34" charset="0"/>
              </a:rPr>
              <a:t>d</a:t>
            </a:r>
            <a:r>
              <a:rPr lang="nl-NL" sz="3600" b="1" dirty="0">
                <a:effectLst/>
                <a:latin typeface="Arial" panose="020B0604020202020204" pitchFamily="34" charset="0"/>
                <a:ea typeface="Times New Roman" panose="02020603050405020304" pitchFamily="18" charset="0"/>
                <a:cs typeface="Arial" panose="020B0604020202020204" pitchFamily="34" charset="0"/>
              </a:rPr>
              <a:t>. Bài học đường đời đầu tiên của Dế Mèn</a:t>
            </a:r>
            <a:endParaRPr lang="en-US" sz="36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4" name="Freeform 5">
            <a:extLst>
              <a:ext uri="{FF2B5EF4-FFF2-40B4-BE49-F238E27FC236}">
                <a16:creationId xmlns:a16="http://schemas.microsoft.com/office/drawing/2014/main" id="{F489DAD2-5EF1-4246-9941-C531CE6BDCA3}"/>
              </a:ext>
            </a:extLst>
          </p:cNvPr>
          <p:cNvSpPr/>
          <p:nvPr/>
        </p:nvSpPr>
        <p:spPr>
          <a:xfrm>
            <a:off x="920148" y="4807157"/>
            <a:ext cx="7690451" cy="1781524"/>
          </a:xfrm>
          <a:custGeom>
            <a:avLst/>
            <a:gdLst>
              <a:gd name="connsiteX0" fmla="*/ 0 w 1966477"/>
              <a:gd name="connsiteY0" fmla="*/ 189982 h 1899824"/>
              <a:gd name="connsiteX1" fmla="*/ 189982 w 1966477"/>
              <a:gd name="connsiteY1" fmla="*/ 0 h 1899824"/>
              <a:gd name="connsiteX2" fmla="*/ 1776495 w 1966477"/>
              <a:gd name="connsiteY2" fmla="*/ 0 h 1899824"/>
              <a:gd name="connsiteX3" fmla="*/ 1966477 w 1966477"/>
              <a:gd name="connsiteY3" fmla="*/ 189982 h 1899824"/>
              <a:gd name="connsiteX4" fmla="*/ 1966477 w 1966477"/>
              <a:gd name="connsiteY4" fmla="*/ 1709842 h 1899824"/>
              <a:gd name="connsiteX5" fmla="*/ 1776495 w 1966477"/>
              <a:gd name="connsiteY5" fmla="*/ 1899824 h 1899824"/>
              <a:gd name="connsiteX6" fmla="*/ 189982 w 1966477"/>
              <a:gd name="connsiteY6" fmla="*/ 1899824 h 1899824"/>
              <a:gd name="connsiteX7" fmla="*/ 0 w 1966477"/>
              <a:gd name="connsiteY7" fmla="*/ 1709842 h 1899824"/>
              <a:gd name="connsiteX8" fmla="*/ 0 w 1966477"/>
              <a:gd name="connsiteY8" fmla="*/ 189982 h 18998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966477" h="1899824">
                <a:moveTo>
                  <a:pt x="0" y="189982"/>
                </a:moveTo>
                <a:cubicBezTo>
                  <a:pt x="0" y="85058"/>
                  <a:pt x="85058" y="0"/>
                  <a:pt x="189982" y="0"/>
                </a:cubicBezTo>
                <a:lnTo>
                  <a:pt x="1776495" y="0"/>
                </a:lnTo>
                <a:cubicBezTo>
                  <a:pt x="1881419" y="0"/>
                  <a:pt x="1966477" y="85058"/>
                  <a:pt x="1966477" y="189982"/>
                </a:cubicBezTo>
                <a:lnTo>
                  <a:pt x="1966477" y="1709842"/>
                </a:lnTo>
                <a:cubicBezTo>
                  <a:pt x="1966477" y="1814766"/>
                  <a:pt x="1881419" y="1899824"/>
                  <a:pt x="1776495" y="1899824"/>
                </a:cubicBezTo>
                <a:lnTo>
                  <a:pt x="189982" y="1899824"/>
                </a:lnTo>
                <a:cubicBezTo>
                  <a:pt x="85058" y="1899824"/>
                  <a:pt x="0" y="1814766"/>
                  <a:pt x="0" y="1709842"/>
                </a:cubicBezTo>
                <a:lnTo>
                  <a:pt x="0" y="189982"/>
                </a:lnTo>
                <a:close/>
              </a:path>
            </a:pathLst>
          </a:custGeom>
          <a:ln w="28575">
            <a:solidFill>
              <a:srgbClr val="C00000"/>
            </a:solidFill>
          </a:ln>
          <a:effectLst>
            <a:outerShdw blurRad="50800" dist="38100" dir="16200000"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197884" tIns="197884" rIns="197884" bIns="197884" numCol="1" spcCol="1270" anchor="ctr" anchorCtr="0">
            <a:noAutofit/>
          </a:bodyPr>
          <a:lstStyle/>
          <a:p>
            <a:pPr lvl="0" algn="ctr" defTabSz="889000">
              <a:lnSpc>
                <a:spcPct val="90000"/>
              </a:lnSpc>
              <a:spcBef>
                <a:spcPct val="0"/>
              </a:spcBef>
              <a:spcAft>
                <a:spcPct val="35000"/>
              </a:spcAft>
            </a:pPr>
            <a:r>
              <a:rPr lang="en-US" sz="3600" kern="1200" dirty="0" err="1">
                <a:solidFill>
                  <a:srgbClr val="002060"/>
                </a:solidFill>
                <a:effectLst/>
                <a:latin typeface="Arial" panose="020B0604020202020204" pitchFamily="34" charset="0"/>
                <a:ea typeface="MS Mincho"/>
                <a:cs typeface="Arial" panose="020B0604020202020204" pitchFamily="34" charset="0"/>
              </a:rPr>
              <a:t>Bài</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học</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về</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cách</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ứng</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xử</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sống</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khiêm</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tốn</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biết</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tôn</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trọng</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người</a:t>
            </a:r>
            <a:r>
              <a:rPr lang="en-US" sz="3600" kern="1200" dirty="0">
                <a:solidFill>
                  <a:srgbClr val="002060"/>
                </a:solidFill>
                <a:effectLst/>
                <a:latin typeface="Arial" panose="020B0604020202020204" pitchFamily="34" charset="0"/>
                <a:ea typeface="MS Mincho"/>
                <a:cs typeface="Arial" panose="020B0604020202020204" pitchFamily="34" charset="0"/>
              </a:rPr>
              <a:t> </a:t>
            </a:r>
            <a:r>
              <a:rPr lang="en-US" sz="3600" kern="1200" dirty="0" err="1">
                <a:solidFill>
                  <a:srgbClr val="002060"/>
                </a:solidFill>
                <a:effectLst/>
                <a:latin typeface="Arial" panose="020B0604020202020204" pitchFamily="34" charset="0"/>
                <a:ea typeface="MS Mincho"/>
                <a:cs typeface="Arial" panose="020B0604020202020204" pitchFamily="34" charset="0"/>
              </a:rPr>
              <a:t>khác</a:t>
            </a:r>
            <a:r>
              <a:rPr lang="en-US" sz="3600" kern="1200" dirty="0">
                <a:solidFill>
                  <a:srgbClr val="002060"/>
                </a:solidFill>
                <a:effectLst/>
                <a:latin typeface="Arial" panose="020B0604020202020204" pitchFamily="34" charset="0"/>
                <a:ea typeface="MS Mincho"/>
                <a:cs typeface="Arial" panose="020B0604020202020204" pitchFamily="34" charset="0"/>
              </a:rPr>
              <a:t>.</a:t>
            </a:r>
            <a:endParaRPr lang="en-US" sz="3600" kern="1200" dirty="0">
              <a:solidFill>
                <a:srgbClr val="002060"/>
              </a:solidFill>
              <a:latin typeface="Arial" panose="020B0604020202020204" pitchFamily="34" charset="0"/>
              <a:cs typeface="Arial" panose="020B0604020202020204" pitchFamily="34" charset="0"/>
            </a:endParaRPr>
          </a:p>
        </p:txBody>
      </p:sp>
      <p:sp>
        <p:nvSpPr>
          <p:cNvPr id="15" name="Freeform 11">
            <a:extLst>
              <a:ext uri="{FF2B5EF4-FFF2-40B4-BE49-F238E27FC236}">
                <a16:creationId xmlns:a16="http://schemas.microsoft.com/office/drawing/2014/main" id="{EDEA6222-FAA7-453B-8178-C1AAF8FF271D}"/>
              </a:ext>
            </a:extLst>
          </p:cNvPr>
          <p:cNvSpPr/>
          <p:nvPr/>
        </p:nvSpPr>
        <p:spPr>
          <a:xfrm>
            <a:off x="9829800" y="4854445"/>
            <a:ext cx="5973065" cy="1808299"/>
          </a:xfrm>
          <a:custGeom>
            <a:avLst/>
            <a:gdLst>
              <a:gd name="connsiteX0" fmla="*/ 0 w 3904288"/>
              <a:gd name="connsiteY0" fmla="*/ 206585 h 2065850"/>
              <a:gd name="connsiteX1" fmla="*/ 206585 w 3904288"/>
              <a:gd name="connsiteY1" fmla="*/ 0 h 2065850"/>
              <a:gd name="connsiteX2" fmla="*/ 3697703 w 3904288"/>
              <a:gd name="connsiteY2" fmla="*/ 0 h 2065850"/>
              <a:gd name="connsiteX3" fmla="*/ 3904288 w 3904288"/>
              <a:gd name="connsiteY3" fmla="*/ 206585 h 2065850"/>
              <a:gd name="connsiteX4" fmla="*/ 3904288 w 3904288"/>
              <a:gd name="connsiteY4" fmla="*/ 1859265 h 2065850"/>
              <a:gd name="connsiteX5" fmla="*/ 3697703 w 3904288"/>
              <a:gd name="connsiteY5" fmla="*/ 2065850 h 2065850"/>
              <a:gd name="connsiteX6" fmla="*/ 206585 w 3904288"/>
              <a:gd name="connsiteY6" fmla="*/ 2065850 h 2065850"/>
              <a:gd name="connsiteX7" fmla="*/ 0 w 3904288"/>
              <a:gd name="connsiteY7" fmla="*/ 1859265 h 2065850"/>
              <a:gd name="connsiteX8" fmla="*/ 0 w 3904288"/>
              <a:gd name="connsiteY8" fmla="*/ 206585 h 20658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4288" h="2065850">
                <a:moveTo>
                  <a:pt x="0" y="206585"/>
                </a:moveTo>
                <a:cubicBezTo>
                  <a:pt x="0" y="92491"/>
                  <a:pt x="92491" y="0"/>
                  <a:pt x="206585" y="0"/>
                </a:cubicBezTo>
                <a:lnTo>
                  <a:pt x="3697703" y="0"/>
                </a:lnTo>
                <a:cubicBezTo>
                  <a:pt x="3811797" y="0"/>
                  <a:pt x="3904288" y="92491"/>
                  <a:pt x="3904288" y="206585"/>
                </a:cubicBezTo>
                <a:lnTo>
                  <a:pt x="3904288" y="1859265"/>
                </a:lnTo>
                <a:cubicBezTo>
                  <a:pt x="3904288" y="1973359"/>
                  <a:pt x="3811797" y="2065850"/>
                  <a:pt x="3697703" y="2065850"/>
                </a:cubicBezTo>
                <a:lnTo>
                  <a:pt x="206585" y="2065850"/>
                </a:lnTo>
                <a:cubicBezTo>
                  <a:pt x="92491" y="2065850"/>
                  <a:pt x="0" y="1973359"/>
                  <a:pt x="0" y="1859265"/>
                </a:cubicBezTo>
                <a:lnTo>
                  <a:pt x="0" y="206585"/>
                </a:lnTo>
                <a:close/>
              </a:path>
            </a:pathLst>
          </a:custGeom>
          <a:ln w="28575">
            <a:solidFill>
              <a:srgbClr val="C00000"/>
            </a:solidFill>
          </a:ln>
          <a:effectLst>
            <a:outerShdw blurRad="50800" dist="38100" dir="16200000" rotWithShape="0">
              <a:prstClr val="black">
                <a:alpha val="40000"/>
              </a:prstClr>
            </a:outerShdw>
          </a:effectLst>
        </p:spPr>
        <p:style>
          <a:lnRef idx="2">
            <a:scrgbClr r="0" g="0" b="0"/>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txBody>
          <a:bodyPr spcFirstLastPara="0" vert="horz" wrap="square" lIns="202747" tIns="202747" rIns="202747" bIns="202747" numCol="1" spcCol="1270" anchor="ctr" anchorCtr="0">
            <a:noAutofit/>
          </a:bodyPr>
          <a:lstStyle/>
          <a:p>
            <a:r>
              <a:rPr lang="nl-NL" sz="3600" dirty="0">
                <a:solidFill>
                  <a:srgbClr val="002060"/>
                </a:solidFill>
                <a:latin typeface="Arial" panose="020B0604020202020204" pitchFamily="34" charset="0"/>
                <a:cs typeface="Arial" panose="020B0604020202020204" pitchFamily="34" charset="0"/>
              </a:rPr>
              <a:t>Bài học về tình thân ái, chan hòa.</a:t>
            </a:r>
            <a:endParaRPr lang="en-US" sz="3600" dirty="0">
              <a:solidFill>
                <a:srgbClr val="002060"/>
              </a:solidFill>
              <a:latin typeface="Arial" panose="020B0604020202020204" pitchFamily="34" charset="0"/>
              <a:cs typeface="Arial" panose="020B0604020202020204" pitchFamily="34" charset="0"/>
            </a:endParaRPr>
          </a:p>
        </p:txBody>
      </p:sp>
      <p:sp>
        <p:nvSpPr>
          <p:cNvPr id="17" name="Cloud Callout 7">
            <a:extLst>
              <a:ext uri="{FF2B5EF4-FFF2-40B4-BE49-F238E27FC236}">
                <a16:creationId xmlns:a16="http://schemas.microsoft.com/office/drawing/2014/main" id="{C7743A4C-5E4F-4B9E-8314-3A5FC4303EC7}"/>
              </a:ext>
            </a:extLst>
          </p:cNvPr>
          <p:cNvSpPr/>
          <p:nvPr/>
        </p:nvSpPr>
        <p:spPr>
          <a:xfrm>
            <a:off x="4023643" y="2277028"/>
            <a:ext cx="10515600" cy="4919051"/>
          </a:xfrm>
          <a:prstGeom prst="cloudCallout">
            <a:avLst/>
          </a:prstGeom>
          <a:effectLst>
            <a:outerShdw blurRad="50800" dist="38100" dir="16200000"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a:spcAft>
                <a:spcPts val="0"/>
              </a:spcAft>
              <a:tabLst>
                <a:tab pos="1386840" algn="l"/>
              </a:tabLst>
            </a:pPr>
            <a:r>
              <a:rPr lang="en-US" sz="3200" dirty="0">
                <a:solidFill>
                  <a:srgbClr val="0D0D0D"/>
                </a:solidFill>
                <a:latin typeface="Arial" panose="020B0604020202020204" pitchFamily="34" charset="0"/>
                <a:ea typeface="MS Mincho"/>
                <a:cs typeface="Arial" panose="020B0604020202020204" pitchFamily="34" charset="0"/>
              </a:rPr>
              <a:t>         Sau </a:t>
            </a:r>
            <a:r>
              <a:rPr lang="en-US" sz="3200" dirty="0" err="1">
                <a:solidFill>
                  <a:srgbClr val="0D0D0D"/>
                </a:solidFill>
                <a:latin typeface="Arial" panose="020B0604020202020204" pitchFamily="34" charset="0"/>
                <a:ea typeface="MS Mincho"/>
                <a:cs typeface="Arial" panose="020B0604020202020204" pitchFamily="34" charset="0"/>
              </a:rPr>
              <a:t>khi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Choắt</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chết</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Dế</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Mèn</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đã</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tự</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rút</a:t>
            </a:r>
            <a:r>
              <a:rPr lang="en-US" sz="3200" dirty="0">
                <a:solidFill>
                  <a:srgbClr val="0D0D0D"/>
                </a:solidFill>
                <a:latin typeface="Arial" panose="020B0604020202020204" pitchFamily="34" charset="0"/>
                <a:ea typeface="MS Mincho"/>
                <a:cs typeface="Arial" panose="020B0604020202020204" pitchFamily="34" charset="0"/>
              </a:rPr>
              <a:t> ra </a:t>
            </a:r>
            <a:r>
              <a:rPr lang="en-US" sz="3200" dirty="0" err="1">
                <a:solidFill>
                  <a:srgbClr val="0D0D0D"/>
                </a:solidFill>
                <a:latin typeface="Arial" panose="020B0604020202020204" pitchFamily="34" charset="0"/>
                <a:ea typeface="MS Mincho"/>
                <a:cs typeface="Arial" panose="020B0604020202020204" pitchFamily="34" charset="0"/>
              </a:rPr>
              <a:t>bài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học</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đường</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đời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đầu</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tiên</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cho</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mình</a:t>
            </a:r>
            <a:r>
              <a:rPr lang="en-US" sz="3200" dirty="0">
                <a:solidFill>
                  <a:srgbClr val="0D0D0D"/>
                </a:solidFill>
                <a:latin typeface="Arial" panose="020B0604020202020204" pitchFamily="34" charset="0"/>
                <a:ea typeface="MS Mincho"/>
                <a:cs typeface="Arial" panose="020B0604020202020204" pitchFamily="34" charset="0"/>
              </a:rPr>
              <a:t>. Theo </a:t>
            </a:r>
            <a:r>
              <a:rPr lang="en-US" sz="3200" dirty="0" err="1">
                <a:solidFill>
                  <a:srgbClr val="0D0D0D"/>
                </a:solidFill>
                <a:latin typeface="Arial" panose="020B0604020202020204" pitchFamily="34" charset="0"/>
                <a:ea typeface="MS Mincho"/>
                <a:cs typeface="Arial" panose="020B0604020202020204" pitchFamily="34" charset="0"/>
              </a:rPr>
              <a:t>em</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đó</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là</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bài</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học</a:t>
            </a:r>
            <a:r>
              <a:rPr lang="en-US" sz="3200" dirty="0">
                <a:solidFill>
                  <a:srgbClr val="0D0D0D"/>
                </a:solidFill>
                <a:latin typeface="Arial" panose="020B0604020202020204" pitchFamily="34" charset="0"/>
                <a:ea typeface="MS Mincho"/>
                <a:cs typeface="Arial" panose="020B0604020202020204" pitchFamily="34" charset="0"/>
              </a:rPr>
              <a:t> </a:t>
            </a:r>
            <a:r>
              <a:rPr lang="en-US" sz="3200" dirty="0" err="1">
                <a:solidFill>
                  <a:srgbClr val="0D0D0D"/>
                </a:solidFill>
                <a:latin typeface="Arial" panose="020B0604020202020204" pitchFamily="34" charset="0"/>
                <a:ea typeface="MS Mincho"/>
                <a:cs typeface="Arial" panose="020B0604020202020204" pitchFamily="34" charset="0"/>
              </a:rPr>
              <a:t>gì</a:t>
            </a:r>
            <a:r>
              <a:rPr lang="en-US" sz="3200" dirty="0">
                <a:solidFill>
                  <a:srgbClr val="0D0D0D"/>
                </a:solidFill>
                <a:latin typeface="Arial" panose="020B0604020202020204" pitchFamily="34" charset="0"/>
                <a:ea typeface="MS Mincho"/>
                <a:cs typeface="Arial" panose="020B0604020202020204" pitchFamily="34" charset="0"/>
              </a:rPr>
              <a:t>?</a:t>
            </a:r>
            <a:r>
              <a:rPr lang="en-US"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vi-VN" sz="3200" dirty="0">
                <a:solidFill>
                  <a:srgbClr val="000000"/>
                </a:solidFill>
                <a:latin typeface="Arial" panose="020B0604020202020204" pitchFamily="34" charset="0"/>
                <a:ea typeface="Times New Roman" panose="02020603050405020304" pitchFamily="18" charset="0"/>
                <a:cs typeface="Arial" panose="020B0604020202020204" pitchFamily="34" charset="0"/>
              </a:rPr>
              <a:t>Theo em, lỗi lầm của  Dế Mèn có thể tha thứ được không?</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24" name="TextBox 23">
            <a:extLst>
              <a:ext uri="{FF2B5EF4-FFF2-40B4-BE49-F238E27FC236}">
                <a16:creationId xmlns:a16="http://schemas.microsoft.com/office/drawing/2014/main" id="{DF9F1F15-30BD-4759-A68C-6F197477F4DD}"/>
              </a:ext>
            </a:extLst>
          </p:cNvPr>
          <p:cNvSpPr txBox="1"/>
          <p:nvPr/>
        </p:nvSpPr>
        <p:spPr>
          <a:xfrm>
            <a:off x="2162718" y="8216050"/>
            <a:ext cx="14835534" cy="1651799"/>
          </a:xfrm>
          <a:prstGeom prst="rect">
            <a:avLst/>
          </a:prstGeom>
          <a:noFill/>
        </p:spPr>
        <p:txBody>
          <a:bodyPr wrap="square">
            <a:spAutoFit/>
          </a:bodyPr>
          <a:lstStyle/>
          <a:p>
            <a:pPr marL="0" marR="0" lvl="0" indent="0" algn="l" defTabSz="914400" rtl="0" eaLnBrk="1" fontAlgn="auto" latinLnBrk="0" hangingPunct="1">
              <a:lnSpc>
                <a:spcPct val="150000"/>
              </a:lnSpc>
              <a:spcBef>
                <a:spcPts val="0"/>
              </a:spcBef>
              <a:spcAft>
                <a:spcPts val="0"/>
              </a:spcAft>
              <a:buClrTx/>
              <a:buSzTx/>
              <a:buFont typeface="Wingdings" panose="05000000000000000000" pitchFamily="2" charset="2"/>
              <a:buNone/>
              <a:tabLst>
                <a:tab pos="1386840" algn="l"/>
              </a:tabLst>
              <a:defRPr/>
            </a:pPr>
            <a:r>
              <a:rPr lang="en-US" sz="3600" b="1" dirty="0" err="1">
                <a:solidFill>
                  <a:srgbClr val="002060"/>
                </a:solidFill>
                <a:effectLst/>
                <a:latin typeface="Arial" panose="020B0604020202020204" pitchFamily="34" charset="0"/>
                <a:ea typeface="MS Mincho"/>
                <a:cs typeface="Arial" panose="020B0604020202020204" pitchFamily="34" charset="0"/>
              </a:rPr>
              <a:t>Sự</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hối</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hận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của</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Dế</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mèn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là</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cần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thiết</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vì</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kẻ</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biết</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lỗi</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sẽ</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tránh</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được</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lỗi</a:t>
            </a:r>
            <a:r>
              <a:rPr lang="en-US" sz="3600" b="1" dirty="0">
                <a:solidFill>
                  <a:srgbClr val="002060"/>
                </a:solidFill>
                <a:effectLst/>
                <a:latin typeface="Arial" panose="020B0604020202020204" pitchFamily="34" charset="0"/>
                <a:ea typeface="MS Mincho"/>
                <a:cs typeface="Arial" panose="020B0604020202020204" pitchFamily="34" charset="0"/>
              </a:rPr>
              <a:t>.</a:t>
            </a:r>
            <a:r>
              <a:rPr lang="vi-VN" sz="3600" b="1" dirty="0">
                <a:solidFill>
                  <a:srgbClr val="002060"/>
                </a:solidFill>
                <a:effectLst/>
                <a:latin typeface="Arial" panose="020B0604020202020204" pitchFamily="34" charset="0"/>
                <a:ea typeface="MS Mincho"/>
                <a:cs typeface="Arial" panose="020B0604020202020204" pitchFamily="34" charset="0"/>
              </a:rPr>
              <a:t> </a:t>
            </a:r>
            <a:r>
              <a:rPr lang="vi-VN" sz="3600" b="1" dirty="0">
                <a:solidFill>
                  <a:srgbClr val="002060"/>
                </a:solidFill>
                <a:effectLst/>
                <a:latin typeface="Arial" panose="020B0604020202020204" pitchFamily="34" charset="0"/>
                <a:ea typeface="MS Mincho"/>
                <a:cs typeface="Arial" panose="020B0604020202020204" pitchFamily="34" charset="0"/>
                <a:sym typeface="Wingdings" panose="05000000000000000000" pitchFamily="2" charset="2"/>
              </a:rPr>
              <a:t> </a:t>
            </a:r>
            <a:r>
              <a:rPr lang="en-US" sz="3600" b="1" dirty="0" err="1">
                <a:solidFill>
                  <a:srgbClr val="002060"/>
                </a:solidFill>
                <a:effectLst/>
                <a:latin typeface="Arial" panose="020B0604020202020204" pitchFamily="34" charset="0"/>
                <a:ea typeface="MS Mincho"/>
                <a:cs typeface="Arial" panose="020B0604020202020204" pitchFamily="34" charset="0"/>
              </a:rPr>
              <a:t>Có</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thể</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tha</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thứ</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vì</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tình</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cảm</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của</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Dế</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Mèn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rất</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chân</a:t>
            </a:r>
            <a:r>
              <a:rPr lang="en-US" sz="3600" b="1" dirty="0">
                <a:solidFill>
                  <a:srgbClr val="002060"/>
                </a:solidFill>
                <a:effectLst/>
                <a:latin typeface="Arial" panose="020B0604020202020204" pitchFamily="34" charset="0"/>
                <a:ea typeface="MS Mincho"/>
                <a:cs typeface="Arial" panose="020B0604020202020204" pitchFamily="34" charset="0"/>
              </a:rPr>
              <a:t> </a:t>
            </a:r>
            <a:r>
              <a:rPr lang="en-US" sz="3600" b="1" dirty="0" err="1">
                <a:solidFill>
                  <a:srgbClr val="002060"/>
                </a:solidFill>
                <a:effectLst/>
                <a:latin typeface="Arial" panose="020B0604020202020204" pitchFamily="34" charset="0"/>
                <a:ea typeface="MS Mincho"/>
                <a:cs typeface="Arial" panose="020B0604020202020204" pitchFamily="34" charset="0"/>
              </a:rPr>
              <a:t>thành</a:t>
            </a:r>
            <a:r>
              <a:rPr lang="en-US" sz="3600" b="1" dirty="0">
                <a:solidFill>
                  <a:srgbClr val="002060"/>
                </a:solidFill>
                <a:effectLst/>
                <a:latin typeface="Arial" panose="020B0604020202020204" pitchFamily="34" charset="0"/>
                <a:ea typeface="MS Mincho"/>
                <a:cs typeface="Arial" panose="020B0604020202020204" pitchFamily="34" charset="0"/>
              </a:rPr>
              <a:t>.</a:t>
            </a:r>
            <a:endParaRPr lang="en-US" sz="3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73357503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53" presetClass="exit" presetSubtype="32" fill="hold" grpId="0" nodeType="clickEffect">
                                  <p:stCondLst>
                                    <p:cond delay="0"/>
                                  </p:stCondLst>
                                  <p:childTnLst>
                                    <p:anim calcmode="lin" valueType="num">
                                      <p:cBhvr>
                                        <p:cTn id="13" dur="500"/>
                                        <p:tgtEl>
                                          <p:spTgt spid="17"/>
                                        </p:tgtEl>
                                        <p:attrNameLst>
                                          <p:attrName>ppt_w</p:attrName>
                                        </p:attrNameLst>
                                      </p:cBhvr>
                                      <p:tavLst>
                                        <p:tav tm="0">
                                          <p:val>
                                            <p:strVal val="ppt_w"/>
                                          </p:val>
                                        </p:tav>
                                        <p:tav tm="100000">
                                          <p:val>
                                            <p:fltVal val="0"/>
                                          </p:val>
                                        </p:tav>
                                      </p:tavLst>
                                    </p:anim>
                                    <p:anim calcmode="lin" valueType="num">
                                      <p:cBhvr>
                                        <p:cTn id="14" dur="500"/>
                                        <p:tgtEl>
                                          <p:spTgt spid="17"/>
                                        </p:tgtEl>
                                        <p:attrNameLst>
                                          <p:attrName>ppt_h</p:attrName>
                                        </p:attrNameLst>
                                      </p:cBhvr>
                                      <p:tavLst>
                                        <p:tav tm="0">
                                          <p:val>
                                            <p:strVal val="ppt_h"/>
                                          </p:val>
                                        </p:tav>
                                        <p:tav tm="100000">
                                          <p:val>
                                            <p:fltVal val="0"/>
                                          </p:val>
                                        </p:tav>
                                      </p:tavLst>
                                    </p:anim>
                                    <p:animEffect transition="out" filter="fade">
                                      <p:cBhvr>
                                        <p:cTn id="15" dur="500"/>
                                        <p:tgtEl>
                                          <p:spTgt spid="17"/>
                                        </p:tgtEl>
                                      </p:cBhvr>
                                    </p:animEffect>
                                    <p:set>
                                      <p:cBhvr>
                                        <p:cTn id="16" dur="1" fill="hold">
                                          <p:stCondLst>
                                            <p:cond delay="499"/>
                                          </p:stCondLst>
                                        </p:cTn>
                                        <p:tgtEl>
                                          <p:spTgt spid="17"/>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1" nodeType="clickEffect">
                                  <p:stCondLst>
                                    <p:cond delay="0"/>
                                  </p:stCondLst>
                                  <p:childTnLst>
                                    <p:animEffect transition="out" filter="fade">
                                      <p:cBhvr>
                                        <p:cTn id="20" dur="1000"/>
                                        <p:tgtEl>
                                          <p:spTgt spid="17"/>
                                        </p:tgtEl>
                                      </p:cBhvr>
                                    </p:animEffect>
                                    <p:anim calcmode="lin" valueType="num">
                                      <p:cBhvr>
                                        <p:cTn id="21" dur="1000"/>
                                        <p:tgtEl>
                                          <p:spTgt spid="17"/>
                                        </p:tgtEl>
                                        <p:attrNameLst>
                                          <p:attrName>ppt_x</p:attrName>
                                        </p:attrNameLst>
                                      </p:cBhvr>
                                      <p:tavLst>
                                        <p:tav tm="0">
                                          <p:val>
                                            <p:strVal val="ppt_x"/>
                                          </p:val>
                                        </p:tav>
                                        <p:tav tm="100000">
                                          <p:val>
                                            <p:strVal val="ppt_x"/>
                                          </p:val>
                                        </p:tav>
                                      </p:tavLst>
                                    </p:anim>
                                    <p:anim calcmode="lin" valueType="num">
                                      <p:cBhvr>
                                        <p:cTn id="22" dur="1000"/>
                                        <p:tgtEl>
                                          <p:spTgt spid="17"/>
                                        </p:tgtEl>
                                        <p:attrNameLst>
                                          <p:attrName>ppt_y</p:attrName>
                                        </p:attrNameLst>
                                      </p:cBhvr>
                                      <p:tavLst>
                                        <p:tav tm="0">
                                          <p:val>
                                            <p:strVal val="ppt_y"/>
                                          </p:val>
                                        </p:tav>
                                        <p:tav tm="100000">
                                          <p:val>
                                            <p:strVal val="ppt_y+.1"/>
                                          </p:val>
                                        </p:tav>
                                      </p:tavLst>
                                    </p:anim>
                                    <p:set>
                                      <p:cBhvr>
                                        <p:cTn id="23" dur="1" fill="hold">
                                          <p:stCondLst>
                                            <p:cond delay="999"/>
                                          </p:stCondLst>
                                        </p:cTn>
                                        <p:tgtEl>
                                          <p:spTgt spid="17"/>
                                        </p:tgtEl>
                                        <p:attrNameLst>
                                          <p:attrName>style.visibility</p:attrName>
                                        </p:attrNameLst>
                                      </p:cBhvr>
                                      <p:to>
                                        <p:strVal val="hidden"/>
                                      </p:to>
                                    </p:set>
                                  </p:childTnLst>
                                </p:cTn>
                              </p:par>
                              <p:par>
                                <p:cTn id="24" presetID="42" presetClass="entr" presetSubtype="0" fill="hold" grpId="0" nodeType="withEffect">
                                  <p:stCondLst>
                                    <p:cond delay="0"/>
                                  </p:stCondLst>
                                  <p:childTnLst>
                                    <p:set>
                                      <p:cBhvr>
                                        <p:cTn id="25" dur="1" fill="hold">
                                          <p:stCondLst>
                                            <p:cond delay="0"/>
                                          </p:stCondLst>
                                        </p:cTn>
                                        <p:tgtEl>
                                          <p:spTgt spid="14"/>
                                        </p:tgtEl>
                                        <p:attrNameLst>
                                          <p:attrName>style.visibility</p:attrName>
                                        </p:attrNameLst>
                                      </p:cBhvr>
                                      <p:to>
                                        <p:strVal val="visible"/>
                                      </p:to>
                                    </p:set>
                                    <p:animEffect transition="in" filter="fade">
                                      <p:cBhvr>
                                        <p:cTn id="26" dur="1000"/>
                                        <p:tgtEl>
                                          <p:spTgt spid="14"/>
                                        </p:tgtEl>
                                      </p:cBhvr>
                                    </p:animEffect>
                                    <p:anim calcmode="lin" valueType="num">
                                      <p:cBhvr>
                                        <p:cTn id="27" dur="1000" fill="hold"/>
                                        <p:tgtEl>
                                          <p:spTgt spid="14"/>
                                        </p:tgtEl>
                                        <p:attrNameLst>
                                          <p:attrName>ppt_x</p:attrName>
                                        </p:attrNameLst>
                                      </p:cBhvr>
                                      <p:tavLst>
                                        <p:tav tm="0">
                                          <p:val>
                                            <p:strVal val="#ppt_x"/>
                                          </p:val>
                                        </p:tav>
                                        <p:tav tm="100000">
                                          <p:val>
                                            <p:strVal val="#ppt_x"/>
                                          </p:val>
                                        </p:tav>
                                      </p:tavLst>
                                    </p:anim>
                                    <p:anim calcmode="lin" valueType="num">
                                      <p:cBhvr>
                                        <p:cTn id="28" dur="1000" fill="hold"/>
                                        <p:tgtEl>
                                          <p:spTgt spid="14"/>
                                        </p:tgtEl>
                                        <p:attrNameLst>
                                          <p:attrName>ppt_y</p:attrName>
                                        </p:attrNameLst>
                                      </p:cBhvr>
                                      <p:tavLst>
                                        <p:tav tm="0">
                                          <p:val>
                                            <p:strVal val="#ppt_y+.1"/>
                                          </p:val>
                                        </p:tav>
                                        <p:tav tm="100000">
                                          <p:val>
                                            <p:strVal val="#ppt_y"/>
                                          </p:val>
                                        </p:tav>
                                      </p:tavLst>
                                    </p:anim>
                                  </p:childTnLst>
                                </p:cTn>
                              </p:par>
                              <p:par>
                                <p:cTn id="29" presetID="42" presetClass="entr" presetSubtype="0"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Effect transition="in" filter="fade">
                                      <p:cBhvr>
                                        <p:cTn id="31" dur="1000"/>
                                        <p:tgtEl>
                                          <p:spTgt spid="15"/>
                                        </p:tgtEl>
                                      </p:cBhvr>
                                    </p:animEffect>
                                    <p:anim calcmode="lin" valueType="num">
                                      <p:cBhvr>
                                        <p:cTn id="32" dur="1000" fill="hold"/>
                                        <p:tgtEl>
                                          <p:spTgt spid="15"/>
                                        </p:tgtEl>
                                        <p:attrNameLst>
                                          <p:attrName>ppt_x</p:attrName>
                                        </p:attrNameLst>
                                      </p:cBhvr>
                                      <p:tavLst>
                                        <p:tav tm="0">
                                          <p:val>
                                            <p:strVal val="#ppt_x"/>
                                          </p:val>
                                        </p:tav>
                                        <p:tav tm="100000">
                                          <p:val>
                                            <p:strVal val="#ppt_x"/>
                                          </p:val>
                                        </p:tav>
                                      </p:tavLst>
                                    </p:anim>
                                    <p:anim calcmode="lin" valueType="num">
                                      <p:cBhvr>
                                        <p:cTn id="33"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2" presetClass="entr" presetSubtype="4" fill="hold" grpId="0" nodeType="clickEffect">
                                  <p:stCondLst>
                                    <p:cond delay="0"/>
                                  </p:stCondLst>
                                  <p:childTnLst>
                                    <p:set>
                                      <p:cBhvr>
                                        <p:cTn id="37" dur="1" fill="hold">
                                          <p:stCondLst>
                                            <p:cond delay="0"/>
                                          </p:stCondLst>
                                        </p:cTn>
                                        <p:tgtEl>
                                          <p:spTgt spid="24"/>
                                        </p:tgtEl>
                                        <p:attrNameLst>
                                          <p:attrName>style.visibility</p:attrName>
                                        </p:attrNameLst>
                                      </p:cBhvr>
                                      <p:to>
                                        <p:strVal val="visible"/>
                                      </p:to>
                                    </p:set>
                                    <p:anim calcmode="lin" valueType="num">
                                      <p:cBhvr additive="base">
                                        <p:cTn id="38" dur="500" fill="hold"/>
                                        <p:tgtEl>
                                          <p:spTgt spid="24"/>
                                        </p:tgtEl>
                                        <p:attrNameLst>
                                          <p:attrName>ppt_x</p:attrName>
                                        </p:attrNameLst>
                                      </p:cBhvr>
                                      <p:tavLst>
                                        <p:tav tm="0">
                                          <p:val>
                                            <p:strVal val="#ppt_x"/>
                                          </p:val>
                                        </p:tav>
                                        <p:tav tm="100000">
                                          <p:val>
                                            <p:strVal val="#ppt_x"/>
                                          </p:val>
                                        </p:tav>
                                      </p:tavLst>
                                    </p:anim>
                                    <p:anim calcmode="lin" valueType="num">
                                      <p:cBhvr additive="base">
                                        <p:cTn id="39" dur="500" fill="hold"/>
                                        <p:tgtEl>
                                          <p:spTgt spid="2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7" grpId="0" animBg="1"/>
      <p:bldP spid="17" grpId="1" animBg="1"/>
      <p:bldP spid="24"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22" name="Picture 2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07252" y="8935089"/>
            <a:ext cx="1425795" cy="1306546"/>
          </a:xfrm>
          <a:prstGeom prst="rect">
            <a:avLst/>
          </a:prstGeom>
        </p:spPr>
      </p:pic>
      <p:pic>
        <p:nvPicPr>
          <p:cNvPr id="20" name="Picture 20"/>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l="1394" t="23008"/>
          <a:stretch>
            <a:fillRect/>
          </a:stretch>
        </p:blipFill>
        <p:spPr>
          <a:xfrm flipH="1">
            <a:off x="0" y="0"/>
            <a:ext cx="2772358" cy="3382269"/>
          </a:xfrm>
          <a:prstGeom prst="rect">
            <a:avLst/>
          </a:prstGeom>
        </p:spPr>
      </p:pic>
      <p:sp>
        <p:nvSpPr>
          <p:cNvPr id="11" name="TextBox 3">
            <a:extLst>
              <a:ext uri="{FF2B5EF4-FFF2-40B4-BE49-F238E27FC236}">
                <a16:creationId xmlns:a16="http://schemas.microsoft.com/office/drawing/2014/main" id="{8F10674B-4568-4920-A65A-A9C66C3D2A9F}"/>
              </a:ext>
            </a:extLst>
          </p:cNvPr>
          <p:cNvSpPr txBox="1"/>
          <p:nvPr/>
        </p:nvSpPr>
        <p:spPr>
          <a:xfrm>
            <a:off x="2514600" y="571500"/>
            <a:ext cx="4857727" cy="677108"/>
          </a:xfrm>
          <a:prstGeom prst="rect">
            <a:avLst/>
          </a:prstGeom>
        </p:spPr>
        <p:txBody>
          <a:bodyPr wrap="square" lIns="0" tIns="0" rIns="0" bIns="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vi-VN" sz="4400" b="1" i="0" u="none" strike="noStrike" kern="1200" cap="none" spc="0" normalizeH="0" baseline="0" noProof="0" dirty="0">
                <a:ln>
                  <a:noFill/>
                </a:ln>
                <a:solidFill>
                  <a:srgbClr val="002060"/>
                </a:solidFill>
                <a:effectLst/>
                <a:uLnTx/>
                <a:uFillTx/>
                <a:latin typeface="Arial" panose="020B0604020202020204" pitchFamily="34" charset="0"/>
                <a:ea typeface="+mn-ea"/>
                <a:cs typeface="+mn-cs"/>
              </a:rPr>
              <a:t>III&gt;. Tổng kết</a:t>
            </a:r>
            <a:endParaRPr kumimoji="0" lang="en-US" sz="4400" b="1" i="0" u="none" strike="noStrike" kern="1200" cap="none" spc="0" normalizeH="0" baseline="0" noProof="0" dirty="0">
              <a:ln>
                <a:noFill/>
              </a:ln>
              <a:solidFill>
                <a:srgbClr val="002060"/>
              </a:solidFill>
              <a:effectLst/>
              <a:uLnTx/>
              <a:uFillTx/>
              <a:latin typeface="Calibri"/>
              <a:ea typeface="+mn-ea"/>
              <a:cs typeface="+mn-cs"/>
            </a:endParaRPr>
          </a:p>
        </p:txBody>
      </p:sp>
      <p:pic>
        <p:nvPicPr>
          <p:cNvPr id="1026" name="Picture 2" descr="Little Student Girl With Glasses Reading Book Cartoon Character Isolated  Icon Vector Illustration Royalty Free Cliparts, Vectors, And Stock  Illustration. Image 149655638.">
            <a:extLst>
              <a:ext uri="{FF2B5EF4-FFF2-40B4-BE49-F238E27FC236}">
                <a16:creationId xmlns:a16="http://schemas.microsoft.com/office/drawing/2014/main" id="{069975D8-3547-438D-B98C-A452D767E734}"/>
              </a:ext>
            </a:extLst>
          </p:cNvPr>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10000" b="90000" l="10000" r="90000">
                        <a14:foregroundMark x1="39077" y1="64154" x2="33385" y2="56692"/>
                        <a14:foregroundMark x1="27174" y1="53722" x2="24441" y2="52415"/>
                        <a14:foregroundMark x1="33385" y1="56692" x2="27297" y2="53781"/>
                        <a14:foregroundMark x1="20064" y1="63875" x2="19733" y2="68508"/>
                        <a14:foregroundMark x1="20669" y1="55398" x2="20540" y2="57205"/>
                        <a14:foregroundMark x1="22983" y1="73389" x2="36000" y2="77385"/>
                        <a14:foregroundMark x1="23328" y1="73495" x2="23612" y2="73582"/>
                        <a14:foregroundMark x1="21395" y1="72902" x2="22981" y2="73388"/>
                        <a14:foregroundMark x1="36000" y1="77385" x2="41692" y2="67769"/>
                        <a14:foregroundMark x1="41692" y1="67769" x2="38462" y2="63846"/>
                        <a14:foregroundMark x1="38308" y1="63538" x2="32538" y2="59692"/>
                        <a14:foregroundMark x1="32538" y1="59692" x2="24882" y2="57629"/>
                        <a14:foregroundMark x1="22092" y1="63231" x2="21385" y2="65846"/>
                        <a14:foregroundMark x1="22266" y1="62587" x2="22147" y2="63027"/>
                        <a14:foregroundMark x1="23188" y1="59172" x2="23148" y2="59320"/>
                        <a14:foregroundMark x1="23781" y1="72393" x2="24538" y2="74462"/>
                        <a14:foregroundMark x1="22740" y1="69547" x2="23778" y2="72386"/>
                        <a14:foregroundMark x1="22825" y1="69781" x2="22743" y2="69556"/>
                        <a14:foregroundMark x1="22617" y1="69214" x2="22787" y2="69678"/>
                        <a14:foregroundMark x1="22739" y1="69548" x2="22585" y2="69126"/>
                        <a14:foregroundMark x1="21876" y1="67188" x2="22299" y2="68344"/>
                        <a14:foregroundMark x1="21385" y1="65846" x2="21635" y2="66529"/>
                        <a14:foregroundMark x1="24538" y1="74462" x2="29231" y2="74692"/>
                        <a14:foregroundMark x1="29231" y1="74692" x2="36308" y2="68308"/>
                        <a14:foregroundMark x1="36308" y1="68308" x2="37154" y2="63692"/>
                        <a14:foregroundMark x1="37154" y1="63692" x2="36308" y2="62538"/>
                        <a14:foregroundMark x1="26077" y1="72538" x2="21538" y2="82385"/>
                        <a14:foregroundMark x1="21538" y1="82385" x2="31000" y2="85692"/>
                        <a14:foregroundMark x1="31000" y1="85692" x2="38077" y2="84385"/>
                        <a14:foregroundMark x1="38077" y1="84385" x2="40000" y2="78769"/>
                        <a14:foregroundMark x1="40000" y1="78769" x2="32923" y2="76077"/>
                        <a14:foregroundMark x1="32923" y1="76077" x2="27385" y2="75923"/>
                        <a14:foregroundMark x1="27385" y1="75923" x2="25077" y2="73615"/>
                        <a14:foregroundMark x1="59000" y1="62231" x2="52231" y2="59000"/>
                        <a14:foregroundMark x1="52231" y1="59000" x2="41846" y2="57385"/>
                        <a14:foregroundMark x1="41846" y1="57385" x2="37615" y2="64000"/>
                        <a14:foregroundMark x1="37615" y1="64000" x2="46231" y2="70615"/>
                        <a14:foregroundMark x1="46231" y1="70615" x2="60385" y2="66769"/>
                        <a14:foregroundMark x1="60385" y1="66769" x2="59692" y2="61692"/>
                        <a14:foregroundMark x1="59692" y1="61692" x2="58615" y2="62231"/>
                        <a14:foregroundMark x1="33385" y1="59000" x2="29923" y2="55308"/>
                        <a14:foregroundMark x1="29923" y1="55308" x2="25692" y2="58000"/>
                        <a14:foregroundMark x1="25692" y1="58000" x2="31000" y2="59231"/>
                        <a14:foregroundMark x1="31000" y1="59231" x2="34538" y2="58692"/>
                        <a14:foregroundMark x1="76538" y1="60462" x2="71615" y2="54692"/>
                        <a14:foregroundMark x1="71615" y1="54692" x2="55923" y2="57846"/>
                        <a14:foregroundMark x1="55923" y1="57846" x2="56385" y2="63769"/>
                        <a14:foregroundMark x1="56385" y1="63769" x2="63923" y2="64462"/>
                        <a14:foregroundMark x1="63923" y1="64462" x2="76692" y2="60769"/>
                        <a14:foregroundMark x1="67077" y1="73154" x2="58846" y2="69385"/>
                        <a14:foregroundMark x1="58846" y1="69385" x2="44154" y2="70077"/>
                        <a14:foregroundMark x1="44154" y1="70077" x2="39769" y2="79154"/>
                        <a14:foregroundMark x1="39769" y1="79154" x2="54923" y2="83923"/>
                        <a14:foregroundMark x1="54923" y1="83923" x2="66615" y2="79308"/>
                        <a14:foregroundMark x1="66615" y1="79308" x2="67385" y2="74462"/>
                        <a14:foregroundMark x1="67385" y1="74462" x2="66462" y2="73308"/>
                        <a14:foregroundMark x1="78385" y1="69923" x2="75385" y2="60538"/>
                        <a14:foregroundMark x1="75385" y1="60538" x2="66231" y2="61692"/>
                        <a14:foregroundMark x1="66231" y1="61692" x2="58538" y2="71769"/>
                        <a14:foregroundMark x1="58538" y1="71769" x2="70692" y2="79538"/>
                        <a14:foregroundMark x1="70692" y1="79538" x2="78846" y2="73308"/>
                        <a14:foregroundMark x1="78846" y1="73308" x2="78308" y2="68769"/>
                        <a14:backgroundMark x1="23308" y1="58154" x2="26769" y2="55000"/>
                        <a14:backgroundMark x1="26769" y1="55000" x2="20231" y2="50615"/>
                        <a14:backgroundMark x1="20231" y1="50615" x2="17231" y2="62077"/>
                        <a14:backgroundMark x1="17231" y1="62077" x2="17385" y2="69077"/>
                        <a14:backgroundMark x1="17385" y1="69077" x2="21308" y2="72538"/>
                        <a14:backgroundMark x1="21308" y1="72538" x2="23000" y2="68154"/>
                        <a14:backgroundMark x1="23000" y1="68154" x2="22923" y2="58615"/>
                        <a14:backgroundMark x1="23308" y1="61077" x2="17385" y2="54538"/>
                        <a14:backgroundMark x1="17385" y1="54538" x2="13154" y2="73385"/>
                        <a14:backgroundMark x1="13154" y1="73385" x2="19385" y2="78615"/>
                        <a14:backgroundMark x1="19385" y1="78615" x2="23154" y2="73923"/>
                        <a14:backgroundMark x1="23154" y1="73923" x2="22308" y2="35154"/>
                        <a14:backgroundMark x1="22615" y1="62692" x2="20385" y2="57615"/>
                        <a14:backgroundMark x1="20385" y1="57615" x2="13385" y2="61615"/>
                        <a14:backgroundMark x1="13385" y1="61615" x2="17077" y2="74692"/>
                        <a14:backgroundMark x1="17077" y1="74692" x2="22231" y2="71077"/>
                        <a14:backgroundMark x1="22231" y1="71077" x2="22923" y2="66000"/>
                        <a14:backgroundMark x1="22923" y1="66000" x2="22154" y2="60615"/>
                        <a14:backgroundMark x1="22769" y1="64154" x2="22615" y2="59385"/>
                        <a14:backgroundMark x1="22615" y1="59385" x2="16692" y2="60538"/>
                        <a14:backgroundMark x1="16692" y1="60538" x2="16231" y2="73000"/>
                        <a14:backgroundMark x1="16231" y1="73000" x2="21923" y2="67077"/>
                        <a14:backgroundMark x1="21923" y1="67077" x2="22000" y2="61538"/>
                        <a14:backgroundMark x1="22000" y1="61538" x2="19462" y2="57538"/>
                        <a14:backgroundMark x1="19462" y1="57538" x2="18385" y2="58000"/>
                        <a14:backgroundMark x1="21462" y1="70538" x2="20923" y2="61846"/>
                        <a14:backgroundMark x1="20923" y1="61846" x2="16385" y2="63692"/>
                        <a14:backgroundMark x1="16385" y1="63692" x2="18462" y2="71385"/>
                        <a14:backgroundMark x1="18462" y1="71385" x2="22154" y2="69923"/>
                      </a14:backgroundRemoval>
                    </a14:imgEffect>
                  </a14:imgLayer>
                </a14:imgProps>
              </a:ext>
              <a:ext uri="{28A0092B-C50C-407E-A947-70E740481C1C}">
                <a14:useLocalDpi xmlns:a14="http://schemas.microsoft.com/office/drawing/2010/main" val="0"/>
              </a:ext>
            </a:extLst>
          </a:blip>
          <a:srcRect/>
          <a:stretch>
            <a:fillRect/>
          </a:stretch>
        </p:blipFill>
        <p:spPr bwMode="auto">
          <a:xfrm>
            <a:off x="-491555" y="3394135"/>
            <a:ext cx="6012309" cy="6012309"/>
          </a:xfrm>
          <a:prstGeom prst="rect">
            <a:avLst/>
          </a:prstGeom>
          <a:noFill/>
          <a:extLst>
            <a:ext uri="{909E8E84-426E-40DD-AFC4-6F175D3DCCD1}">
              <a14:hiddenFill xmlns:a14="http://schemas.microsoft.com/office/drawing/2010/main">
                <a:solidFill>
                  <a:srgbClr val="FFFFFF"/>
                </a:solidFill>
              </a14:hiddenFill>
            </a:ext>
          </a:extLst>
        </p:spPr>
      </p:pic>
      <p:sp>
        <p:nvSpPr>
          <p:cNvPr id="12" name="Cloud Callout 1">
            <a:extLst>
              <a:ext uri="{FF2B5EF4-FFF2-40B4-BE49-F238E27FC236}">
                <a16:creationId xmlns:a16="http://schemas.microsoft.com/office/drawing/2014/main" id="{4D8933D7-E692-42AA-B48F-6864B20EF0FB}"/>
              </a:ext>
            </a:extLst>
          </p:cNvPr>
          <p:cNvSpPr/>
          <p:nvPr/>
        </p:nvSpPr>
        <p:spPr>
          <a:xfrm>
            <a:off x="4038600" y="1230395"/>
            <a:ext cx="12496800" cy="4207400"/>
          </a:xfrm>
          <a:prstGeom prst="cloudCallout">
            <a:avLst>
              <a:gd name="adj1" fmla="val -47737"/>
              <a:gd name="adj2" fmla="val 58534"/>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r>
              <a:rPr lang="vi-VN"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Nhận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xét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về</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đặc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sắc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nghệ</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thuật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sức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cuốn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hút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tác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phẩm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Nội</a:t>
            </a:r>
            <a:r>
              <a:rPr lang="en-US" sz="3200" dirty="0">
                <a:solidFill>
                  <a:srgbClr val="002060"/>
                </a:solidFill>
                <a:latin typeface="Arial" panose="020B0604020202020204" pitchFamily="34" charset="0"/>
                <a:ea typeface="MS Mincho"/>
                <a:cs typeface="Arial" panose="020B0604020202020204" pitchFamily="34" charset="0"/>
              </a:rPr>
              <a:t> dung, ý </a:t>
            </a:r>
            <a:r>
              <a:rPr lang="en-US" sz="3200" dirty="0" err="1">
                <a:solidFill>
                  <a:srgbClr val="002060"/>
                </a:solidFill>
                <a:latin typeface="Arial" panose="020B0604020202020204" pitchFamily="34" charset="0"/>
                <a:ea typeface="MS Mincho"/>
                <a:cs typeface="Arial" panose="020B0604020202020204" pitchFamily="34" charset="0"/>
              </a:rPr>
              <a:t>nghĩa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văn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bản</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1386840" algn="l"/>
              </a:tabLst>
            </a:pP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Em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học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tập</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được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gì</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từ</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nghệ</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thuật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miêu</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tả</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kể</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chuyện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Tô</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Hoài</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trong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văn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bản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này</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
        <p:nvSpPr>
          <p:cNvPr id="17" name="TextBox 16">
            <a:extLst>
              <a:ext uri="{FF2B5EF4-FFF2-40B4-BE49-F238E27FC236}">
                <a16:creationId xmlns:a16="http://schemas.microsoft.com/office/drawing/2014/main" id="{977C4A18-4AE6-4A80-A1CE-4F295D4C8FF4}"/>
              </a:ext>
            </a:extLst>
          </p:cNvPr>
          <p:cNvSpPr txBox="1"/>
          <p:nvPr/>
        </p:nvSpPr>
        <p:spPr>
          <a:xfrm>
            <a:off x="4616493" y="2390807"/>
            <a:ext cx="12887337" cy="3046988"/>
          </a:xfrm>
          <a:prstGeom prst="rect">
            <a:avLst/>
          </a:prstGeom>
          <a:solidFill>
            <a:schemeClr val="bg1"/>
          </a:solidFill>
          <a:ln w="38100">
            <a:solidFill>
              <a:srgbClr val="FFC000"/>
            </a:solidFill>
          </a:ln>
        </p:spPr>
        <p:txBody>
          <a:bodyPr wrap="square">
            <a:spAutoFit/>
          </a:bodyPr>
          <a:lstStyle/>
          <a:p>
            <a:pPr algn="just"/>
            <a:r>
              <a:rPr lang="nl-NL" sz="3200" b="1" i="1" dirty="0">
                <a:latin typeface="Arial" panose="020B0604020202020204" pitchFamily="34" charset="0"/>
                <a:cs typeface="Arial" panose="020B0604020202020204" pitchFamily="34" charset="0"/>
              </a:rPr>
              <a:t>1. Nội dung – Ý nghĩa:</a:t>
            </a:r>
            <a:endParaRPr lang="en-US" sz="3200" dirty="0">
              <a:latin typeface="Arial" panose="020B0604020202020204" pitchFamily="34" charset="0"/>
              <a:cs typeface="Arial" panose="020B0604020202020204" pitchFamily="34" charset="0"/>
            </a:endParaRPr>
          </a:p>
          <a:p>
            <a:pPr algn="just"/>
            <a:r>
              <a:rPr lang="nl-NL" sz="3200" dirty="0">
                <a:latin typeface="Arial" panose="020B0604020202020204" pitchFamily="34" charset="0"/>
                <a:cs typeface="Arial" panose="020B0604020202020204" pitchFamily="34" charset="0"/>
              </a:rPr>
              <a:t>- Vẻ đẹp cường tráng của Dế Mèn. Dế Mèn kiêu căng, xốc nổi gây ra cái chết  của Dế Choắt. </a:t>
            </a:r>
            <a:endParaRPr lang="en-US" sz="3200" dirty="0">
              <a:latin typeface="Arial" panose="020B0604020202020204" pitchFamily="34" charset="0"/>
              <a:cs typeface="Arial" panose="020B0604020202020204" pitchFamily="34" charset="0"/>
            </a:endParaRPr>
          </a:p>
          <a:p>
            <a:pPr algn="just"/>
            <a:r>
              <a:rPr lang="nl-NL" sz="3200" dirty="0">
                <a:latin typeface="Arial" panose="020B0604020202020204" pitchFamily="34" charset="0"/>
                <a:cs typeface="Arial" panose="020B0604020202020204" pitchFamily="34" charset="0"/>
              </a:rPr>
              <a:t>- Bài học về lối sống thân ái, chan hòa; yêu thương giúp đỡ bạn bè; cách ứng xử lễ độ, khiêm nhường; sự tự chủ; ăn năn hối lỗi trước cử chỉ sai lầm...</a:t>
            </a:r>
            <a:endParaRPr lang="en-US" sz="3200" dirty="0">
              <a:latin typeface="Arial" panose="020B0604020202020204" pitchFamily="34" charset="0"/>
              <a:cs typeface="Arial" panose="020B0604020202020204" pitchFamily="34" charset="0"/>
            </a:endParaRPr>
          </a:p>
        </p:txBody>
      </p:sp>
      <p:sp>
        <p:nvSpPr>
          <p:cNvPr id="8" name="TextBox 7">
            <a:extLst>
              <a:ext uri="{FF2B5EF4-FFF2-40B4-BE49-F238E27FC236}">
                <a16:creationId xmlns:a16="http://schemas.microsoft.com/office/drawing/2014/main" id="{3E2E3FAB-399B-40FA-BDC5-5B1E2AD6EE15}"/>
              </a:ext>
            </a:extLst>
          </p:cNvPr>
          <p:cNvSpPr txBox="1"/>
          <p:nvPr/>
        </p:nvSpPr>
        <p:spPr>
          <a:xfrm>
            <a:off x="4636546" y="6052959"/>
            <a:ext cx="12887337" cy="3662541"/>
          </a:xfrm>
          <a:prstGeom prst="rect">
            <a:avLst/>
          </a:prstGeom>
          <a:solidFill>
            <a:schemeClr val="bg1"/>
          </a:solidFill>
          <a:ln w="38100">
            <a:solidFill>
              <a:srgbClr val="FFC000"/>
            </a:solidFill>
          </a:ln>
        </p:spPr>
        <p:txBody>
          <a:bodyPr wrap="square">
            <a:spAutoFit/>
          </a:bodyPr>
          <a:lstStyle/>
          <a:p>
            <a:pPr algn="just"/>
            <a:r>
              <a:rPr lang="vi-VN" sz="4000" b="1" i="1" dirty="0">
                <a:latin typeface="Arial" panose="020B0604020202020204" pitchFamily="34" charset="0"/>
                <a:cs typeface="Arial" panose="020B0604020202020204" pitchFamily="34" charset="0"/>
              </a:rPr>
              <a:t>2. Nghệ thuật</a:t>
            </a:r>
          </a:p>
          <a:p>
            <a:pPr algn="just"/>
            <a:r>
              <a:rPr lang="vi-VN" sz="3200" dirty="0">
                <a:latin typeface="Arial" panose="020B0604020202020204" pitchFamily="34" charset="0"/>
                <a:cs typeface="Arial" panose="020B0604020202020204" pitchFamily="34" charset="0"/>
              </a:rPr>
              <a:t>- Truyện đồng thoại với nội dung hấp dẫn, sinh động.</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 Kể chuyện kết hợp với miêu tả. </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-Xây dựng hình tượng nhân vật Dế Mèn gần gũi với trẻ thơ, miêu tả loài vật chính xác, sinh động</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 Các phép tu từ . </a:t>
            </a:r>
            <a:endParaRPr lang="en-US" sz="3200" dirty="0">
              <a:latin typeface="Arial" panose="020B0604020202020204" pitchFamily="34" charset="0"/>
              <a:cs typeface="Arial" panose="020B0604020202020204" pitchFamily="34" charset="0"/>
            </a:endParaRPr>
          </a:p>
          <a:p>
            <a:r>
              <a:rPr lang="nl-NL" sz="3200" dirty="0">
                <a:latin typeface="Arial" panose="020B0604020202020204" pitchFamily="34" charset="0"/>
                <a:cs typeface="Arial" panose="020B0604020202020204" pitchFamily="34" charset="0"/>
              </a:rPr>
              <a:t>- Lựa chọn  ngôi kể, lời văn giàu hình  ảnh, cảm xúc.</a:t>
            </a:r>
            <a:endParaRPr lang="en-US"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5294431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1000"/>
                                        <p:tgtEl>
                                          <p:spTgt spid="12"/>
                                        </p:tgtEl>
                                      </p:cBhvr>
                                    </p:animEffect>
                                    <p:anim calcmode="lin" valueType="num">
                                      <p:cBhvr>
                                        <p:cTn id="8" dur="1000" fill="hold"/>
                                        <p:tgtEl>
                                          <p:spTgt spid="12"/>
                                        </p:tgtEl>
                                        <p:attrNameLst>
                                          <p:attrName>ppt_x</p:attrName>
                                        </p:attrNameLst>
                                      </p:cBhvr>
                                      <p:tavLst>
                                        <p:tav tm="0">
                                          <p:val>
                                            <p:strVal val="#ppt_x"/>
                                          </p:val>
                                        </p:tav>
                                        <p:tav tm="100000">
                                          <p:val>
                                            <p:strVal val="#ppt_x"/>
                                          </p:val>
                                        </p:tav>
                                      </p:tavLst>
                                    </p:anim>
                                    <p:anim calcmode="lin" valueType="num">
                                      <p:cBhvr>
                                        <p:cTn id="9"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12"/>
                                        </p:tgtEl>
                                      </p:cBhvr>
                                    </p:animEffect>
                                    <p:anim calcmode="lin" valueType="num">
                                      <p:cBhvr>
                                        <p:cTn id="14" dur="1000"/>
                                        <p:tgtEl>
                                          <p:spTgt spid="12"/>
                                        </p:tgtEl>
                                        <p:attrNameLst>
                                          <p:attrName>ppt_x</p:attrName>
                                        </p:attrNameLst>
                                      </p:cBhvr>
                                      <p:tavLst>
                                        <p:tav tm="0">
                                          <p:val>
                                            <p:strVal val="ppt_x"/>
                                          </p:val>
                                        </p:tav>
                                        <p:tav tm="100000">
                                          <p:val>
                                            <p:strVal val="ppt_x"/>
                                          </p:val>
                                        </p:tav>
                                      </p:tavLst>
                                    </p:anim>
                                    <p:anim calcmode="lin" valueType="num">
                                      <p:cBhvr>
                                        <p:cTn id="15" dur="1000"/>
                                        <p:tgtEl>
                                          <p:spTgt spid="12"/>
                                        </p:tgtEl>
                                        <p:attrNameLst>
                                          <p:attrName>ppt_y</p:attrName>
                                        </p:attrNameLst>
                                      </p:cBhvr>
                                      <p:tavLst>
                                        <p:tav tm="0">
                                          <p:val>
                                            <p:strVal val="ppt_y"/>
                                          </p:val>
                                        </p:tav>
                                        <p:tav tm="100000">
                                          <p:val>
                                            <p:strVal val="ppt_y+.1"/>
                                          </p:val>
                                        </p:tav>
                                      </p:tavLst>
                                    </p:anim>
                                    <p:set>
                                      <p:cBhvr>
                                        <p:cTn id="16" dur="1" fill="hold">
                                          <p:stCondLst>
                                            <p:cond delay="999"/>
                                          </p:stCondLst>
                                        </p:cTn>
                                        <p:tgtEl>
                                          <p:spTgt spid="1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xit" presetSubtype="0" fill="hold" grpId="2" nodeType="clickEffect">
                                  <p:stCondLst>
                                    <p:cond delay="0"/>
                                  </p:stCondLst>
                                  <p:childTnLst>
                                    <p:animEffect transition="out" filter="fade">
                                      <p:cBhvr>
                                        <p:cTn id="20" dur="1000"/>
                                        <p:tgtEl>
                                          <p:spTgt spid="12"/>
                                        </p:tgtEl>
                                      </p:cBhvr>
                                    </p:animEffect>
                                    <p:anim calcmode="lin" valueType="num">
                                      <p:cBhvr>
                                        <p:cTn id="21" dur="1000"/>
                                        <p:tgtEl>
                                          <p:spTgt spid="12"/>
                                        </p:tgtEl>
                                        <p:attrNameLst>
                                          <p:attrName>ppt_x</p:attrName>
                                        </p:attrNameLst>
                                      </p:cBhvr>
                                      <p:tavLst>
                                        <p:tav tm="0">
                                          <p:val>
                                            <p:strVal val="ppt_x"/>
                                          </p:val>
                                        </p:tav>
                                        <p:tav tm="100000">
                                          <p:val>
                                            <p:strVal val="ppt_x"/>
                                          </p:val>
                                        </p:tav>
                                      </p:tavLst>
                                    </p:anim>
                                    <p:anim calcmode="lin" valueType="num">
                                      <p:cBhvr>
                                        <p:cTn id="22" dur="1000"/>
                                        <p:tgtEl>
                                          <p:spTgt spid="12"/>
                                        </p:tgtEl>
                                        <p:attrNameLst>
                                          <p:attrName>ppt_y</p:attrName>
                                        </p:attrNameLst>
                                      </p:cBhvr>
                                      <p:tavLst>
                                        <p:tav tm="0">
                                          <p:val>
                                            <p:strVal val="ppt_y"/>
                                          </p:val>
                                        </p:tav>
                                        <p:tav tm="100000">
                                          <p:val>
                                            <p:strVal val="ppt_y+.1"/>
                                          </p:val>
                                        </p:tav>
                                      </p:tavLst>
                                    </p:anim>
                                    <p:set>
                                      <p:cBhvr>
                                        <p:cTn id="23" dur="1" fill="hold">
                                          <p:stCondLst>
                                            <p:cond delay="999"/>
                                          </p:stCondLst>
                                        </p:cTn>
                                        <p:tgtEl>
                                          <p:spTgt spid="12"/>
                                        </p:tgtEl>
                                        <p:attrNameLst>
                                          <p:attrName>style.visibility</p:attrName>
                                        </p:attrNameLst>
                                      </p:cBhvr>
                                      <p:to>
                                        <p:strVal val="hidden"/>
                                      </p:to>
                                    </p:set>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fade">
                                      <p:cBhvr>
                                        <p:cTn id="35" dur="1000"/>
                                        <p:tgtEl>
                                          <p:spTgt spid="8"/>
                                        </p:tgtEl>
                                      </p:cBhvr>
                                    </p:animEffect>
                                    <p:anim calcmode="lin" valueType="num">
                                      <p:cBhvr>
                                        <p:cTn id="36" dur="1000" fill="hold"/>
                                        <p:tgtEl>
                                          <p:spTgt spid="8"/>
                                        </p:tgtEl>
                                        <p:attrNameLst>
                                          <p:attrName>ppt_x</p:attrName>
                                        </p:attrNameLst>
                                      </p:cBhvr>
                                      <p:tavLst>
                                        <p:tav tm="0">
                                          <p:val>
                                            <p:strVal val="#ppt_x"/>
                                          </p:val>
                                        </p:tav>
                                        <p:tav tm="100000">
                                          <p:val>
                                            <p:strVal val="#ppt_x"/>
                                          </p:val>
                                        </p:tav>
                                      </p:tavLst>
                                    </p:anim>
                                    <p:anim calcmode="lin" valueType="num">
                                      <p:cBhvr>
                                        <p:cTn id="3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2" grpId="1" animBg="1"/>
      <p:bldP spid="12" grpId="2" animBg="1"/>
      <p:bldP spid="17" grpId="0" animBg="1"/>
      <p:bldP spid="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4834759" y="-253494"/>
            <a:ext cx="975667" cy="1048080"/>
          </a:xfrm>
          <a:prstGeom prst="rect">
            <a:avLst/>
          </a:prstGeom>
        </p:spPr>
      </p:pic>
      <p:pic>
        <p:nvPicPr>
          <p:cNvPr id="20" name="Picture 3">
            <a:extLst>
              <a:ext uri="{FF2B5EF4-FFF2-40B4-BE49-F238E27FC236}">
                <a16:creationId xmlns:a16="http://schemas.microsoft.com/office/drawing/2014/main" id="{9FCBA3CC-AAFA-491C-97F6-4E5D25427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790862"/>
            <a:ext cx="5621717" cy="2514441"/>
          </a:xfrm>
          <a:prstGeom prst="rect">
            <a:avLst/>
          </a:prstGeom>
        </p:spPr>
      </p:pic>
      <p:pic>
        <p:nvPicPr>
          <p:cNvPr id="21" name="Picture 4">
            <a:extLst>
              <a:ext uri="{FF2B5EF4-FFF2-40B4-BE49-F238E27FC236}">
                <a16:creationId xmlns:a16="http://schemas.microsoft.com/office/drawing/2014/main" id="{24182EF0-312C-4FBA-ACC1-BB526DCC0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92000" y="7409085"/>
            <a:ext cx="6198130" cy="2896217"/>
          </a:xfrm>
          <a:prstGeom prst="rect">
            <a:avLst/>
          </a:prstGeom>
        </p:spPr>
      </p:pic>
      <p:pic>
        <p:nvPicPr>
          <p:cNvPr id="22" name="Picture 3">
            <a:extLst>
              <a:ext uri="{FF2B5EF4-FFF2-40B4-BE49-F238E27FC236}">
                <a16:creationId xmlns:a16="http://schemas.microsoft.com/office/drawing/2014/main" id="{46BAFD6F-C25F-4133-959A-D2D3F58D36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06477" y="6879192"/>
            <a:ext cx="6818130" cy="3426110"/>
          </a:xfrm>
          <a:prstGeom prst="rect">
            <a:avLst/>
          </a:prstGeom>
        </p:spPr>
      </p:pic>
      <p:sp>
        <p:nvSpPr>
          <p:cNvPr id="8" name="TextBox 7">
            <a:extLst>
              <a:ext uri="{FF2B5EF4-FFF2-40B4-BE49-F238E27FC236}">
                <a16:creationId xmlns:a16="http://schemas.microsoft.com/office/drawing/2014/main" id="{F4892093-C8C5-4D7E-B818-D2457FCD4BD1}"/>
              </a:ext>
            </a:extLst>
          </p:cNvPr>
          <p:cNvSpPr txBox="1"/>
          <p:nvPr/>
        </p:nvSpPr>
        <p:spPr>
          <a:xfrm>
            <a:off x="4191000" y="3393771"/>
            <a:ext cx="9192126" cy="1569660"/>
          </a:xfrm>
          <a:prstGeom prst="rect">
            <a:avLst/>
          </a:prstGeom>
          <a:noFill/>
        </p:spPr>
        <p:txBody>
          <a:bodyPr wrap="square">
            <a:spAutoFit/>
          </a:bodyPr>
          <a:lstStyle/>
          <a:p>
            <a:pPr lvl="0" algn="ctr"/>
            <a:r>
              <a:rPr lang="vi-VN" sz="9600" b="1" dirty="0">
                <a:solidFill>
                  <a:srgbClr val="002060"/>
                </a:solidFill>
              </a:rPr>
              <a:t>LUYỆN TẬP</a:t>
            </a:r>
            <a:endParaRPr lang="en-US" sz="9600" b="1" dirty="0">
              <a:solidFill>
                <a:srgbClr val="002060"/>
              </a:solidFill>
            </a:endParaRP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2550" y="6479691"/>
            <a:ext cx="8686106" cy="829567"/>
          </a:xfrm>
          <a:prstGeom prst="rect">
            <a:avLst/>
          </a:prstGeom>
          <a:noFill/>
        </p:spPr>
        <p:txBody>
          <a:bodyPr wrap="square" lIns="181463" tIns="90732" rIns="181463" bIns="90732" rtlCol="0">
            <a:spAutoFit/>
          </a:bodyPr>
          <a:lstStyle/>
          <a:p>
            <a:pPr algn="just" defTabSz="1371600">
              <a:defRPr/>
            </a:pPr>
            <a:r>
              <a:rPr lang="en-US" sz="4200" b="1" dirty="0">
                <a:solidFill>
                  <a:srgbClr val="002060"/>
                </a:solidFill>
                <a:effectLst>
                  <a:outerShdw blurRad="38100" dist="38100" dir="2700000" algn="tl">
                    <a:srgbClr val="000000">
                      <a:alpha val="43137"/>
                    </a:srgbClr>
                  </a:outerShdw>
                </a:effectLst>
                <a:latin typeface="Times New Roman" charset="0"/>
                <a:ea typeface="Times New Roman" charset="0"/>
                <a:cs typeface="Times New Roman" charset="0"/>
                <a:sym typeface="Arial"/>
              </a:rPr>
              <a:t>     </a:t>
            </a:r>
          </a:p>
        </p:txBody>
      </p:sp>
      <p:sp>
        <p:nvSpPr>
          <p:cNvPr id="11" name="TextBox 10"/>
          <p:cNvSpPr txBox="1"/>
          <p:nvPr/>
        </p:nvSpPr>
        <p:spPr>
          <a:xfrm>
            <a:off x="1078181" y="2702856"/>
            <a:ext cx="1467069"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1</a:t>
            </a:r>
          </a:p>
        </p:txBody>
      </p:sp>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0" name="Picture 115" descr="ALRMCLOK"/>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394002" y="7042365"/>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15</a:t>
            </a:r>
          </a:p>
        </p:txBody>
      </p:sp>
      <p:sp>
        <p:nvSpPr>
          <p:cNvPr id="22"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14</a:t>
            </a:r>
          </a:p>
        </p:txBody>
      </p:sp>
      <p:sp>
        <p:nvSpPr>
          <p:cNvPr id="23"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13</a:t>
            </a:r>
          </a:p>
        </p:txBody>
      </p:sp>
      <p:sp>
        <p:nvSpPr>
          <p:cNvPr id="24"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12</a:t>
            </a:r>
          </a:p>
        </p:txBody>
      </p:sp>
      <p:sp>
        <p:nvSpPr>
          <p:cNvPr id="25"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11</a:t>
            </a:r>
          </a:p>
        </p:txBody>
      </p:sp>
      <p:sp>
        <p:nvSpPr>
          <p:cNvPr id="26"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10</a:t>
            </a:r>
          </a:p>
        </p:txBody>
      </p:sp>
      <p:sp>
        <p:nvSpPr>
          <p:cNvPr id="27"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9</a:t>
            </a:r>
          </a:p>
        </p:txBody>
      </p:sp>
      <p:sp>
        <p:nvSpPr>
          <p:cNvPr id="28"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8</a:t>
            </a:r>
          </a:p>
        </p:txBody>
      </p:sp>
      <p:sp>
        <p:nvSpPr>
          <p:cNvPr id="29"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7</a:t>
            </a:r>
          </a:p>
        </p:txBody>
      </p:sp>
      <p:sp>
        <p:nvSpPr>
          <p:cNvPr id="30"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6</a:t>
            </a:r>
          </a:p>
        </p:txBody>
      </p:sp>
      <p:sp>
        <p:nvSpPr>
          <p:cNvPr id="31"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5</a:t>
            </a:r>
          </a:p>
        </p:txBody>
      </p:sp>
      <p:sp>
        <p:nvSpPr>
          <p:cNvPr id="32"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4</a:t>
            </a:r>
          </a:p>
        </p:txBody>
      </p:sp>
      <p:sp>
        <p:nvSpPr>
          <p:cNvPr id="33"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3</a:t>
            </a:r>
          </a:p>
        </p:txBody>
      </p:sp>
      <p:sp>
        <p:nvSpPr>
          <p:cNvPr id="34"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2</a:t>
            </a:r>
          </a:p>
        </p:txBody>
      </p:sp>
      <p:sp>
        <p:nvSpPr>
          <p:cNvPr id="35"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a:t>
            </a:r>
          </a:p>
        </p:txBody>
      </p:sp>
      <p:sp>
        <p:nvSpPr>
          <p:cNvPr id="36" name="Oval 176"/>
          <p:cNvSpPr>
            <a:spLocks noChangeArrowheads="1"/>
          </p:cNvSpPr>
          <p:nvPr/>
        </p:nvSpPr>
        <p:spPr bwMode="auto">
          <a:xfrm>
            <a:off x="8755274" y="7610859"/>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Arial" panose="020B0604020202020204" pitchFamily="34" charset="0"/>
                <a:cs typeface="Arial" panose="020B0604020202020204" pitchFamily="34" charset="0"/>
                <a:sym typeface="Arial"/>
              </a:rPr>
              <a:t>0</a:t>
            </a:r>
          </a:p>
        </p:txBody>
      </p:sp>
      <p:sp>
        <p:nvSpPr>
          <p:cNvPr id="3" name="Rectangle 2"/>
          <p:cNvSpPr/>
          <p:nvPr/>
        </p:nvSpPr>
        <p:spPr>
          <a:xfrm>
            <a:off x="4971142" y="2831124"/>
            <a:ext cx="11772775" cy="1446550"/>
          </a:xfrm>
          <a:prstGeom prst="rect">
            <a:avLst/>
          </a:prstGeom>
        </p:spPr>
        <p:txBody>
          <a:bodyPr wrap="none">
            <a:spAutoFit/>
          </a:bodyPr>
          <a:lstStyle/>
          <a:p>
            <a:pPr algn="just" defTabSz="1371600"/>
            <a:r>
              <a:rPr lang="vi-VN" sz="44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1: </a:t>
            </a:r>
            <a:r>
              <a:rPr lang="vi-VN" sz="4400" dirty="0">
                <a:solidFill>
                  <a:prstClr val="white"/>
                </a:solidFill>
                <a:latin typeface="Arial" panose="020B0604020202020204" pitchFamily="34" charset="0"/>
                <a:ea typeface="Times New Roman" panose="02020603050405020304" pitchFamily="18" charset="0"/>
                <a:cs typeface="Arial" panose="020B0604020202020204" pitchFamily="34" charset="0"/>
              </a:rPr>
              <a:t>Đoạn trích </a:t>
            </a:r>
            <a:r>
              <a:rPr lang="vi-VN" sz="4400" i="1" dirty="0">
                <a:solidFill>
                  <a:prstClr val="white"/>
                </a:solidFill>
                <a:latin typeface="Arial" panose="020B0604020202020204" pitchFamily="34" charset="0"/>
                <a:ea typeface="Times New Roman" panose="02020603050405020304" pitchFamily="18" charset="0"/>
                <a:cs typeface="Arial" panose="020B0604020202020204" pitchFamily="34" charset="0"/>
              </a:rPr>
              <a:t>Bài học đường đời đầu tiên</a:t>
            </a:r>
            <a:r>
              <a:rPr lang="vi-VN" sz="4400" dirty="0">
                <a:solidFill>
                  <a:prstClr val="white"/>
                </a:solidFill>
                <a:latin typeface="Arial" panose="020B0604020202020204" pitchFamily="34" charset="0"/>
                <a:ea typeface="Times New Roman" panose="02020603050405020304" pitchFamily="18" charset="0"/>
                <a:cs typeface="Arial" panose="020B0604020202020204" pitchFamily="34" charset="0"/>
              </a:rPr>
              <a:t> </a:t>
            </a:r>
            <a:endParaRPr lang="en-US" sz="44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400" dirty="0">
                <a:solidFill>
                  <a:prstClr val="white"/>
                </a:solidFill>
                <a:latin typeface="Arial" panose="020B0604020202020204" pitchFamily="34" charset="0"/>
                <a:ea typeface="Times New Roman" panose="02020603050405020304" pitchFamily="18" charset="0"/>
                <a:cs typeface="Arial" panose="020B0604020202020204" pitchFamily="34" charset="0"/>
              </a:rPr>
              <a:t>được trích từ tác phẩm nào?</a:t>
            </a:r>
            <a:endParaRPr lang="en-US" sz="44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4" name="Rectangle 3"/>
          <p:cNvSpPr/>
          <p:nvPr/>
        </p:nvSpPr>
        <p:spPr>
          <a:xfrm>
            <a:off x="1601276" y="6543644"/>
            <a:ext cx="6082114" cy="769441"/>
          </a:xfrm>
          <a:prstGeom prst="rect">
            <a:avLst/>
          </a:prstGeom>
        </p:spPr>
        <p:txBody>
          <a:bodyPr wrap="none">
            <a:spAutoFit/>
          </a:bodyPr>
          <a:lstStyle/>
          <a:p>
            <a:pPr algn="just" defTabSz="1371600"/>
            <a:r>
              <a:rPr lang="vi-VN"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Đất rừng phương Nam.</a:t>
            </a:r>
            <a:endParaRPr lang="en-US" sz="44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
        <p:nvSpPr>
          <p:cNvPr id="9" name="Rectangle 8"/>
          <p:cNvSpPr/>
          <p:nvPr/>
        </p:nvSpPr>
        <p:spPr>
          <a:xfrm>
            <a:off x="10920929" y="6413292"/>
            <a:ext cx="5428089" cy="769441"/>
          </a:xfrm>
          <a:prstGeom prst="rect">
            <a:avLst/>
          </a:prstGeom>
          <a:noFill/>
        </p:spPr>
        <p:txBody>
          <a:bodyPr wrap="none">
            <a:spAutoFit/>
          </a:bodyPr>
          <a:lstStyle/>
          <a:p>
            <a:pPr algn="just" defTabSz="1371600"/>
            <a:r>
              <a:rPr lang="vi-VN" sz="4400" dirty="0">
                <a:solidFill>
                  <a:srgbClr val="000000"/>
                </a:solidFill>
                <a:ea typeface="Times New Roman" panose="02020603050405020304" pitchFamily="18" charset="0"/>
              </a:rPr>
              <a:t>Dế Mèn phiêu lưu kí.</a:t>
            </a:r>
            <a:endParaRPr lang="en-US" sz="4400" dirty="0">
              <a:solidFill>
                <a:prstClr val="black"/>
              </a:solidFill>
              <a:ea typeface="Times New Roman" panose="02020603050405020304" pitchFamily="18" charset="0"/>
            </a:endParaRPr>
          </a:p>
        </p:txBody>
      </p:sp>
      <p:sp>
        <p:nvSpPr>
          <p:cNvPr id="38" name="Rectangle 37"/>
          <p:cNvSpPr/>
          <p:nvPr/>
        </p:nvSpPr>
        <p:spPr>
          <a:xfrm>
            <a:off x="10918302" y="6402895"/>
            <a:ext cx="5428089" cy="769441"/>
          </a:xfrm>
          <a:prstGeom prst="rect">
            <a:avLst/>
          </a:prstGeom>
          <a:noFill/>
        </p:spPr>
        <p:txBody>
          <a:bodyPr wrap="none">
            <a:spAutoFit/>
          </a:bodyPr>
          <a:lstStyle/>
          <a:p>
            <a:pPr algn="just" defTabSz="1371600"/>
            <a:r>
              <a:rPr lang="vi-VN"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Dế Mèn phiêu lưu kí.</a:t>
            </a:r>
            <a:endPar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18" name="Rectangle 17"/>
          <p:cNvSpPr/>
          <p:nvPr/>
        </p:nvSpPr>
        <p:spPr>
          <a:xfrm>
            <a:off x="1878106" y="8205354"/>
            <a:ext cx="5081840" cy="1446550"/>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Thầy</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thuốc</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giỏi</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nhất</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ở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tấm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lòng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10366496" y="8574686"/>
            <a:ext cx="7212231" cy="769441"/>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Những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năm</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tháng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cuộc</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đời</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33573420"/>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7"/>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1" restart="whenNotActive" fill="hold" evtFilter="cancelBubble" nodeType="interactiveSeq">
                <p:stCondLst>
                  <p:cond evt="onClick" delay="0">
                    <p:tgtEl>
                      <p:spTgt spid="11"/>
                    </p:tgtEl>
                  </p:cond>
                </p:stCondLst>
                <p:endSync evt="end" delay="0">
                  <p:rtn val="all"/>
                </p:endSync>
                <p:childTnLst>
                  <p:par>
                    <p:cTn id="12" fill="hold">
                      <p:stCondLst>
                        <p:cond delay="0"/>
                      </p:stCondLst>
                      <p:childTnLst>
                        <p:par>
                          <p:cTn id="13" fill="hold">
                            <p:stCondLst>
                              <p:cond delay="0"/>
                            </p:stCondLst>
                            <p:childTnLst>
                              <p:par>
                                <p:cTn id="14" presetID="1" presetClass="exit" presetSubtype="0" fill="hold" grpId="0" nodeType="withEffect">
                                  <p:stCondLst>
                                    <p:cond delay="0"/>
                                  </p:stCondLst>
                                  <p:childTnLst>
                                    <p:set>
                                      <p:cBhvr>
                                        <p:cTn id="15" dur="1" fill="hold">
                                          <p:stCondLst>
                                            <p:cond delay="0"/>
                                          </p:stCondLst>
                                        </p:cTn>
                                        <p:tgtEl>
                                          <p:spTgt spid="11"/>
                                        </p:tgtEl>
                                        <p:attrNameLst>
                                          <p:attrName>style.visibility</p:attrName>
                                        </p:attrNameLst>
                                      </p:cBhvr>
                                      <p:to>
                                        <p:strVal val="hidden"/>
                                      </p:to>
                                    </p:set>
                                  </p:childTnLst>
                                </p:cTn>
                              </p:par>
                            </p:childTnLst>
                          </p:cTn>
                        </p:par>
                        <p:par>
                          <p:cTn id="16" fill="hold">
                            <p:stCondLst>
                              <p:cond delay="0"/>
                            </p:stCondLst>
                            <p:childTnLst>
                              <p:par>
                                <p:cTn id="17" presetID="53" presetClass="entr" presetSubtype="16" fill="hold" grpId="1" nodeType="afterEffect">
                                  <p:stCondLst>
                                    <p:cond delay="0"/>
                                  </p:stCondLst>
                                  <p:childTnLst>
                                    <p:set>
                                      <p:cBhvr>
                                        <p:cTn id="18" dur="1" fill="hold">
                                          <p:stCondLst>
                                            <p:cond delay="0"/>
                                          </p:stCondLst>
                                        </p:cTn>
                                        <p:tgtEl>
                                          <p:spTgt spid="11"/>
                                        </p:tgtEl>
                                        <p:attrNameLst>
                                          <p:attrName>style.visibility</p:attrName>
                                        </p:attrNameLst>
                                      </p:cBhvr>
                                      <p:to>
                                        <p:strVal val="visible"/>
                                      </p:to>
                                    </p:set>
                                    <p:anim calcmode="lin" valueType="num">
                                      <p:cBhvr>
                                        <p:cTn id="19" dur="500" fill="hold"/>
                                        <p:tgtEl>
                                          <p:spTgt spid="11"/>
                                        </p:tgtEl>
                                        <p:attrNameLst>
                                          <p:attrName>ppt_w</p:attrName>
                                        </p:attrNameLst>
                                      </p:cBhvr>
                                      <p:tavLst>
                                        <p:tav tm="0">
                                          <p:val>
                                            <p:fltVal val="0"/>
                                          </p:val>
                                        </p:tav>
                                        <p:tav tm="100000">
                                          <p:val>
                                            <p:strVal val="#ppt_w"/>
                                          </p:val>
                                        </p:tav>
                                      </p:tavLst>
                                    </p:anim>
                                    <p:anim calcmode="lin" valueType="num">
                                      <p:cBhvr>
                                        <p:cTn id="20" dur="500" fill="hold"/>
                                        <p:tgtEl>
                                          <p:spTgt spid="11"/>
                                        </p:tgtEl>
                                        <p:attrNameLst>
                                          <p:attrName>ppt_h</p:attrName>
                                        </p:attrNameLst>
                                      </p:cBhvr>
                                      <p:tavLst>
                                        <p:tav tm="0">
                                          <p:val>
                                            <p:fltVal val="0"/>
                                          </p:val>
                                        </p:tav>
                                        <p:tav tm="100000">
                                          <p:val>
                                            <p:strVal val="#ppt_h"/>
                                          </p:val>
                                        </p:tav>
                                      </p:tavLst>
                                    </p:anim>
                                    <p:animEffect transition="in" filter="fade">
                                      <p:cBhvr>
                                        <p:cTn id="21" dur="500"/>
                                        <p:tgtEl>
                                          <p:spTgt spid="11"/>
                                        </p:tgtEl>
                                      </p:cBhvr>
                                    </p:animEffect>
                                  </p:childTnLst>
                                </p:cTn>
                              </p:par>
                            </p:childTnLst>
                          </p:cTn>
                        </p:par>
                      </p:childTnLst>
                    </p:cTn>
                  </p:par>
                </p:childTnLst>
              </p:cTn>
              <p:nextCondLst>
                <p:cond evt="onClick" delay="0">
                  <p:tgtEl>
                    <p:spTgt spid="11"/>
                  </p:tgtEl>
                </p:cond>
              </p:nextCondLst>
            </p:seq>
            <p:seq concurrent="1" nextAc="seek">
              <p:cTn id="22" restart="whenNotActive" fill="hold" evtFilter="cancelBubble" nodeType="interactiveSeq">
                <p:stCondLst>
                  <p:cond evt="onClick" delay="0">
                    <p:tgtEl>
                      <p:spTgt spid="20"/>
                    </p:tgtEl>
                  </p:cond>
                </p:stCondLst>
                <p:endSync evt="end" delay="0">
                  <p:rtn val="all"/>
                </p:endSync>
                <p:childTnLst>
                  <p:par>
                    <p:cTn id="23" fill="hold">
                      <p:stCondLst>
                        <p:cond delay="0"/>
                      </p:stCondLst>
                      <p:childTnLst>
                        <p:par>
                          <p:cTn id="24" fill="hold">
                            <p:stCondLst>
                              <p:cond delay="0"/>
                            </p:stCondLst>
                            <p:childTnLst>
                              <p:par>
                                <p:cTn id="25" presetID="1" presetClass="entr" presetSubtype="0" fill="hold" grpId="0" nodeType="afterEffect">
                                  <p:stCondLst>
                                    <p:cond delay="1000"/>
                                  </p:stCondLst>
                                  <p:childTnLst>
                                    <p:set>
                                      <p:cBhvr>
                                        <p:cTn id="26"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25"/>
                                            </p:cond>
                                          </p:stCondLst>
                                          <p:endCondLst>
                                            <p:cond evt="onStopAudio" delay="0">
                                              <p:tgtEl>
                                                <p:sldTgt/>
                                              </p:tgtEl>
                                            </p:cond>
                                          </p:endCondLst>
                                        </p:cTn>
                                        <p:tgtEl>
                                          <p:sndTgt r:embed="rId3" name="beep.wav"/>
                                        </p:tgtEl>
                                      </p:cMediaNode>
                                    </p:audio>
                                  </p:subTnLst>
                                </p:cTn>
                              </p:par>
                            </p:childTnLst>
                          </p:cTn>
                        </p:par>
                        <p:par>
                          <p:cTn id="27" fill="hold">
                            <p:stCondLst>
                              <p:cond delay="1000"/>
                            </p:stCondLst>
                            <p:childTnLst>
                              <p:par>
                                <p:cTn id="28" presetID="1" presetClass="entr" presetSubtype="0" fill="hold" grpId="0" nodeType="afterEffect">
                                  <p:stCondLst>
                                    <p:cond delay="1000"/>
                                  </p:stCondLst>
                                  <p:childTnLst>
                                    <p:set>
                                      <p:cBhvr>
                                        <p:cTn id="29"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8"/>
                                            </p:cond>
                                          </p:stCondLst>
                                          <p:endCondLst>
                                            <p:cond evt="onStopAudio" delay="0">
                                              <p:tgtEl>
                                                <p:sldTgt/>
                                              </p:tgtEl>
                                            </p:cond>
                                          </p:endCondLst>
                                        </p:cTn>
                                        <p:tgtEl>
                                          <p:sndTgt r:embed="rId3" name="beep.wav"/>
                                        </p:tgtEl>
                                      </p:cMediaNode>
                                    </p:audio>
                                  </p:subTnLst>
                                </p:cTn>
                              </p:par>
                            </p:childTnLst>
                          </p:cTn>
                        </p:par>
                        <p:par>
                          <p:cTn id="30" fill="hold">
                            <p:stCondLst>
                              <p:cond delay="2000"/>
                            </p:stCondLst>
                            <p:childTnLst>
                              <p:par>
                                <p:cTn id="31" presetID="1" presetClass="entr" presetSubtype="0" fill="hold" grpId="0" nodeType="afterEffect">
                                  <p:stCondLst>
                                    <p:cond delay="1000"/>
                                  </p:stCondLst>
                                  <p:childTnLst>
                                    <p:set>
                                      <p:cBhvr>
                                        <p:cTn id="32"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3000"/>
                            </p:stCondLst>
                            <p:childTnLst>
                              <p:par>
                                <p:cTn id="34" presetID="1" presetClass="entr" presetSubtype="0" fill="hold" grpId="0" nodeType="afterEffect">
                                  <p:stCondLst>
                                    <p:cond delay="1000"/>
                                  </p:stCondLst>
                                  <p:childTnLst>
                                    <p:set>
                                      <p:cBhvr>
                                        <p:cTn id="35"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4000"/>
                            </p:stCondLst>
                            <p:childTnLst>
                              <p:par>
                                <p:cTn id="37" presetID="1" presetClass="entr" presetSubtype="0" fill="hold" grpId="0" nodeType="afterEffect">
                                  <p:stCondLst>
                                    <p:cond delay="1000"/>
                                  </p:stCondLst>
                                  <p:childTnLst>
                                    <p:set>
                                      <p:cBhvr>
                                        <p:cTn id="38"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5000"/>
                            </p:stCondLst>
                            <p:childTnLst>
                              <p:par>
                                <p:cTn id="40" presetID="1" presetClass="entr" presetSubtype="0" fill="hold" grpId="0" nodeType="afterEffect">
                                  <p:stCondLst>
                                    <p:cond delay="1000"/>
                                  </p:stCondLst>
                                  <p:childTnLst>
                                    <p:set>
                                      <p:cBhvr>
                                        <p:cTn id="41"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6000"/>
                            </p:stCondLst>
                            <p:childTnLst>
                              <p:par>
                                <p:cTn id="43" presetID="1" presetClass="entr" presetSubtype="0" fill="hold" grpId="0" nodeType="afterEffect">
                                  <p:stCondLst>
                                    <p:cond delay="1000"/>
                                  </p:stCondLst>
                                  <p:childTnLst>
                                    <p:set>
                                      <p:cBhvr>
                                        <p:cTn id="44"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7000"/>
                            </p:stCondLst>
                            <p:childTnLst>
                              <p:par>
                                <p:cTn id="46" presetID="1" presetClass="entr" presetSubtype="0" fill="hold" grpId="0" nodeType="afterEffect">
                                  <p:stCondLst>
                                    <p:cond delay="1000"/>
                                  </p:stCondLst>
                                  <p:childTnLst>
                                    <p:set>
                                      <p:cBhvr>
                                        <p:cTn id="47"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8000"/>
                            </p:stCondLst>
                            <p:childTnLst>
                              <p:par>
                                <p:cTn id="49" presetID="1" presetClass="entr" presetSubtype="0" fill="hold" grpId="0" nodeType="afterEffect">
                                  <p:stCondLst>
                                    <p:cond delay="1000"/>
                                  </p:stCondLst>
                                  <p:childTnLst>
                                    <p:set>
                                      <p:cBhvr>
                                        <p:cTn id="50"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9000"/>
                            </p:stCondLst>
                            <p:childTnLst>
                              <p:par>
                                <p:cTn id="52" presetID="1" presetClass="entr" presetSubtype="0" fill="hold" grpId="0" nodeType="afterEffect">
                                  <p:stCondLst>
                                    <p:cond delay="1000"/>
                                  </p:stCondLst>
                                  <p:childTnLst>
                                    <p:set>
                                      <p:cBhvr>
                                        <p:cTn id="53"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10000"/>
                            </p:stCondLst>
                            <p:childTnLst>
                              <p:par>
                                <p:cTn id="55" presetID="1" presetClass="entr" presetSubtype="0" fill="hold" grpId="0" nodeType="afterEffect">
                                  <p:stCondLst>
                                    <p:cond delay="1000"/>
                                  </p:stCondLst>
                                  <p:childTnLst>
                                    <p:set>
                                      <p:cBhvr>
                                        <p:cTn id="56"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11000"/>
                            </p:stCondLst>
                            <p:childTnLst>
                              <p:par>
                                <p:cTn id="58" presetID="1" presetClass="entr" presetSubtype="0" fill="hold" grpId="0" nodeType="afterEffect">
                                  <p:stCondLst>
                                    <p:cond delay="1000"/>
                                  </p:stCondLst>
                                  <p:childTnLst>
                                    <p:set>
                                      <p:cBhvr>
                                        <p:cTn id="59"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2000"/>
                            </p:stCondLst>
                            <p:childTnLst>
                              <p:par>
                                <p:cTn id="61" presetID="1" presetClass="entr" presetSubtype="0" fill="hold" grpId="0" nodeType="afterEffect">
                                  <p:stCondLst>
                                    <p:cond delay="1000"/>
                                  </p:stCondLst>
                                  <p:childTnLst>
                                    <p:set>
                                      <p:cBhvr>
                                        <p:cTn id="62"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3000"/>
                            </p:stCondLst>
                            <p:childTnLst>
                              <p:par>
                                <p:cTn id="64" presetID="1" presetClass="entr" presetSubtype="0" fill="hold" grpId="0" nodeType="afterEffect">
                                  <p:stCondLst>
                                    <p:cond delay="1000"/>
                                  </p:stCondLst>
                                  <p:childTnLst>
                                    <p:set>
                                      <p:cBhvr>
                                        <p:cTn id="65"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4000"/>
                            </p:stCondLst>
                            <p:childTnLst>
                              <p:par>
                                <p:cTn id="67" presetID="1" presetClass="entr" presetSubtype="0" fill="hold" grpId="0" nodeType="afterEffect">
                                  <p:stCondLst>
                                    <p:cond delay="1000"/>
                                  </p:stCondLst>
                                  <p:childTnLst>
                                    <p:set>
                                      <p:cBhvr>
                                        <p:cTn id="68"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5000"/>
                            </p:stCondLst>
                            <p:childTnLst>
                              <p:par>
                                <p:cTn id="70" presetID="1" presetClass="entr" presetSubtype="0" fill="hold" grpId="0" nodeType="afterEffect">
                                  <p:stCondLst>
                                    <p:cond delay="1000"/>
                                  </p:stCondLst>
                                  <p:childTnLst>
                                    <p:set>
                                      <p:cBhvr>
                                        <p:cTn id="71"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19927" y="2578883"/>
            <a:ext cx="1467069"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2</a:t>
            </a:r>
          </a:p>
        </p:txBody>
      </p:sp>
      <p:pic>
        <p:nvPicPr>
          <p:cNvPr id="12" name="Picture 11" descr="A close up of a logo&#10;&#10;Description generated with high confidence">
            <a:extLst>
              <a:ext uri="{FF2B5EF4-FFF2-40B4-BE49-F238E27FC236}">
                <a16:creationId xmlns:a16="http://schemas.microsoft.com/office/drawing/2014/main"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0"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90399" y="6984332"/>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15</a:t>
            </a:r>
          </a:p>
        </p:txBody>
      </p:sp>
      <p:sp>
        <p:nvSpPr>
          <p:cNvPr id="22"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14</a:t>
            </a:r>
          </a:p>
        </p:txBody>
      </p:sp>
      <p:sp>
        <p:nvSpPr>
          <p:cNvPr id="23"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13</a:t>
            </a:r>
          </a:p>
        </p:txBody>
      </p:sp>
      <p:sp>
        <p:nvSpPr>
          <p:cNvPr id="24"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12</a:t>
            </a:r>
          </a:p>
        </p:txBody>
      </p:sp>
      <p:sp>
        <p:nvSpPr>
          <p:cNvPr id="25"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11</a:t>
            </a:r>
          </a:p>
        </p:txBody>
      </p:sp>
      <p:sp>
        <p:nvSpPr>
          <p:cNvPr id="26"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10</a:t>
            </a:r>
          </a:p>
        </p:txBody>
      </p:sp>
      <p:sp>
        <p:nvSpPr>
          <p:cNvPr id="27"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9</a:t>
            </a:r>
          </a:p>
        </p:txBody>
      </p:sp>
      <p:sp>
        <p:nvSpPr>
          <p:cNvPr id="28"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8</a:t>
            </a:r>
          </a:p>
        </p:txBody>
      </p:sp>
      <p:sp>
        <p:nvSpPr>
          <p:cNvPr id="29"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7</a:t>
            </a:r>
          </a:p>
        </p:txBody>
      </p:sp>
      <p:sp>
        <p:nvSpPr>
          <p:cNvPr id="30"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6</a:t>
            </a:r>
          </a:p>
        </p:txBody>
      </p:sp>
      <p:sp>
        <p:nvSpPr>
          <p:cNvPr id="31"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5</a:t>
            </a:r>
          </a:p>
        </p:txBody>
      </p:sp>
      <p:sp>
        <p:nvSpPr>
          <p:cNvPr id="32"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4</a:t>
            </a:r>
          </a:p>
        </p:txBody>
      </p:sp>
      <p:sp>
        <p:nvSpPr>
          <p:cNvPr id="33"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3</a:t>
            </a:r>
          </a:p>
        </p:txBody>
      </p:sp>
      <p:sp>
        <p:nvSpPr>
          <p:cNvPr id="34"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2</a:t>
            </a:r>
          </a:p>
        </p:txBody>
      </p:sp>
      <p:sp>
        <p:nvSpPr>
          <p:cNvPr id="35"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a:t>
            </a:r>
          </a:p>
        </p:txBody>
      </p:sp>
      <p:sp>
        <p:nvSpPr>
          <p:cNvPr id="36" name="Oval 176"/>
          <p:cNvSpPr>
            <a:spLocks noChangeArrowheads="1"/>
          </p:cNvSpPr>
          <p:nvPr/>
        </p:nvSpPr>
        <p:spPr bwMode="auto">
          <a:xfrm>
            <a:off x="8733299" y="7555832"/>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Arial" panose="020B0604020202020204" pitchFamily="34" charset="0"/>
                <a:cs typeface="Arial" panose="020B0604020202020204" pitchFamily="34" charset="0"/>
                <a:sym typeface="Arial"/>
              </a:rPr>
              <a:t>0</a:t>
            </a:r>
          </a:p>
        </p:txBody>
      </p:sp>
      <p:sp>
        <p:nvSpPr>
          <p:cNvPr id="4" name="Rectangle 3"/>
          <p:cNvSpPr/>
          <p:nvPr/>
        </p:nvSpPr>
        <p:spPr>
          <a:xfrm>
            <a:off x="3993473" y="3187121"/>
            <a:ext cx="13989727" cy="830997"/>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2: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Đoạn trích nằm ở phần nào của tác phẩm?</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438400" y="6530358"/>
            <a:ext cx="2361078" cy="769441"/>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I</a:t>
            </a:r>
            <a:endParaRPr lang="en-US" sz="4400" dirty="0">
              <a:solidFill>
                <a:prstClr val="black"/>
              </a:solidFill>
              <a:latin typeface="Arial" panose="020B0604020202020204" pitchFamily="34" charset="0"/>
              <a:cs typeface="Arial" panose="020B0604020202020204" pitchFamily="34" charset="0"/>
            </a:endParaRPr>
          </a:p>
        </p:txBody>
      </p:sp>
      <p:sp>
        <p:nvSpPr>
          <p:cNvPr id="38" name="Rectangle 37"/>
          <p:cNvSpPr/>
          <p:nvPr/>
        </p:nvSpPr>
        <p:spPr>
          <a:xfrm>
            <a:off x="2448879" y="6492265"/>
            <a:ext cx="2597186" cy="769441"/>
          </a:xfrm>
          <a:prstGeom prst="rect">
            <a:avLst/>
          </a:prstGeom>
        </p:spPr>
        <p:txBody>
          <a:bodyPr wrap="none">
            <a:spAutoFit/>
          </a:bodyPr>
          <a:lstStyle/>
          <a:p>
            <a:pPr defTabSz="1371600"/>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Chương</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I</a:t>
            </a:r>
            <a:endParaRPr lang="en-US" sz="4400" dirty="0">
              <a:solidFill>
                <a:srgbClr val="FF0000"/>
              </a:solidFill>
              <a:latin typeface="Arial" panose="020B0604020202020204" pitchFamily="34" charset="0"/>
              <a:cs typeface="Arial" panose="020B0604020202020204" pitchFamily="34" charset="0"/>
            </a:endParaRPr>
          </a:p>
        </p:txBody>
      </p:sp>
      <p:sp>
        <p:nvSpPr>
          <p:cNvPr id="6" name="Rectangle 5"/>
          <p:cNvSpPr/>
          <p:nvPr/>
        </p:nvSpPr>
        <p:spPr>
          <a:xfrm>
            <a:off x="12147586" y="6499580"/>
            <a:ext cx="3525324" cy="923330"/>
          </a:xfrm>
          <a:prstGeom prst="rect">
            <a:avLst/>
          </a:prstGeom>
        </p:spPr>
        <p:txBody>
          <a:bodyPr wrap="none">
            <a:spAutoFit/>
          </a:bodyPr>
          <a:lstStyle/>
          <a:p>
            <a:pPr defTabSz="1371600"/>
            <a:r>
              <a:rPr lang="en-US" sz="5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5400" dirty="0">
                <a:solidFill>
                  <a:srgbClr val="000000"/>
                </a:solidFill>
                <a:latin typeface="Arial" panose="020B0604020202020204" pitchFamily="34" charset="0"/>
                <a:ea typeface="Times New Roman" panose="02020603050405020304" pitchFamily="18" charset="0"/>
                <a:cs typeface="Arial" panose="020B0604020202020204" pitchFamily="34" charset="0"/>
              </a:rPr>
              <a:t> III</a:t>
            </a:r>
            <a:endParaRPr lang="en-US" sz="5400" dirty="0">
              <a:solidFill>
                <a:prstClr val="black"/>
              </a:solidFill>
              <a:latin typeface="Arial" panose="020B0604020202020204" pitchFamily="34" charset="0"/>
              <a:cs typeface="Arial" panose="020B0604020202020204" pitchFamily="34" charset="0"/>
            </a:endParaRPr>
          </a:p>
        </p:txBody>
      </p:sp>
      <p:sp>
        <p:nvSpPr>
          <p:cNvPr id="7" name="Rectangle 6"/>
          <p:cNvSpPr/>
          <p:nvPr/>
        </p:nvSpPr>
        <p:spPr>
          <a:xfrm>
            <a:off x="2579608" y="8558406"/>
            <a:ext cx="3602268" cy="923330"/>
          </a:xfrm>
          <a:prstGeom prst="rect">
            <a:avLst/>
          </a:prstGeom>
        </p:spPr>
        <p:txBody>
          <a:bodyPr wrap="none">
            <a:spAutoFit/>
          </a:bodyPr>
          <a:lstStyle/>
          <a:p>
            <a:pPr defTabSz="1371600"/>
            <a:r>
              <a:rPr lang="en-US" sz="5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5400" dirty="0">
                <a:solidFill>
                  <a:srgbClr val="000000"/>
                </a:solidFill>
                <a:latin typeface="Arial" panose="020B0604020202020204" pitchFamily="34" charset="0"/>
                <a:ea typeface="Times New Roman" panose="02020603050405020304" pitchFamily="18" charset="0"/>
                <a:cs typeface="Arial" panose="020B0604020202020204" pitchFamily="34" charset="0"/>
              </a:rPr>
              <a:t> VI</a:t>
            </a:r>
            <a:endParaRPr lang="en-US" sz="54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2339948" y="8558405"/>
            <a:ext cx="3409908" cy="923330"/>
          </a:xfrm>
          <a:prstGeom prst="rect">
            <a:avLst/>
          </a:prstGeom>
        </p:spPr>
        <p:txBody>
          <a:bodyPr wrap="none">
            <a:spAutoFit/>
          </a:bodyPr>
          <a:lstStyle/>
          <a:p>
            <a:pPr defTabSz="1371600"/>
            <a:r>
              <a:rPr lang="en-US" sz="5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Chương</a:t>
            </a:r>
            <a:r>
              <a:rPr lang="en-US" sz="5400" dirty="0">
                <a:solidFill>
                  <a:srgbClr val="000000"/>
                </a:solidFill>
                <a:latin typeface="Arial" panose="020B0604020202020204" pitchFamily="34" charset="0"/>
                <a:ea typeface="Times New Roman" panose="02020603050405020304" pitchFamily="18" charset="0"/>
                <a:cs typeface="Arial" panose="020B0604020202020204" pitchFamily="34" charset="0"/>
              </a:rPr>
              <a:t> X</a:t>
            </a:r>
            <a:endParaRPr lang="en-US" sz="54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38934288"/>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seq concurrent="1" nextAc="seek">
              <p:cTn id="17" restart="whenNotActive" fill="hold" evtFilter="cancelBubble" nodeType="interactiveSeq">
                <p:stCondLst>
                  <p:cond evt="onClick" delay="0">
                    <p:tgtEl>
                      <p:spTgt spid="11"/>
                    </p:tgtEl>
                  </p:cond>
                </p:stCondLst>
                <p:endSync evt="end" delay="0">
                  <p:rtn val="all"/>
                </p:endSync>
                <p:childTnLst>
                  <p:par>
                    <p:cTn id="18" fill="hold">
                      <p:stCondLst>
                        <p:cond delay="0"/>
                      </p:stCondLst>
                      <p:childTnLst>
                        <p:par>
                          <p:cTn id="19" fill="hold">
                            <p:stCondLst>
                              <p:cond delay="0"/>
                            </p:stCondLst>
                            <p:childTnLst>
                              <p:par>
                                <p:cTn id="20" presetID="1" presetClass="exit" presetSubtype="0" fill="hold" grpId="0" nodeType="withEffect">
                                  <p:stCondLst>
                                    <p:cond delay="0"/>
                                  </p:stCondLst>
                                  <p:childTnLst>
                                    <p:set>
                                      <p:cBhvr>
                                        <p:cTn id="21" dur="1" fill="hold">
                                          <p:stCondLst>
                                            <p:cond delay="0"/>
                                          </p:stCondLst>
                                        </p:cTn>
                                        <p:tgtEl>
                                          <p:spTgt spid="11"/>
                                        </p:tgtEl>
                                        <p:attrNameLst>
                                          <p:attrName>style.visibility</p:attrName>
                                        </p:attrNameLst>
                                      </p:cBhvr>
                                      <p:to>
                                        <p:strVal val="hidden"/>
                                      </p:to>
                                    </p:set>
                                  </p:childTnLst>
                                </p:cTn>
                              </p:par>
                            </p:childTnLst>
                          </p:cTn>
                        </p:par>
                        <p:par>
                          <p:cTn id="22" fill="hold">
                            <p:stCondLst>
                              <p:cond delay="0"/>
                            </p:stCondLst>
                            <p:childTnLst>
                              <p:par>
                                <p:cTn id="23" presetID="53" presetClass="entr" presetSubtype="16" fill="hold" grpId="1" nodeType="afterEffect">
                                  <p:stCondLst>
                                    <p:cond delay="0"/>
                                  </p:stCondLst>
                                  <p:childTnLst>
                                    <p:set>
                                      <p:cBhvr>
                                        <p:cTn id="24" dur="1" fill="hold">
                                          <p:stCondLst>
                                            <p:cond delay="0"/>
                                          </p:stCondLst>
                                        </p:cTn>
                                        <p:tgtEl>
                                          <p:spTgt spid="11"/>
                                        </p:tgtEl>
                                        <p:attrNameLst>
                                          <p:attrName>style.visibility</p:attrName>
                                        </p:attrNameLst>
                                      </p:cBhvr>
                                      <p:to>
                                        <p:strVal val="visible"/>
                                      </p:to>
                                    </p:set>
                                    <p:anim calcmode="lin" valueType="num">
                                      <p:cBhvr>
                                        <p:cTn id="25" dur="500" fill="hold"/>
                                        <p:tgtEl>
                                          <p:spTgt spid="11"/>
                                        </p:tgtEl>
                                        <p:attrNameLst>
                                          <p:attrName>ppt_w</p:attrName>
                                        </p:attrNameLst>
                                      </p:cBhvr>
                                      <p:tavLst>
                                        <p:tav tm="0">
                                          <p:val>
                                            <p:fltVal val="0"/>
                                          </p:val>
                                        </p:tav>
                                        <p:tav tm="100000">
                                          <p:val>
                                            <p:strVal val="#ppt_w"/>
                                          </p:val>
                                        </p:tav>
                                      </p:tavLst>
                                    </p:anim>
                                    <p:anim calcmode="lin" valueType="num">
                                      <p:cBhvr>
                                        <p:cTn id="26" dur="500" fill="hold"/>
                                        <p:tgtEl>
                                          <p:spTgt spid="11"/>
                                        </p:tgtEl>
                                        <p:attrNameLst>
                                          <p:attrName>ppt_h</p:attrName>
                                        </p:attrNameLst>
                                      </p:cBhvr>
                                      <p:tavLst>
                                        <p:tav tm="0">
                                          <p:val>
                                            <p:fltVal val="0"/>
                                          </p:val>
                                        </p:tav>
                                        <p:tav tm="100000">
                                          <p:val>
                                            <p:strVal val="#ppt_h"/>
                                          </p:val>
                                        </p:tav>
                                      </p:tavLst>
                                    </p:anim>
                                    <p:animEffect transition="in" filter="fade">
                                      <p:cBhvr>
                                        <p:cTn id="27" dur="500"/>
                                        <p:tgtEl>
                                          <p:spTgt spid="11"/>
                                        </p:tgtEl>
                                      </p:cBhvr>
                                    </p:animEffect>
                                  </p:childTnLst>
                                </p:cTn>
                              </p:par>
                            </p:childTnLst>
                          </p:cTn>
                        </p:par>
                      </p:childTnLst>
                    </p:cTn>
                  </p:par>
                </p:childTnLst>
              </p:cTn>
              <p:nextCondLst>
                <p:cond evt="onClick" delay="0">
                  <p:tgtEl>
                    <p:spTgt spid="11"/>
                  </p:tgtEl>
                </p:cond>
              </p:nextCondLst>
            </p:seq>
            <p:seq concurrent="1" nextAc="seek">
              <p:cTn id="28" restart="whenNotActive" fill="hold" evtFilter="cancelBubble" nodeType="interactiveSeq">
                <p:stCondLst>
                  <p:cond evt="onClick" delay="0">
                    <p:tgtEl>
                      <p:spTgt spid="20"/>
                    </p:tgtEl>
                  </p:cond>
                </p:stCondLst>
                <p:endSync evt="end" delay="0">
                  <p:rtn val="all"/>
                </p:endSync>
                <p:childTnLst>
                  <p:par>
                    <p:cTn id="29" fill="hold">
                      <p:stCondLst>
                        <p:cond delay="0"/>
                      </p:stCondLst>
                      <p:childTnLst>
                        <p:par>
                          <p:cTn id="30" fill="hold">
                            <p:stCondLst>
                              <p:cond delay="0"/>
                            </p:stCondLst>
                            <p:childTnLst>
                              <p:par>
                                <p:cTn id="31" presetID="1" presetClass="entr" presetSubtype="0" fill="hold" grpId="0" nodeType="afterEffect">
                                  <p:stCondLst>
                                    <p:cond delay="1000"/>
                                  </p:stCondLst>
                                  <p:childTnLst>
                                    <p:set>
                                      <p:cBhvr>
                                        <p:cTn id="32" dur="1" fill="hold">
                                          <p:stCondLst>
                                            <p:cond delay="0"/>
                                          </p:stCondLst>
                                        </p:cTn>
                                        <p:tgtEl>
                                          <p:spTgt spid="21"/>
                                        </p:tgtEl>
                                        <p:attrNameLst>
                                          <p:attrName>style.visibility</p:attrName>
                                        </p:attrNameLst>
                                      </p:cBhvr>
                                      <p:to>
                                        <p:strVal val="visible"/>
                                      </p:to>
                                    </p:set>
                                  </p:childTnLst>
                                  <p:subTnLst>
                                    <p:audio>
                                      <p:cMediaNode>
                                        <p:cTn display="0" masterRel="sameClick">
                                          <p:stCondLst>
                                            <p:cond evt="begin" delay="0">
                                              <p:tn val="31"/>
                                            </p:cond>
                                          </p:stCondLst>
                                          <p:endCondLst>
                                            <p:cond evt="onStopAudio" delay="0">
                                              <p:tgtEl>
                                                <p:sldTgt/>
                                              </p:tgtEl>
                                            </p:cond>
                                          </p:endCondLst>
                                        </p:cTn>
                                        <p:tgtEl>
                                          <p:sndTgt r:embed="rId3" name="beep.wav"/>
                                        </p:tgtEl>
                                      </p:cMediaNode>
                                    </p:audio>
                                  </p:subTnLst>
                                </p:cTn>
                              </p:par>
                            </p:childTnLst>
                          </p:cTn>
                        </p:par>
                        <p:par>
                          <p:cTn id="33" fill="hold">
                            <p:stCondLst>
                              <p:cond delay="100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2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3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4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5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6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7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8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9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10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1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2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3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4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5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0"/>
                  </p:tgtEl>
                </p:cond>
              </p:nextCondLst>
            </p:seq>
          </p:childTnLst>
        </p:cTn>
      </p:par>
    </p:tnLst>
    <p:bldLst>
      <p:bldP spid="11" grpId="0"/>
      <p:bldP spid="11" grpId="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8"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078181" y="2702856"/>
            <a:ext cx="1467069"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3</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2"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77844" y="6989633"/>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3"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15</a:t>
            </a:r>
          </a:p>
        </p:txBody>
      </p:sp>
      <p:sp>
        <p:nvSpPr>
          <p:cNvPr id="24"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14</a:t>
            </a:r>
          </a:p>
        </p:txBody>
      </p:sp>
      <p:sp>
        <p:nvSpPr>
          <p:cNvPr id="25"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13</a:t>
            </a:r>
          </a:p>
        </p:txBody>
      </p:sp>
      <p:sp>
        <p:nvSpPr>
          <p:cNvPr id="26"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12</a:t>
            </a:r>
          </a:p>
        </p:txBody>
      </p:sp>
      <p:sp>
        <p:nvSpPr>
          <p:cNvPr id="27"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11</a:t>
            </a:r>
          </a:p>
        </p:txBody>
      </p:sp>
      <p:sp>
        <p:nvSpPr>
          <p:cNvPr id="28"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10</a:t>
            </a:r>
          </a:p>
        </p:txBody>
      </p:sp>
      <p:sp>
        <p:nvSpPr>
          <p:cNvPr id="29"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9</a:t>
            </a:r>
          </a:p>
        </p:txBody>
      </p:sp>
      <p:sp>
        <p:nvSpPr>
          <p:cNvPr id="30"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8</a:t>
            </a:r>
          </a:p>
        </p:txBody>
      </p:sp>
      <p:sp>
        <p:nvSpPr>
          <p:cNvPr id="31"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7</a:t>
            </a:r>
          </a:p>
        </p:txBody>
      </p:sp>
      <p:sp>
        <p:nvSpPr>
          <p:cNvPr id="32"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6</a:t>
            </a:r>
          </a:p>
        </p:txBody>
      </p:sp>
      <p:sp>
        <p:nvSpPr>
          <p:cNvPr id="33"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5</a:t>
            </a:r>
          </a:p>
        </p:txBody>
      </p:sp>
      <p:sp>
        <p:nvSpPr>
          <p:cNvPr id="34"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4</a:t>
            </a:r>
          </a:p>
        </p:txBody>
      </p:sp>
      <p:sp>
        <p:nvSpPr>
          <p:cNvPr id="35"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3</a:t>
            </a:r>
          </a:p>
        </p:txBody>
      </p:sp>
      <p:sp>
        <p:nvSpPr>
          <p:cNvPr id="36"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2</a:t>
            </a:r>
          </a:p>
        </p:txBody>
      </p:sp>
      <p:sp>
        <p:nvSpPr>
          <p:cNvPr id="37"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a:t>
            </a:r>
          </a:p>
        </p:txBody>
      </p:sp>
      <p:sp>
        <p:nvSpPr>
          <p:cNvPr id="38" name="Oval 176"/>
          <p:cNvSpPr>
            <a:spLocks noChangeArrowheads="1"/>
          </p:cNvSpPr>
          <p:nvPr/>
        </p:nvSpPr>
        <p:spPr bwMode="auto">
          <a:xfrm>
            <a:off x="8720744" y="756113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Arial" panose="020B0604020202020204" pitchFamily="34" charset="0"/>
                <a:cs typeface="Arial" panose="020B0604020202020204" pitchFamily="34" charset="0"/>
                <a:sym typeface="Arial"/>
              </a:rPr>
              <a:t>0</a:t>
            </a:r>
          </a:p>
        </p:txBody>
      </p:sp>
      <p:sp>
        <p:nvSpPr>
          <p:cNvPr id="2" name="Rectangle 1"/>
          <p:cNvSpPr/>
          <p:nvPr/>
        </p:nvSpPr>
        <p:spPr>
          <a:xfrm>
            <a:off x="5419009" y="3244857"/>
            <a:ext cx="10225876" cy="1754326"/>
          </a:xfrm>
          <a:prstGeom prst="rect">
            <a:avLst/>
          </a:prstGeom>
        </p:spPr>
        <p:txBody>
          <a:bodyPr wrap="none">
            <a:spAutoFit/>
          </a:bodyPr>
          <a:lstStyle/>
          <a:p>
            <a:pPr algn="just" defTabSz="1371600"/>
            <a:r>
              <a:rPr lang="vi-VN" sz="5400" b="1" dirty="0">
                <a:solidFill>
                  <a:prstClr val="white"/>
                </a:solidFill>
                <a:ea typeface="Times New Roman" panose="02020603050405020304" pitchFamily="18" charset="0"/>
              </a:rPr>
              <a:t>Câu 3: </a:t>
            </a:r>
            <a:r>
              <a:rPr lang="vi-VN" sz="5400" dirty="0">
                <a:solidFill>
                  <a:prstClr val="white"/>
                </a:solidFill>
                <a:ea typeface="Times New Roman" panose="02020603050405020304" pitchFamily="18" charset="0"/>
              </a:rPr>
              <a:t>Hai nhân vật chính trong </a:t>
            </a:r>
            <a:endParaRPr lang="en-US" sz="5400" dirty="0">
              <a:solidFill>
                <a:prstClr val="white"/>
              </a:solidFill>
              <a:ea typeface="Times New Roman" panose="02020603050405020304" pitchFamily="18" charset="0"/>
            </a:endParaRPr>
          </a:p>
          <a:p>
            <a:pPr algn="just" defTabSz="1371600"/>
            <a:r>
              <a:rPr lang="vi-VN" sz="5400" dirty="0">
                <a:solidFill>
                  <a:prstClr val="white"/>
                </a:solidFill>
                <a:ea typeface="Times New Roman" panose="02020603050405020304" pitchFamily="18" charset="0"/>
              </a:rPr>
              <a:t>đoạn trích trên là ai?</a:t>
            </a:r>
            <a:endParaRPr lang="en-US" sz="5400" dirty="0">
              <a:solidFill>
                <a:prstClr val="white"/>
              </a:solidFill>
              <a:ea typeface="Times New Roman" panose="02020603050405020304" pitchFamily="18" charset="0"/>
            </a:endParaRPr>
          </a:p>
        </p:txBody>
      </p:sp>
      <p:sp>
        <p:nvSpPr>
          <p:cNvPr id="3" name="Rectangle 2"/>
          <p:cNvSpPr/>
          <p:nvPr/>
        </p:nvSpPr>
        <p:spPr>
          <a:xfrm>
            <a:off x="1579990" y="7090887"/>
            <a:ext cx="6194324" cy="830997"/>
          </a:xfrm>
          <a:prstGeom prst="rect">
            <a:avLst/>
          </a:prstGeom>
        </p:spPr>
        <p:txBody>
          <a:bodyPr wrap="none">
            <a:spAutoFit/>
          </a:bodyPr>
          <a:lstStyle/>
          <a:p>
            <a:pPr defTabSz="1371600"/>
            <a:r>
              <a:rPr lang="en-US" sz="4800" dirty="0" err="1">
                <a:solidFill>
                  <a:srgbClr val="000000"/>
                </a:solidFill>
                <a:ea typeface="Times New Roman" panose="02020603050405020304" pitchFamily="18" charset="0"/>
              </a:rPr>
              <a:t>Mẹ</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Dế</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Mèn</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và</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Dế</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Mèn</a:t>
            </a:r>
            <a:r>
              <a:rPr lang="en-US" sz="4800" dirty="0">
                <a:solidFill>
                  <a:srgbClr val="000000"/>
                </a:solidFill>
                <a:ea typeface="Times New Roman" panose="02020603050405020304" pitchFamily="18" charset="0"/>
              </a:rPr>
              <a:t>.</a:t>
            </a:r>
            <a:endParaRPr lang="en-US" sz="4800" dirty="0">
              <a:solidFill>
                <a:prstClr val="black"/>
              </a:solidFill>
            </a:endParaRPr>
          </a:p>
        </p:txBody>
      </p:sp>
      <p:sp>
        <p:nvSpPr>
          <p:cNvPr id="4" name="Rectangle 3"/>
          <p:cNvSpPr/>
          <p:nvPr/>
        </p:nvSpPr>
        <p:spPr>
          <a:xfrm>
            <a:off x="1786717" y="9076721"/>
            <a:ext cx="5120312" cy="830997"/>
          </a:xfrm>
          <a:prstGeom prst="rect">
            <a:avLst/>
          </a:prstGeom>
        </p:spPr>
        <p:txBody>
          <a:bodyPr wrap="none">
            <a:spAutoFit/>
          </a:bodyPr>
          <a:lstStyle/>
          <a:p>
            <a:pPr defTabSz="1371600"/>
            <a:r>
              <a:rPr lang="en-US" sz="4800" dirty="0" err="1">
                <a:solidFill>
                  <a:srgbClr val="000000"/>
                </a:solidFill>
                <a:ea typeface="Times New Roman" panose="02020603050405020304" pitchFamily="18" charset="0"/>
              </a:rPr>
              <a:t>Dế</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Mèn</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và</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chị</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Cốc</a:t>
            </a:r>
            <a:r>
              <a:rPr lang="en-US" sz="4800" dirty="0">
                <a:solidFill>
                  <a:srgbClr val="000000"/>
                </a:solidFill>
                <a:ea typeface="Times New Roman" panose="02020603050405020304" pitchFamily="18" charset="0"/>
              </a:rPr>
              <a:t>.</a:t>
            </a:r>
            <a:endParaRPr lang="en-US" sz="4800" dirty="0">
              <a:solidFill>
                <a:prstClr val="black"/>
              </a:solidFill>
            </a:endParaRPr>
          </a:p>
        </p:txBody>
      </p:sp>
      <p:sp>
        <p:nvSpPr>
          <p:cNvPr id="10" name="Rectangle 9"/>
          <p:cNvSpPr/>
          <p:nvPr/>
        </p:nvSpPr>
        <p:spPr>
          <a:xfrm>
            <a:off x="11073146" y="8479105"/>
            <a:ext cx="6142499" cy="855395"/>
          </a:xfrm>
          <a:prstGeom prst="rect">
            <a:avLst/>
          </a:prstGeom>
        </p:spPr>
        <p:txBody>
          <a:bodyPr wrap="squar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Mèn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Choắt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40" name="Rectangle 39"/>
          <p:cNvSpPr/>
          <p:nvPr/>
        </p:nvSpPr>
        <p:spPr>
          <a:xfrm>
            <a:off x="11088911" y="8479105"/>
            <a:ext cx="6110968" cy="830997"/>
          </a:xfrm>
          <a:prstGeom prst="rect">
            <a:avLst/>
          </a:prstGeom>
        </p:spPr>
        <p:txBody>
          <a:bodyPr wrap="none">
            <a:spAutoFit/>
          </a:bodyPr>
          <a:lstStyle/>
          <a:p>
            <a:pPr defTabSz="1371600"/>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Mèn</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Choắt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0999137" y="7090886"/>
            <a:ext cx="5238614" cy="830997"/>
          </a:xfrm>
          <a:prstGeom prst="rect">
            <a:avLst/>
          </a:prstGeom>
        </p:spPr>
        <p:txBody>
          <a:bodyPr wrap="none">
            <a:spAutoFit/>
          </a:bodyPr>
          <a:lstStyle/>
          <a:p>
            <a:pPr defTabSz="1371600"/>
            <a:r>
              <a:rPr lang="en-US" sz="4800" dirty="0" err="1">
                <a:solidFill>
                  <a:srgbClr val="000000"/>
                </a:solidFill>
                <a:ea typeface="Times New Roman" panose="02020603050405020304" pitchFamily="18" charset="0"/>
              </a:rPr>
              <a:t>Chị</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Cốc</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và</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Dế</a:t>
            </a:r>
            <a:r>
              <a:rPr lang="en-US" sz="4800" dirty="0">
                <a:solidFill>
                  <a:srgbClr val="000000"/>
                </a:solidFill>
                <a:ea typeface="Times New Roman" panose="02020603050405020304" pitchFamily="18" charset="0"/>
              </a:rPr>
              <a:t> </a:t>
            </a:r>
            <a:r>
              <a:rPr lang="en-US" sz="4800" dirty="0" err="1">
                <a:solidFill>
                  <a:srgbClr val="000000"/>
                </a:solidFill>
                <a:ea typeface="Times New Roman" panose="02020603050405020304" pitchFamily="18" charset="0"/>
              </a:rPr>
              <a:t>Choắt</a:t>
            </a:r>
            <a:r>
              <a:rPr lang="en-US" sz="2100" dirty="0">
                <a:solidFill>
                  <a:srgbClr val="000000"/>
                </a:solidFill>
                <a:ea typeface="Times New Roman" panose="02020603050405020304" pitchFamily="18" charset="0"/>
              </a:rPr>
              <a:t>.</a:t>
            </a:r>
            <a:endParaRPr lang="en-US" sz="2700" dirty="0">
              <a:solidFill>
                <a:prstClr val="black"/>
              </a:solidFill>
            </a:endParaRPr>
          </a:p>
        </p:txBody>
      </p:sp>
    </p:spTree>
    <p:extLst>
      <p:ext uri="{BB962C8B-B14F-4D97-AF65-F5344CB8AC3E}">
        <p14:creationId xmlns:p14="http://schemas.microsoft.com/office/powerpoint/2010/main" val="24148738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40"/>
                                        </p:tgtEl>
                                        <p:attrNameLst>
                                          <p:attrName>style.visibility</p:attrName>
                                        </p:attrNameLst>
                                      </p:cBhvr>
                                      <p:to>
                                        <p:strVal val="visible"/>
                                      </p:to>
                                    </p:set>
                                    <p:animEffect transition="in" filter="fade">
                                      <p:cBhvr>
                                        <p:cTn id="17" dur="1000"/>
                                        <p:tgtEl>
                                          <p:spTgt spid="40"/>
                                        </p:tgtEl>
                                      </p:cBhvr>
                                    </p:animEffect>
                                    <p:anim calcmode="lin" valueType="num">
                                      <p:cBhvr>
                                        <p:cTn id="18" dur="1000" fill="hold"/>
                                        <p:tgtEl>
                                          <p:spTgt spid="40"/>
                                        </p:tgtEl>
                                        <p:attrNameLst>
                                          <p:attrName>ppt_x</p:attrName>
                                        </p:attrNameLst>
                                      </p:cBhvr>
                                      <p:tavLst>
                                        <p:tav tm="0">
                                          <p:val>
                                            <p:strVal val="#ppt_x"/>
                                          </p:val>
                                        </p:tav>
                                        <p:tav tm="100000">
                                          <p:val>
                                            <p:strVal val="#ppt_x"/>
                                          </p:val>
                                        </p:tav>
                                      </p:tavLst>
                                    </p:anim>
                                    <p:anim calcmode="lin" valueType="num">
                                      <p:cBhvr>
                                        <p:cTn id="1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22"/>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8"/>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2"/>
                  </p:tgtEl>
                </p:cond>
              </p:nextCondLst>
            </p:seq>
          </p:childTnLst>
        </p:cTn>
      </p:par>
    </p:tnLst>
    <p:bldLst>
      <p:bldP spid="11" grpId="0"/>
      <p:bldP spid="11" grpId="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156745" y="2525774"/>
            <a:ext cx="1467069"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4</a:t>
            </a:r>
          </a:p>
        </p:txBody>
      </p:sp>
      <p:pic>
        <p:nvPicPr>
          <p:cNvPr id="12" name="Picture 11" descr="A close up of a logo&#10;&#10;Description generated with high confidence">
            <a:extLst>
              <a:ext uri="{FF2B5EF4-FFF2-40B4-BE49-F238E27FC236}">
                <a16:creationId xmlns:a16="http://schemas.microsoft.com/office/drawing/2014/main" id="{964FB21D-FDAE-4FB6-998B-E375D87B1A1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F5A1C9F4-6D35-4ADC-985D-1511E1F287BA}"/>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E0B0854F-5D45-4087-9590-C6C4141BB0B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93F2B4A6-F0BC-459A-BBEA-007AA2104E8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7618FB5C-14DD-4AB3-8FE3-2EFB72AA5B39}"/>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3A5D8ECF-D455-456D-B785-F4492FBDF7B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07808" y="7044563"/>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15</a:t>
            </a:r>
          </a:p>
        </p:txBody>
      </p:sp>
      <p:sp>
        <p:nvSpPr>
          <p:cNvPr id="23"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14</a:t>
            </a:r>
          </a:p>
        </p:txBody>
      </p:sp>
      <p:sp>
        <p:nvSpPr>
          <p:cNvPr id="24"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13</a:t>
            </a:r>
          </a:p>
        </p:txBody>
      </p:sp>
      <p:sp>
        <p:nvSpPr>
          <p:cNvPr id="25"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12</a:t>
            </a:r>
          </a:p>
        </p:txBody>
      </p:sp>
      <p:sp>
        <p:nvSpPr>
          <p:cNvPr id="26"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11</a:t>
            </a:r>
          </a:p>
        </p:txBody>
      </p:sp>
      <p:sp>
        <p:nvSpPr>
          <p:cNvPr id="27"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10</a:t>
            </a:r>
          </a:p>
        </p:txBody>
      </p:sp>
      <p:sp>
        <p:nvSpPr>
          <p:cNvPr id="28"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9</a:t>
            </a:r>
          </a:p>
        </p:txBody>
      </p:sp>
      <p:sp>
        <p:nvSpPr>
          <p:cNvPr id="29"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8</a:t>
            </a:r>
          </a:p>
        </p:txBody>
      </p:sp>
      <p:sp>
        <p:nvSpPr>
          <p:cNvPr id="30"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7</a:t>
            </a:r>
          </a:p>
        </p:txBody>
      </p:sp>
      <p:sp>
        <p:nvSpPr>
          <p:cNvPr id="31"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6</a:t>
            </a:r>
          </a:p>
        </p:txBody>
      </p:sp>
      <p:sp>
        <p:nvSpPr>
          <p:cNvPr id="32"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5</a:t>
            </a:r>
          </a:p>
        </p:txBody>
      </p:sp>
      <p:sp>
        <p:nvSpPr>
          <p:cNvPr id="33"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4</a:t>
            </a:r>
          </a:p>
        </p:txBody>
      </p:sp>
      <p:sp>
        <p:nvSpPr>
          <p:cNvPr id="34"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3</a:t>
            </a:r>
          </a:p>
        </p:txBody>
      </p:sp>
      <p:sp>
        <p:nvSpPr>
          <p:cNvPr id="35"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2</a:t>
            </a:r>
          </a:p>
        </p:txBody>
      </p:sp>
      <p:sp>
        <p:nvSpPr>
          <p:cNvPr id="36"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a:t>
            </a:r>
          </a:p>
        </p:txBody>
      </p:sp>
      <p:sp>
        <p:nvSpPr>
          <p:cNvPr id="37" name="Oval 176"/>
          <p:cNvSpPr>
            <a:spLocks noChangeArrowheads="1"/>
          </p:cNvSpPr>
          <p:nvPr/>
        </p:nvSpPr>
        <p:spPr bwMode="auto">
          <a:xfrm>
            <a:off x="8650707" y="7616063"/>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Arial" panose="020B0604020202020204" pitchFamily="34" charset="0"/>
                <a:cs typeface="Arial" panose="020B0604020202020204" pitchFamily="34" charset="0"/>
                <a:sym typeface="Arial"/>
              </a:rPr>
              <a:t>0</a:t>
            </a:r>
          </a:p>
        </p:txBody>
      </p:sp>
      <p:sp>
        <p:nvSpPr>
          <p:cNvPr id="6" name="Rectangle 5"/>
          <p:cNvSpPr/>
          <p:nvPr/>
        </p:nvSpPr>
        <p:spPr>
          <a:xfrm>
            <a:off x="5317303" y="2917152"/>
            <a:ext cx="8267007" cy="1569660"/>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4: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Phương thức biểu đạt</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 chính của đoạn trích là</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7" name="Rectangle 6"/>
          <p:cNvSpPr/>
          <p:nvPr/>
        </p:nvSpPr>
        <p:spPr>
          <a:xfrm>
            <a:off x="3210961" y="6650443"/>
            <a:ext cx="1725152" cy="769441"/>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Tự</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sự</a:t>
            </a:r>
            <a:endParaRPr lang="en-US" sz="4400" dirty="0">
              <a:solidFill>
                <a:prstClr val="black"/>
              </a:solidFill>
              <a:latin typeface="Arial" panose="020B0604020202020204" pitchFamily="34" charset="0"/>
              <a:cs typeface="Arial" panose="020B0604020202020204" pitchFamily="34" charset="0"/>
            </a:endParaRPr>
          </a:p>
        </p:txBody>
      </p:sp>
      <p:sp>
        <p:nvSpPr>
          <p:cNvPr id="38" name="Rectangle 37"/>
          <p:cNvSpPr/>
          <p:nvPr/>
        </p:nvSpPr>
        <p:spPr>
          <a:xfrm>
            <a:off x="3193064" y="6642016"/>
            <a:ext cx="1792478" cy="880241"/>
          </a:xfrm>
          <a:prstGeom prst="rect">
            <a:avLst/>
          </a:prstGeom>
        </p:spPr>
        <p:txBody>
          <a:bodyPr wrap="none">
            <a:spAutoFit/>
          </a:bodyPr>
          <a:lstStyle/>
          <a:p>
            <a:pPr defTabSz="1371600"/>
            <a:r>
              <a:rPr lang="en-US" sz="4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Tự</a:t>
            </a:r>
            <a:r>
              <a:rPr lang="en-US" sz="46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6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sự</a:t>
            </a:r>
            <a:endParaRPr lang="en-US" sz="4600" dirty="0">
              <a:solidFill>
                <a:srgbClr val="FF0000"/>
              </a:solidFill>
              <a:latin typeface="Arial" panose="020B0604020202020204" pitchFamily="34" charset="0"/>
              <a:cs typeface="Arial" panose="020B0604020202020204" pitchFamily="34" charset="0"/>
            </a:endParaRPr>
          </a:p>
        </p:txBody>
      </p:sp>
      <p:sp>
        <p:nvSpPr>
          <p:cNvPr id="8" name="Rectangle 7"/>
          <p:cNvSpPr/>
          <p:nvPr/>
        </p:nvSpPr>
        <p:spPr>
          <a:xfrm>
            <a:off x="12224615" y="6605981"/>
            <a:ext cx="2752677"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Biểu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cảm</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3029215" y="8416163"/>
            <a:ext cx="2206053"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Miêu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tả</a:t>
            </a:r>
            <a:endParaRPr lang="en-US" sz="4800" dirty="0">
              <a:solidFill>
                <a:prstClr val="black"/>
              </a:solidFill>
              <a:latin typeface="Arial" panose="020B0604020202020204" pitchFamily="34" charset="0"/>
              <a:cs typeface="Arial" panose="020B0604020202020204" pitchFamily="34" charset="0"/>
            </a:endParaRPr>
          </a:p>
        </p:txBody>
      </p:sp>
      <p:sp>
        <p:nvSpPr>
          <p:cNvPr id="19" name="Rectangle 18"/>
          <p:cNvSpPr/>
          <p:nvPr/>
        </p:nvSpPr>
        <p:spPr>
          <a:xfrm>
            <a:off x="12224615" y="8434781"/>
            <a:ext cx="2863284" cy="830997"/>
          </a:xfrm>
          <a:prstGeom prst="rect">
            <a:avLst/>
          </a:prstGeom>
        </p:spPr>
        <p:txBody>
          <a:bodyPr wrap="none">
            <a:spAutoFit/>
          </a:bodyPr>
          <a:lstStyle/>
          <a:p>
            <a:pPr defTabSz="1371600"/>
            <a:r>
              <a:rPr lang="en-US" sz="21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Nghị</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luận</a:t>
            </a:r>
            <a:endParaRPr lang="en-US" sz="4800" dirty="0">
              <a:solidFill>
                <a:prstClr val="black"/>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416085919"/>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nodeType="clickEffect">
                                  <p:stCondLst>
                                    <p:cond delay="0"/>
                                  </p:stCondLst>
                                  <p:childTnLst>
                                    <p:set>
                                      <p:cBhvr>
                                        <p:cTn id="16" dur="1" fill="hold">
                                          <p:stCondLst>
                                            <p:cond delay="0"/>
                                          </p:stCondLst>
                                        </p:cTn>
                                        <p:tgtEl>
                                          <p:spTgt spid="38">
                                            <p:txEl>
                                              <p:pRg st="0" end="0"/>
                                            </p:txEl>
                                          </p:spTgt>
                                        </p:tgtEl>
                                        <p:attrNameLst>
                                          <p:attrName>style.visibility</p:attrName>
                                        </p:attrNameLst>
                                      </p:cBhvr>
                                      <p:to>
                                        <p:strVal val="visible"/>
                                      </p:to>
                                    </p:set>
                                    <p:animEffect transition="in" filter="fade">
                                      <p:cBhvr>
                                        <p:cTn id="17" dur="1000"/>
                                        <p:tgtEl>
                                          <p:spTgt spid="38">
                                            <p:txEl>
                                              <p:pRg st="0" end="0"/>
                                            </p:txEl>
                                          </p:spTgt>
                                        </p:tgtEl>
                                      </p:cBhvr>
                                    </p:animEffect>
                                    <p:anim calcmode="lin" valueType="num">
                                      <p:cBhvr>
                                        <p:cTn id="18" dur="1000" fill="hold"/>
                                        <p:tgtEl>
                                          <p:spTgt spid="38">
                                            <p:txEl>
                                              <p:pRg st="0" end="0"/>
                                            </p:txEl>
                                          </p:spTgt>
                                        </p:tgtEl>
                                        <p:attrNameLst>
                                          <p:attrName>ppt_x</p:attrName>
                                        </p:attrNameLst>
                                      </p:cBhvr>
                                      <p:tavLst>
                                        <p:tav tm="0">
                                          <p:val>
                                            <p:strVal val="#ppt_x"/>
                                          </p:val>
                                        </p:tav>
                                        <p:tav tm="100000">
                                          <p:val>
                                            <p:strVal val="#ppt_x"/>
                                          </p:val>
                                        </p:tav>
                                      </p:tavLst>
                                    </p:anim>
                                    <p:anim calcmode="lin" valueType="num">
                                      <p:cBhvr>
                                        <p:cTn id="19" dur="1000" fill="hold"/>
                                        <p:tgtEl>
                                          <p:spTgt spid="38">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4"/>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4"/>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4"/>
                                        </p:tgtEl>
                                        <p:attrNameLst>
                                          <p:attrName>style.visibility</p:attrName>
                                        </p:attrNameLst>
                                      </p:cBhvr>
                                      <p:to>
                                        <p:strVal val="visible"/>
                                      </p:to>
                                    </p:set>
                                    <p:anim calcmode="lin" valueType="num">
                                      <p:cBhvr>
                                        <p:cTn id="28" dur="500" fill="hold"/>
                                        <p:tgtEl>
                                          <p:spTgt spid="4"/>
                                        </p:tgtEl>
                                        <p:attrNameLst>
                                          <p:attrName>ppt_w</p:attrName>
                                        </p:attrNameLst>
                                      </p:cBhvr>
                                      <p:tavLst>
                                        <p:tav tm="0">
                                          <p:val>
                                            <p:fltVal val="0"/>
                                          </p:val>
                                        </p:tav>
                                        <p:tav tm="100000">
                                          <p:val>
                                            <p:strVal val="#ppt_w"/>
                                          </p:val>
                                        </p:tav>
                                      </p:tavLst>
                                    </p:anim>
                                    <p:anim calcmode="lin" valueType="num">
                                      <p:cBhvr>
                                        <p:cTn id="29" dur="500" fill="hold"/>
                                        <p:tgtEl>
                                          <p:spTgt spid="4"/>
                                        </p:tgtEl>
                                        <p:attrNameLst>
                                          <p:attrName>ppt_h</p:attrName>
                                        </p:attrNameLst>
                                      </p:cBhvr>
                                      <p:tavLst>
                                        <p:tav tm="0">
                                          <p:val>
                                            <p:fltVal val="0"/>
                                          </p:val>
                                        </p:tav>
                                        <p:tav tm="100000">
                                          <p:val>
                                            <p:strVal val="#ppt_h"/>
                                          </p:val>
                                        </p:tav>
                                      </p:tavLst>
                                    </p:anim>
                                    <p:animEffect transition="in" filter="fade">
                                      <p:cBhvr>
                                        <p:cTn id="30" dur="500"/>
                                        <p:tgtEl>
                                          <p:spTgt spid="4"/>
                                        </p:tgtEl>
                                      </p:cBhvr>
                                    </p:animEffect>
                                  </p:childTnLst>
                                </p:cTn>
                              </p:par>
                            </p:childTnLst>
                          </p:cTn>
                        </p:par>
                      </p:childTnLst>
                    </p:cTn>
                  </p:par>
                </p:childTnLst>
              </p:cTn>
              <p:nextCondLst>
                <p:cond evt="onClick" delay="0">
                  <p:tgtEl>
                    <p:spTgt spid="4"/>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4" grpId="0"/>
      <p:bldP spid="4"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7D6575-0B06-40B2-9D0F-298202F6BCA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1" name="Arc 10">
            <a:extLst>
              <a:ext uri="{FF2B5EF4-FFF2-40B4-BE49-F238E27FC236}">
                <a16:creationId xmlns:a16="http://schemas.microsoft.com/office/drawing/2014/main" id="{E2B33195-5BCA-4BB7-A82D-6739522687D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6604789">
            <a:off x="1013459" y="1163774"/>
            <a:ext cx="4481849" cy="4481849"/>
          </a:xfrm>
          <a:prstGeom prst="arc">
            <a:avLst>
              <a:gd name="adj1" fmla="val 14455503"/>
              <a:gd name="adj2" fmla="val 0"/>
            </a:avLst>
          </a:prstGeom>
          <a:ln w="127000" cap="rnd">
            <a:solidFill>
              <a:schemeClr val="accent4"/>
            </a:solidFill>
            <a:prstDash val="dash"/>
            <a:miter lim="800000"/>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3" name="TextBox 2">
            <a:extLst>
              <a:ext uri="{FF2B5EF4-FFF2-40B4-BE49-F238E27FC236}">
                <a16:creationId xmlns:a16="http://schemas.microsoft.com/office/drawing/2014/main" id="{3AFA11D6-B8A9-4693-ABA9-706A9261BBBF}"/>
              </a:ext>
            </a:extLst>
          </p:cNvPr>
          <p:cNvSpPr txBox="1"/>
          <p:nvPr/>
        </p:nvSpPr>
        <p:spPr>
          <a:xfrm>
            <a:off x="428297" y="3625652"/>
            <a:ext cx="9566031" cy="3581400"/>
          </a:xfrm>
          <a:prstGeom prst="rect">
            <a:avLst/>
          </a:prstGeom>
        </p:spPr>
        <p:txBody>
          <a:bodyPr vert="horz" lIns="91440" tIns="45720" rIns="91440" bIns="45720" rtlCol="0" anchor="b">
            <a:normAutofit fontScale="77500" lnSpcReduction="20000"/>
          </a:bodyPr>
          <a:lstStyle/>
          <a:p>
            <a:pPr algn="ctr">
              <a:lnSpc>
                <a:spcPct val="160000"/>
              </a:lnSpc>
              <a:spcBef>
                <a:spcPct val="0"/>
              </a:spcBef>
            </a:pPr>
            <a:r>
              <a:rPr lang="en-US" sz="7700" b="1" dirty="0" err="1">
                <a:ln w="0"/>
                <a:solidFill>
                  <a:srgbClr val="FFFF00"/>
                </a:solidFill>
                <a:effectLst>
                  <a:outerShdw blurRad="38100" dist="19050" dir="2700000" algn="tl" rotWithShape="0">
                    <a:schemeClr val="dk1">
                      <a:alpha val="40000"/>
                    </a:schemeClr>
                  </a:outerShdw>
                </a:effectLst>
                <a:latin typeface="+mj-lt"/>
                <a:ea typeface="+mj-ea"/>
                <a:cs typeface="+mj-cs"/>
              </a:rPr>
              <a:t>Bài</a:t>
            </a:r>
            <a:r>
              <a:rPr lang="en-US" sz="7700" b="1" dirty="0">
                <a:ln w="0"/>
                <a:solidFill>
                  <a:srgbClr val="FFFF00"/>
                </a:solidFill>
                <a:effectLst>
                  <a:outerShdw blurRad="38100" dist="19050" dir="2700000" algn="tl" rotWithShape="0">
                    <a:schemeClr val="dk1">
                      <a:alpha val="40000"/>
                    </a:schemeClr>
                  </a:outerShdw>
                </a:effectLst>
                <a:latin typeface="+mj-lt"/>
                <a:ea typeface="+mj-ea"/>
                <a:cs typeface="+mj-cs"/>
              </a:rPr>
              <a:t> 6.  </a:t>
            </a:r>
            <a:r>
              <a:rPr lang="en-US" sz="7700" b="1">
                <a:ln w="0"/>
                <a:solidFill>
                  <a:srgbClr val="FFFF00"/>
                </a:solidFill>
                <a:effectLst>
                  <a:outerShdw blurRad="38100" dist="19050" dir="2700000" algn="tl" rotWithShape="0">
                    <a:schemeClr val="dk1">
                      <a:alpha val="40000"/>
                    </a:schemeClr>
                  </a:outerShdw>
                </a:effectLst>
                <a:latin typeface="+mj-lt"/>
                <a:ea typeface="+mj-ea"/>
                <a:cs typeface="+mj-cs"/>
              </a:rPr>
              <a:t>TRUYỆN</a:t>
            </a:r>
            <a:endParaRPr lang="en-US" sz="7700" b="1" dirty="0">
              <a:ln w="0"/>
              <a:solidFill>
                <a:srgbClr val="FFFF00"/>
              </a:solidFill>
              <a:effectLst>
                <a:outerShdw blurRad="38100" dist="19050" dir="2700000" algn="tl" rotWithShape="0">
                  <a:schemeClr val="dk1">
                    <a:alpha val="40000"/>
                  </a:schemeClr>
                </a:outerShdw>
              </a:effectLst>
              <a:latin typeface="+mj-lt"/>
              <a:ea typeface="+mj-ea"/>
              <a:cs typeface="+mj-cs"/>
            </a:endParaRPr>
          </a:p>
          <a:p>
            <a:pPr algn="ctr">
              <a:lnSpc>
                <a:spcPct val="160000"/>
              </a:lnSpc>
              <a:spcBef>
                <a:spcPct val="0"/>
              </a:spcBef>
            </a:pPr>
            <a:r>
              <a:rPr lang="en-US" sz="5400" b="1" dirty="0">
                <a:ln w="0"/>
                <a:solidFill>
                  <a:schemeClr val="bg1"/>
                </a:solidFill>
                <a:effectLst>
                  <a:outerShdw blurRad="38100" dist="19050" dir="2700000" algn="tl" rotWithShape="0">
                    <a:schemeClr val="dk1">
                      <a:alpha val="40000"/>
                    </a:schemeClr>
                  </a:outerShdw>
                </a:effectLst>
                <a:latin typeface="+mj-lt"/>
                <a:ea typeface="+mj-ea"/>
                <a:cs typeface="+mj-cs"/>
              </a:rPr>
              <a:t>(TRUYỆN ĐỒNG THOẠI. </a:t>
            </a:r>
          </a:p>
          <a:p>
            <a:pPr algn="ctr">
              <a:lnSpc>
                <a:spcPct val="160000"/>
              </a:lnSpc>
              <a:spcBef>
                <a:spcPct val="0"/>
              </a:spcBef>
            </a:pPr>
            <a:r>
              <a:rPr lang="en-US" sz="5400" b="1" dirty="0">
                <a:ln w="0"/>
                <a:solidFill>
                  <a:schemeClr val="bg1"/>
                </a:solidFill>
                <a:effectLst>
                  <a:outerShdw blurRad="38100" dist="19050" dir="2700000" algn="tl" rotWithShape="0">
                    <a:schemeClr val="dk1">
                      <a:alpha val="40000"/>
                    </a:schemeClr>
                  </a:outerShdw>
                </a:effectLst>
                <a:latin typeface="+mj-lt"/>
                <a:ea typeface="+mj-ea"/>
                <a:cs typeface="+mj-cs"/>
              </a:rPr>
              <a:t>TRUYỆN CỦA PU-SKIN VÀ AN-ĐEC-XEN)</a:t>
            </a:r>
          </a:p>
        </p:txBody>
      </p:sp>
      <p:sp>
        <p:nvSpPr>
          <p:cNvPr id="13" name="Oval 12">
            <a:extLst>
              <a:ext uri="{FF2B5EF4-FFF2-40B4-BE49-F238E27FC236}">
                <a16:creationId xmlns:a16="http://schemas.microsoft.com/office/drawing/2014/main" id="{CF8AD9F3-9AF6-494F-83A3-2F67756393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5524703" y="1249029"/>
            <a:ext cx="1657414" cy="1612453"/>
          </a:xfrm>
          <a:prstGeom prst="ellips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pic>
        <p:nvPicPr>
          <p:cNvPr id="4" name="Picture 3">
            <a:extLst>
              <a:ext uri="{FF2B5EF4-FFF2-40B4-BE49-F238E27FC236}">
                <a16:creationId xmlns:a16="http://schemas.microsoft.com/office/drawing/2014/main" id="{8EF0BD81-0163-40A6-874E-52B0A21D7531}"/>
              </a:ext>
            </a:extLst>
          </p:cNvPr>
          <p:cNvPicPr>
            <a:picLocks noChangeAspect="1"/>
          </p:cNvPicPr>
          <p:nvPr/>
        </p:nvPicPr>
        <p:blipFill rotWithShape="1">
          <a:blip r:embed="rId2"/>
          <a:srcRect l="20938" r="22875" b="1"/>
          <a:stretch/>
        </p:blipFill>
        <p:spPr>
          <a:xfrm>
            <a:off x="9781288" y="1193265"/>
            <a:ext cx="7706280" cy="7706280"/>
          </a:xfrm>
          <a:custGeom>
            <a:avLst/>
            <a:gdLst/>
            <a:ahLst/>
            <a:cxnLst/>
            <a:rect l="l" t="t" r="r" b="b"/>
            <a:pathLst>
              <a:path w="3741748" h="3741748">
                <a:moveTo>
                  <a:pt x="1870874" y="0"/>
                </a:moveTo>
                <a:cubicBezTo>
                  <a:pt x="2904129" y="0"/>
                  <a:pt x="3741748" y="837619"/>
                  <a:pt x="3741748" y="1870874"/>
                </a:cubicBezTo>
                <a:cubicBezTo>
                  <a:pt x="3741748" y="2904129"/>
                  <a:pt x="2904129" y="3741748"/>
                  <a:pt x="1870874" y="3741748"/>
                </a:cubicBezTo>
                <a:cubicBezTo>
                  <a:pt x="837619" y="3741748"/>
                  <a:pt x="0" y="2904129"/>
                  <a:pt x="0" y="1870874"/>
                </a:cubicBezTo>
                <a:cubicBezTo>
                  <a:pt x="0" y="837619"/>
                  <a:pt x="837619" y="0"/>
                  <a:pt x="1870874" y="0"/>
                </a:cubicBezTo>
                <a:close/>
              </a:path>
            </a:pathLst>
          </a:custGeom>
          <a:scene3d>
            <a:camera prst="perspectiveFront" fov="5400000"/>
            <a:lightRig rig="threePt" dir="t">
              <a:rot lat="0" lon="0" rev="19200000"/>
            </a:lightRig>
          </a:scene3d>
          <a:sp3d extrusionH="25400">
            <a:bevelT w="304800" h="152400" prst="hardEdge"/>
            <a:extrusionClr>
              <a:srgbClr val="000000"/>
            </a:extrusionClr>
          </a:sp3d>
        </p:spPr>
      </p:pic>
      <p:sp>
        <p:nvSpPr>
          <p:cNvPr id="15" name="Rectangle 14">
            <a:extLst>
              <a:ext uri="{FF2B5EF4-FFF2-40B4-BE49-F238E27FC236}">
                <a16:creationId xmlns:a16="http://schemas.microsoft.com/office/drawing/2014/main" id="{0DA5DB8B-7E5C-4ABC-8069-A9A8806F39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023231" y="7388076"/>
            <a:ext cx="1315056" cy="1315056"/>
          </a:xfrm>
          <a:prstGeom prst="rect">
            <a:avLst/>
          </a:prstGeom>
          <a:noFill/>
          <a:ln w="127000">
            <a:solidFill>
              <a:schemeClr val="accent4"/>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949712253"/>
      </p:ext>
    </p:extLst>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Box 10"/>
          <p:cNvSpPr txBox="1"/>
          <p:nvPr/>
        </p:nvSpPr>
        <p:spPr>
          <a:xfrm>
            <a:off x="1119927" y="2578883"/>
            <a:ext cx="1467069"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5</a:t>
            </a:r>
          </a:p>
        </p:txBody>
      </p:sp>
      <p:pic>
        <p:nvPicPr>
          <p:cNvPr id="12" name="Picture 11" descr="A close up of a logo&#10;&#10;Description generated with high confidence">
            <a:extLst>
              <a:ext uri="{FF2B5EF4-FFF2-40B4-BE49-F238E27FC236}">
                <a16:creationId xmlns:a16="http://schemas.microsoft.com/office/drawing/2014/main" id="{8359ED9B-1E1E-47DB-ABCE-B0A8E89B90A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41187DC0-86B3-4928-AF43-38F8C1205965}"/>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AE42EC13-2D7C-4AA0-ADFC-CCC68D10A478}"/>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DC787198-ADB0-47EE-A01D-437E15E2EEF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ADA4627-2E65-42C9-9488-0D93B9A3FD6E}"/>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771FE0F0-5D6C-4DB6-9208-E6ED7CAB0781}"/>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416091" y="6966284"/>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15</a:t>
            </a:r>
          </a:p>
        </p:txBody>
      </p:sp>
      <p:sp>
        <p:nvSpPr>
          <p:cNvPr id="23"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14</a:t>
            </a:r>
          </a:p>
        </p:txBody>
      </p:sp>
      <p:sp>
        <p:nvSpPr>
          <p:cNvPr id="24"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13</a:t>
            </a:r>
          </a:p>
        </p:txBody>
      </p:sp>
      <p:sp>
        <p:nvSpPr>
          <p:cNvPr id="25"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12</a:t>
            </a:r>
          </a:p>
        </p:txBody>
      </p:sp>
      <p:sp>
        <p:nvSpPr>
          <p:cNvPr id="26"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11</a:t>
            </a:r>
          </a:p>
        </p:txBody>
      </p:sp>
      <p:sp>
        <p:nvSpPr>
          <p:cNvPr id="27"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10</a:t>
            </a:r>
          </a:p>
        </p:txBody>
      </p:sp>
      <p:sp>
        <p:nvSpPr>
          <p:cNvPr id="28"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9</a:t>
            </a:r>
          </a:p>
        </p:txBody>
      </p:sp>
      <p:sp>
        <p:nvSpPr>
          <p:cNvPr id="29"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8</a:t>
            </a:r>
          </a:p>
        </p:txBody>
      </p:sp>
      <p:sp>
        <p:nvSpPr>
          <p:cNvPr id="30"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7</a:t>
            </a:r>
          </a:p>
        </p:txBody>
      </p:sp>
      <p:sp>
        <p:nvSpPr>
          <p:cNvPr id="31"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6</a:t>
            </a:r>
          </a:p>
        </p:txBody>
      </p:sp>
      <p:sp>
        <p:nvSpPr>
          <p:cNvPr id="32"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5</a:t>
            </a:r>
          </a:p>
        </p:txBody>
      </p:sp>
      <p:sp>
        <p:nvSpPr>
          <p:cNvPr id="33"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4</a:t>
            </a:r>
          </a:p>
        </p:txBody>
      </p:sp>
      <p:sp>
        <p:nvSpPr>
          <p:cNvPr id="34"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3</a:t>
            </a:r>
          </a:p>
        </p:txBody>
      </p:sp>
      <p:sp>
        <p:nvSpPr>
          <p:cNvPr id="35"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2</a:t>
            </a:r>
          </a:p>
        </p:txBody>
      </p:sp>
      <p:sp>
        <p:nvSpPr>
          <p:cNvPr id="36"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a:t>
            </a:r>
          </a:p>
        </p:txBody>
      </p:sp>
      <p:sp>
        <p:nvSpPr>
          <p:cNvPr id="37" name="Oval 176"/>
          <p:cNvSpPr>
            <a:spLocks noChangeArrowheads="1"/>
          </p:cNvSpPr>
          <p:nvPr/>
        </p:nvSpPr>
        <p:spPr bwMode="auto">
          <a:xfrm>
            <a:off x="8758991" y="7537784"/>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Arial" panose="020B0604020202020204" pitchFamily="34" charset="0"/>
                <a:cs typeface="Arial" panose="020B0604020202020204" pitchFamily="34" charset="0"/>
                <a:sym typeface="Arial"/>
              </a:rPr>
              <a:t>0</a:t>
            </a:r>
          </a:p>
        </p:txBody>
      </p:sp>
      <p:sp>
        <p:nvSpPr>
          <p:cNvPr id="2" name="Rectangle 1"/>
          <p:cNvSpPr/>
          <p:nvPr/>
        </p:nvSpPr>
        <p:spPr>
          <a:xfrm>
            <a:off x="5308739" y="3188968"/>
            <a:ext cx="10466327" cy="1569660"/>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5: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Đoạn trích </a:t>
            </a:r>
            <a:r>
              <a:rPr lang="vi-VN" sz="4800" i="1" dirty="0">
                <a:solidFill>
                  <a:prstClr val="white"/>
                </a:solidFill>
                <a:latin typeface="Arial" panose="020B0604020202020204" pitchFamily="34" charset="0"/>
                <a:ea typeface="Times New Roman" panose="02020603050405020304" pitchFamily="18" charset="0"/>
                <a:cs typeface="Arial" panose="020B0604020202020204" pitchFamily="34" charset="0"/>
              </a:rPr>
              <a:t>Bài học đường đời </a:t>
            </a:r>
            <a:endParaRPr lang="en-US" sz="4800" i="1"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i="1" dirty="0">
                <a:solidFill>
                  <a:prstClr val="white"/>
                </a:solidFill>
                <a:latin typeface="Arial" panose="020B0604020202020204" pitchFamily="34" charset="0"/>
                <a:ea typeface="Times New Roman" panose="02020603050405020304" pitchFamily="18" charset="0"/>
                <a:cs typeface="Arial" panose="020B0604020202020204" pitchFamily="34" charset="0"/>
              </a:rPr>
              <a:t>đầu tiên</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 được kể lại theo lời</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5" name="Rectangle 4"/>
          <p:cNvSpPr/>
          <p:nvPr/>
        </p:nvSpPr>
        <p:spPr>
          <a:xfrm>
            <a:off x="2889860" y="6504619"/>
            <a:ext cx="2513830"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Mèn</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6" name="Rectangle 5"/>
          <p:cNvSpPr/>
          <p:nvPr/>
        </p:nvSpPr>
        <p:spPr>
          <a:xfrm>
            <a:off x="12231149" y="6815572"/>
            <a:ext cx="2545890"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Chị</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Cốc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2896394" y="8812125"/>
            <a:ext cx="2959465"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Choắt</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2231149" y="8724466"/>
            <a:ext cx="2377574" cy="830997"/>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Tác</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giả</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2896394" y="6515100"/>
            <a:ext cx="2513830" cy="830997"/>
          </a:xfrm>
          <a:prstGeom prst="rect">
            <a:avLst/>
          </a:prstGeom>
        </p:spPr>
        <p:txBody>
          <a:bodyPr wrap="none">
            <a:spAutoFit/>
          </a:bodyPr>
          <a:lstStyle/>
          <a:p>
            <a:pPr defTabSz="1371600"/>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Dế</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Mèn</a:t>
            </a:r>
            <a:r>
              <a:rPr lang="en-US" sz="48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07416707"/>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11"/>
                    </p:tgtEl>
                  </p:cond>
                </p:stCondLst>
                <p:endSync evt="end" delay="0">
                  <p:rtn val="all"/>
                </p:endSync>
                <p:childTnLst>
                  <p:par>
                    <p:cTn id="21" fill="hold">
                      <p:stCondLst>
                        <p:cond delay="0"/>
                      </p:stCondLst>
                      <p:childTnLst>
                        <p:par>
                          <p:cTn id="22" fill="hold">
                            <p:stCondLst>
                              <p:cond delay="0"/>
                            </p:stCondLst>
                            <p:childTnLst>
                              <p:par>
                                <p:cTn id="23" presetID="1" presetClass="exit" presetSubtype="0" fill="hold" grpId="0" nodeType="withEffect">
                                  <p:stCondLst>
                                    <p:cond delay="0"/>
                                  </p:stCondLst>
                                  <p:childTnLst>
                                    <p:set>
                                      <p:cBhvr>
                                        <p:cTn id="24" dur="1" fill="hold">
                                          <p:stCondLst>
                                            <p:cond delay="0"/>
                                          </p:stCondLst>
                                        </p:cTn>
                                        <p:tgtEl>
                                          <p:spTgt spid="11"/>
                                        </p:tgtEl>
                                        <p:attrNameLst>
                                          <p:attrName>style.visibility</p:attrName>
                                        </p:attrNameLst>
                                      </p:cBhvr>
                                      <p:to>
                                        <p:strVal val="hidden"/>
                                      </p:to>
                                    </p:set>
                                  </p:childTnLst>
                                </p:cTn>
                              </p:par>
                            </p:childTnLst>
                          </p:cTn>
                        </p:par>
                        <p:par>
                          <p:cTn id="25" fill="hold">
                            <p:stCondLst>
                              <p:cond delay="0"/>
                            </p:stCondLst>
                            <p:childTnLst>
                              <p:par>
                                <p:cTn id="26" presetID="53" presetClass="entr" presetSubtype="16" fill="hold" grpId="1"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fltVal val="0"/>
                                          </p:val>
                                        </p:tav>
                                        <p:tav tm="100000">
                                          <p:val>
                                            <p:strVal val="#ppt_w"/>
                                          </p:val>
                                        </p:tav>
                                      </p:tavLst>
                                    </p:anim>
                                    <p:anim calcmode="lin" valueType="num">
                                      <p:cBhvr>
                                        <p:cTn id="29" dur="500" fill="hold"/>
                                        <p:tgtEl>
                                          <p:spTgt spid="11"/>
                                        </p:tgtEl>
                                        <p:attrNameLst>
                                          <p:attrName>ppt_h</p:attrName>
                                        </p:attrNameLst>
                                      </p:cBhvr>
                                      <p:tavLst>
                                        <p:tav tm="0">
                                          <p:val>
                                            <p:fltVal val="0"/>
                                          </p:val>
                                        </p:tav>
                                        <p:tav tm="100000">
                                          <p:val>
                                            <p:strVal val="#ppt_h"/>
                                          </p:val>
                                        </p:tav>
                                      </p:tavLst>
                                    </p:anim>
                                    <p:animEffect transition="in" filter="fade">
                                      <p:cBhvr>
                                        <p:cTn id="30" dur="500"/>
                                        <p:tgtEl>
                                          <p:spTgt spid="11"/>
                                        </p:tgtEl>
                                      </p:cBhvr>
                                    </p:animEffect>
                                  </p:childTnLst>
                                </p:cTn>
                              </p:par>
                            </p:childTnLst>
                          </p:cTn>
                        </p:par>
                      </p:childTnLst>
                    </p:cTn>
                  </p:par>
                </p:childTnLst>
              </p:cTn>
              <p:nextCondLst>
                <p:cond evt="onClick" delay="0">
                  <p:tgtEl>
                    <p:spTgt spid="11"/>
                  </p:tgtEl>
                </p:cond>
              </p:nextCondLst>
            </p:seq>
            <p:seq concurrent="1" nextAc="seek">
              <p:cTn id="31" restart="whenNotActive" fill="hold" evtFilter="cancelBubble" nodeType="interactiveSeq">
                <p:stCondLst>
                  <p:cond evt="onClick" delay="0">
                    <p:tgtEl>
                      <p:spTgt spid="21"/>
                    </p:tgtEl>
                  </p:cond>
                </p:stCondLst>
                <p:endSync evt="end" delay="0">
                  <p:rtn val="all"/>
                </p:endSync>
                <p:childTnLst>
                  <p:par>
                    <p:cTn id="32" fill="hold">
                      <p:stCondLst>
                        <p:cond delay="0"/>
                      </p:stCondLst>
                      <p:childTnLst>
                        <p:par>
                          <p:cTn id="33" fill="hold">
                            <p:stCondLst>
                              <p:cond delay="0"/>
                            </p:stCondLst>
                            <p:childTnLst>
                              <p:par>
                                <p:cTn id="34" presetID="1" presetClass="entr" presetSubtype="0" fill="hold" grpId="0" nodeType="afterEffect">
                                  <p:stCondLst>
                                    <p:cond delay="1000"/>
                                  </p:stCondLst>
                                  <p:childTnLst>
                                    <p:set>
                                      <p:cBhvr>
                                        <p:cTn id="35"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34"/>
                                            </p:cond>
                                          </p:stCondLst>
                                          <p:endCondLst>
                                            <p:cond evt="onStopAudio" delay="0">
                                              <p:tgtEl>
                                                <p:sldTgt/>
                                              </p:tgtEl>
                                            </p:cond>
                                          </p:endCondLst>
                                        </p:cTn>
                                        <p:tgtEl>
                                          <p:sndTgt r:embed="rId3" name="beep.wav"/>
                                        </p:tgtEl>
                                      </p:cMediaNode>
                                    </p:audio>
                                  </p:subTnLst>
                                </p:cTn>
                              </p:par>
                            </p:childTnLst>
                          </p:cTn>
                        </p:par>
                        <p:par>
                          <p:cTn id="36" fill="hold">
                            <p:stCondLst>
                              <p:cond delay="1000"/>
                            </p:stCondLst>
                            <p:childTnLst>
                              <p:par>
                                <p:cTn id="37" presetID="1" presetClass="entr" presetSubtype="0" fill="hold" grpId="0" nodeType="afterEffect">
                                  <p:stCondLst>
                                    <p:cond delay="1000"/>
                                  </p:stCondLst>
                                  <p:childTnLst>
                                    <p:set>
                                      <p:cBhvr>
                                        <p:cTn id="38"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37"/>
                                            </p:cond>
                                          </p:stCondLst>
                                          <p:endCondLst>
                                            <p:cond evt="onStopAudio" delay="0">
                                              <p:tgtEl>
                                                <p:sldTgt/>
                                              </p:tgtEl>
                                            </p:cond>
                                          </p:endCondLst>
                                        </p:cTn>
                                        <p:tgtEl>
                                          <p:sndTgt r:embed="rId3" name="beep.wav"/>
                                        </p:tgtEl>
                                      </p:cMediaNode>
                                    </p:audio>
                                  </p:subTnLst>
                                </p:cTn>
                              </p:par>
                            </p:childTnLst>
                          </p:cTn>
                        </p:par>
                        <p:par>
                          <p:cTn id="39" fill="hold">
                            <p:stCondLst>
                              <p:cond delay="2000"/>
                            </p:stCondLst>
                            <p:childTnLst>
                              <p:par>
                                <p:cTn id="40" presetID="1" presetClass="entr" presetSubtype="0" fill="hold" grpId="0" nodeType="afterEffect">
                                  <p:stCondLst>
                                    <p:cond delay="1000"/>
                                  </p:stCondLst>
                                  <p:childTnLst>
                                    <p:set>
                                      <p:cBhvr>
                                        <p:cTn id="41"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40"/>
                                            </p:cond>
                                          </p:stCondLst>
                                          <p:endCondLst>
                                            <p:cond evt="onStopAudio" delay="0">
                                              <p:tgtEl>
                                                <p:sldTgt/>
                                              </p:tgtEl>
                                            </p:cond>
                                          </p:endCondLst>
                                        </p:cTn>
                                        <p:tgtEl>
                                          <p:sndTgt r:embed="rId3" name="beep.wav"/>
                                        </p:tgtEl>
                                      </p:cMediaNode>
                                    </p:audio>
                                  </p:subTnLst>
                                </p:cTn>
                              </p:par>
                            </p:childTnLst>
                          </p:cTn>
                        </p:par>
                        <p:par>
                          <p:cTn id="42" fill="hold">
                            <p:stCondLst>
                              <p:cond delay="3000"/>
                            </p:stCondLst>
                            <p:childTnLst>
                              <p:par>
                                <p:cTn id="43" presetID="1" presetClass="entr" presetSubtype="0" fill="hold" grpId="0" nodeType="afterEffect">
                                  <p:stCondLst>
                                    <p:cond delay="1000"/>
                                  </p:stCondLst>
                                  <p:childTnLst>
                                    <p:set>
                                      <p:cBhvr>
                                        <p:cTn id="44"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43"/>
                                            </p:cond>
                                          </p:stCondLst>
                                          <p:endCondLst>
                                            <p:cond evt="onStopAudio" delay="0">
                                              <p:tgtEl>
                                                <p:sldTgt/>
                                              </p:tgtEl>
                                            </p:cond>
                                          </p:endCondLst>
                                        </p:cTn>
                                        <p:tgtEl>
                                          <p:sndTgt r:embed="rId3" name="beep.wav"/>
                                        </p:tgtEl>
                                      </p:cMediaNode>
                                    </p:audio>
                                  </p:subTnLst>
                                </p:cTn>
                              </p:par>
                            </p:childTnLst>
                          </p:cTn>
                        </p:par>
                        <p:par>
                          <p:cTn id="45" fill="hold">
                            <p:stCondLst>
                              <p:cond delay="4000"/>
                            </p:stCondLst>
                            <p:childTnLst>
                              <p:par>
                                <p:cTn id="46" presetID="1" presetClass="entr" presetSubtype="0" fill="hold" grpId="0" nodeType="afterEffect">
                                  <p:stCondLst>
                                    <p:cond delay="1000"/>
                                  </p:stCondLst>
                                  <p:childTnLst>
                                    <p:set>
                                      <p:cBhvr>
                                        <p:cTn id="47"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46"/>
                                            </p:cond>
                                          </p:stCondLst>
                                          <p:endCondLst>
                                            <p:cond evt="onStopAudio" delay="0">
                                              <p:tgtEl>
                                                <p:sldTgt/>
                                              </p:tgtEl>
                                            </p:cond>
                                          </p:endCondLst>
                                        </p:cTn>
                                        <p:tgtEl>
                                          <p:sndTgt r:embed="rId3" name="beep.wav"/>
                                        </p:tgtEl>
                                      </p:cMediaNode>
                                    </p:audio>
                                  </p:subTnLst>
                                </p:cTn>
                              </p:par>
                            </p:childTnLst>
                          </p:cTn>
                        </p:par>
                        <p:par>
                          <p:cTn id="48" fill="hold">
                            <p:stCondLst>
                              <p:cond delay="5000"/>
                            </p:stCondLst>
                            <p:childTnLst>
                              <p:par>
                                <p:cTn id="49" presetID="1" presetClass="entr" presetSubtype="0" fill="hold" grpId="0" nodeType="afterEffect">
                                  <p:stCondLst>
                                    <p:cond delay="1000"/>
                                  </p:stCondLst>
                                  <p:childTnLst>
                                    <p:set>
                                      <p:cBhvr>
                                        <p:cTn id="50"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49"/>
                                            </p:cond>
                                          </p:stCondLst>
                                          <p:endCondLst>
                                            <p:cond evt="onStopAudio" delay="0">
                                              <p:tgtEl>
                                                <p:sldTgt/>
                                              </p:tgtEl>
                                            </p:cond>
                                          </p:endCondLst>
                                        </p:cTn>
                                        <p:tgtEl>
                                          <p:sndTgt r:embed="rId3" name="beep.wav"/>
                                        </p:tgtEl>
                                      </p:cMediaNode>
                                    </p:audio>
                                  </p:subTnLst>
                                </p:cTn>
                              </p:par>
                            </p:childTnLst>
                          </p:cTn>
                        </p:par>
                        <p:par>
                          <p:cTn id="51" fill="hold">
                            <p:stCondLst>
                              <p:cond delay="6000"/>
                            </p:stCondLst>
                            <p:childTnLst>
                              <p:par>
                                <p:cTn id="52" presetID="1" presetClass="entr" presetSubtype="0" fill="hold" grpId="0" nodeType="afterEffect">
                                  <p:stCondLst>
                                    <p:cond delay="1000"/>
                                  </p:stCondLst>
                                  <p:childTnLst>
                                    <p:set>
                                      <p:cBhvr>
                                        <p:cTn id="53"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52"/>
                                            </p:cond>
                                          </p:stCondLst>
                                          <p:endCondLst>
                                            <p:cond evt="onStopAudio" delay="0">
                                              <p:tgtEl>
                                                <p:sldTgt/>
                                              </p:tgtEl>
                                            </p:cond>
                                          </p:endCondLst>
                                        </p:cTn>
                                        <p:tgtEl>
                                          <p:sndTgt r:embed="rId3" name="beep.wav"/>
                                        </p:tgtEl>
                                      </p:cMediaNode>
                                    </p:audio>
                                  </p:subTnLst>
                                </p:cTn>
                              </p:par>
                            </p:childTnLst>
                          </p:cTn>
                        </p:par>
                        <p:par>
                          <p:cTn id="54" fill="hold">
                            <p:stCondLst>
                              <p:cond delay="7000"/>
                            </p:stCondLst>
                            <p:childTnLst>
                              <p:par>
                                <p:cTn id="55" presetID="1" presetClass="entr" presetSubtype="0" fill="hold" grpId="0" nodeType="afterEffect">
                                  <p:stCondLst>
                                    <p:cond delay="1000"/>
                                  </p:stCondLst>
                                  <p:childTnLst>
                                    <p:set>
                                      <p:cBhvr>
                                        <p:cTn id="56"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55"/>
                                            </p:cond>
                                          </p:stCondLst>
                                          <p:endCondLst>
                                            <p:cond evt="onStopAudio" delay="0">
                                              <p:tgtEl>
                                                <p:sldTgt/>
                                              </p:tgtEl>
                                            </p:cond>
                                          </p:endCondLst>
                                        </p:cTn>
                                        <p:tgtEl>
                                          <p:sndTgt r:embed="rId3" name="beep.wav"/>
                                        </p:tgtEl>
                                      </p:cMediaNode>
                                    </p:audio>
                                  </p:subTnLst>
                                </p:cTn>
                              </p:par>
                            </p:childTnLst>
                          </p:cTn>
                        </p:par>
                        <p:par>
                          <p:cTn id="57" fill="hold">
                            <p:stCondLst>
                              <p:cond delay="8000"/>
                            </p:stCondLst>
                            <p:childTnLst>
                              <p:par>
                                <p:cTn id="58" presetID="1" presetClass="entr" presetSubtype="0" fill="hold" grpId="0" nodeType="afterEffect">
                                  <p:stCondLst>
                                    <p:cond delay="1000"/>
                                  </p:stCondLst>
                                  <p:childTnLst>
                                    <p:set>
                                      <p:cBhvr>
                                        <p:cTn id="59"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58"/>
                                            </p:cond>
                                          </p:stCondLst>
                                          <p:endCondLst>
                                            <p:cond evt="onStopAudio" delay="0">
                                              <p:tgtEl>
                                                <p:sldTgt/>
                                              </p:tgtEl>
                                            </p:cond>
                                          </p:endCondLst>
                                        </p:cTn>
                                        <p:tgtEl>
                                          <p:sndTgt r:embed="rId3" name="beep.wav"/>
                                        </p:tgtEl>
                                      </p:cMediaNode>
                                    </p:audio>
                                  </p:subTnLst>
                                </p:cTn>
                              </p:par>
                            </p:childTnLst>
                          </p:cTn>
                        </p:par>
                        <p:par>
                          <p:cTn id="60" fill="hold">
                            <p:stCondLst>
                              <p:cond delay="9000"/>
                            </p:stCondLst>
                            <p:childTnLst>
                              <p:par>
                                <p:cTn id="61" presetID="1" presetClass="entr" presetSubtype="0" fill="hold" grpId="0" nodeType="afterEffect">
                                  <p:stCondLst>
                                    <p:cond delay="1000"/>
                                  </p:stCondLst>
                                  <p:childTnLst>
                                    <p:set>
                                      <p:cBhvr>
                                        <p:cTn id="62"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61"/>
                                            </p:cond>
                                          </p:stCondLst>
                                          <p:endCondLst>
                                            <p:cond evt="onStopAudio" delay="0">
                                              <p:tgtEl>
                                                <p:sldTgt/>
                                              </p:tgtEl>
                                            </p:cond>
                                          </p:endCondLst>
                                        </p:cTn>
                                        <p:tgtEl>
                                          <p:sndTgt r:embed="rId3" name="beep.wav"/>
                                        </p:tgtEl>
                                      </p:cMediaNode>
                                    </p:audio>
                                  </p:subTnLst>
                                </p:cTn>
                              </p:par>
                            </p:childTnLst>
                          </p:cTn>
                        </p:par>
                        <p:par>
                          <p:cTn id="63" fill="hold">
                            <p:stCondLst>
                              <p:cond delay="10000"/>
                            </p:stCondLst>
                            <p:childTnLst>
                              <p:par>
                                <p:cTn id="64" presetID="1" presetClass="entr" presetSubtype="0" fill="hold" grpId="0" nodeType="afterEffect">
                                  <p:stCondLst>
                                    <p:cond delay="1000"/>
                                  </p:stCondLst>
                                  <p:childTnLst>
                                    <p:set>
                                      <p:cBhvr>
                                        <p:cTn id="65"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64"/>
                                            </p:cond>
                                          </p:stCondLst>
                                          <p:endCondLst>
                                            <p:cond evt="onStopAudio" delay="0">
                                              <p:tgtEl>
                                                <p:sldTgt/>
                                              </p:tgtEl>
                                            </p:cond>
                                          </p:endCondLst>
                                        </p:cTn>
                                        <p:tgtEl>
                                          <p:sndTgt r:embed="rId3" name="beep.wav"/>
                                        </p:tgtEl>
                                      </p:cMediaNode>
                                    </p:audio>
                                  </p:subTnLst>
                                </p:cTn>
                              </p:par>
                            </p:childTnLst>
                          </p:cTn>
                        </p:par>
                        <p:par>
                          <p:cTn id="66" fill="hold">
                            <p:stCondLst>
                              <p:cond delay="11000"/>
                            </p:stCondLst>
                            <p:childTnLst>
                              <p:par>
                                <p:cTn id="67" presetID="1" presetClass="entr" presetSubtype="0" fill="hold" grpId="0" nodeType="afterEffect">
                                  <p:stCondLst>
                                    <p:cond delay="1000"/>
                                  </p:stCondLst>
                                  <p:childTnLst>
                                    <p:set>
                                      <p:cBhvr>
                                        <p:cTn id="68"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67"/>
                                            </p:cond>
                                          </p:stCondLst>
                                          <p:endCondLst>
                                            <p:cond evt="onStopAudio" delay="0">
                                              <p:tgtEl>
                                                <p:sldTgt/>
                                              </p:tgtEl>
                                            </p:cond>
                                          </p:endCondLst>
                                        </p:cTn>
                                        <p:tgtEl>
                                          <p:sndTgt r:embed="rId3" name="beep.wav"/>
                                        </p:tgtEl>
                                      </p:cMediaNode>
                                    </p:audio>
                                  </p:subTnLst>
                                </p:cTn>
                              </p:par>
                            </p:childTnLst>
                          </p:cTn>
                        </p:par>
                        <p:par>
                          <p:cTn id="69" fill="hold">
                            <p:stCondLst>
                              <p:cond delay="12000"/>
                            </p:stCondLst>
                            <p:childTnLst>
                              <p:par>
                                <p:cTn id="70" presetID="1" presetClass="entr" presetSubtype="0" fill="hold" grpId="0" nodeType="afterEffect">
                                  <p:stCondLst>
                                    <p:cond delay="1000"/>
                                  </p:stCondLst>
                                  <p:childTnLst>
                                    <p:set>
                                      <p:cBhvr>
                                        <p:cTn id="71"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70"/>
                                            </p:cond>
                                          </p:stCondLst>
                                          <p:endCondLst>
                                            <p:cond evt="onStopAudio" delay="0">
                                              <p:tgtEl>
                                                <p:sldTgt/>
                                              </p:tgtEl>
                                            </p:cond>
                                          </p:endCondLst>
                                        </p:cTn>
                                        <p:tgtEl>
                                          <p:sndTgt r:embed="rId3" name="beep.wav"/>
                                        </p:tgtEl>
                                      </p:cMediaNode>
                                    </p:audio>
                                  </p:subTnLst>
                                </p:cTn>
                              </p:par>
                            </p:childTnLst>
                          </p:cTn>
                        </p:par>
                        <p:par>
                          <p:cTn id="72" fill="hold">
                            <p:stCondLst>
                              <p:cond delay="13000"/>
                            </p:stCondLst>
                            <p:childTnLst>
                              <p:par>
                                <p:cTn id="73" presetID="1" presetClass="entr" presetSubtype="0" fill="hold" grpId="0" nodeType="afterEffect">
                                  <p:stCondLst>
                                    <p:cond delay="1000"/>
                                  </p:stCondLst>
                                  <p:childTnLst>
                                    <p:set>
                                      <p:cBhvr>
                                        <p:cTn id="74"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73"/>
                                            </p:cond>
                                          </p:stCondLst>
                                          <p:endCondLst>
                                            <p:cond evt="onStopAudio" delay="0">
                                              <p:tgtEl>
                                                <p:sldTgt/>
                                              </p:tgtEl>
                                            </p:cond>
                                          </p:endCondLst>
                                        </p:cTn>
                                        <p:tgtEl>
                                          <p:sndTgt r:embed="rId3" name="beep.wav"/>
                                        </p:tgtEl>
                                      </p:cMediaNode>
                                    </p:audio>
                                  </p:subTnLst>
                                </p:cTn>
                              </p:par>
                            </p:childTnLst>
                          </p:cTn>
                        </p:par>
                        <p:par>
                          <p:cTn id="75" fill="hold">
                            <p:stCondLst>
                              <p:cond delay="14000"/>
                            </p:stCondLst>
                            <p:childTnLst>
                              <p:par>
                                <p:cTn id="76" presetID="1" presetClass="entr" presetSubtype="0" fill="hold" grpId="0" nodeType="afterEffect">
                                  <p:stCondLst>
                                    <p:cond delay="1000"/>
                                  </p:stCondLst>
                                  <p:childTnLst>
                                    <p:set>
                                      <p:cBhvr>
                                        <p:cTn id="77"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76"/>
                                            </p:cond>
                                          </p:stCondLst>
                                          <p:endCondLst>
                                            <p:cond evt="onStopAudio" delay="0">
                                              <p:tgtEl>
                                                <p:sldTgt/>
                                              </p:tgtEl>
                                            </p:cond>
                                          </p:endCondLst>
                                        </p:cTn>
                                        <p:tgtEl>
                                          <p:sndTgt r:embed="rId3" name="beep.wav"/>
                                        </p:tgtEl>
                                      </p:cMediaNode>
                                    </p:audio>
                                  </p:subTnLst>
                                </p:cTn>
                              </p:par>
                            </p:childTnLst>
                          </p:cTn>
                        </p:par>
                        <p:par>
                          <p:cTn id="78" fill="hold">
                            <p:stCondLst>
                              <p:cond delay="15000"/>
                            </p:stCondLst>
                            <p:childTnLst>
                              <p:par>
                                <p:cTn id="79" presetID="1" presetClass="entr" presetSubtype="0" fill="hold" grpId="0" nodeType="afterEffect">
                                  <p:stCondLst>
                                    <p:cond delay="1000"/>
                                  </p:stCondLst>
                                  <p:childTnLst>
                                    <p:set>
                                      <p:cBhvr>
                                        <p:cTn id="80"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79"/>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11" grpId="0"/>
      <p:bldP spid="11" grpId="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282550" y="6479691"/>
            <a:ext cx="8686106" cy="829567"/>
          </a:xfrm>
          <a:prstGeom prst="rect">
            <a:avLst/>
          </a:prstGeom>
          <a:noFill/>
        </p:spPr>
        <p:txBody>
          <a:bodyPr wrap="square" lIns="181463" tIns="90732" rIns="181463" bIns="90732" rtlCol="0">
            <a:spAutoFit/>
          </a:bodyPr>
          <a:lstStyle/>
          <a:p>
            <a:pPr algn="just" defTabSz="1371600">
              <a:defRPr/>
            </a:pPr>
            <a:r>
              <a:rPr lang="en-US" sz="4200" b="1" dirty="0">
                <a:solidFill>
                  <a:srgbClr val="002060"/>
                </a:solidFill>
                <a:effectLst>
                  <a:outerShdw blurRad="38100" dist="38100" dir="2700000" algn="tl">
                    <a:srgbClr val="000000">
                      <a:alpha val="43137"/>
                    </a:srgbClr>
                  </a:outerShdw>
                </a:effectLst>
                <a:latin typeface="Times New Roman" charset="0"/>
                <a:ea typeface="Times New Roman" charset="0"/>
                <a:cs typeface="Times New Roman" charset="0"/>
                <a:sym typeface="Arial"/>
              </a:rPr>
              <a:t>     </a:t>
            </a:r>
          </a:p>
        </p:txBody>
      </p:sp>
      <p:sp>
        <p:nvSpPr>
          <p:cNvPr id="11" name="TextBox 10"/>
          <p:cNvSpPr txBox="1"/>
          <p:nvPr/>
        </p:nvSpPr>
        <p:spPr>
          <a:xfrm>
            <a:off x="1078181" y="2702856"/>
            <a:ext cx="1467069" cy="1477328"/>
          </a:xfrm>
          <a:prstGeom prst="rect">
            <a:avLst/>
          </a:prstGeom>
          <a:noFill/>
        </p:spPr>
        <p:txBody>
          <a:bodyPr wrap="none" rtlCol="0">
            <a:spAutoFit/>
          </a:bodyPr>
          <a:lstStyle>
            <a:defPPr>
              <a:defRPr lang="en-US"/>
            </a:defPPr>
            <a:lvl1pPr algn="ctr">
              <a:defRPr sz="6000" b="1">
                <a:solidFill>
                  <a:schemeClr val="bg1"/>
                </a:solidFill>
                <a:effectLst>
                  <a:glow rad="101600">
                    <a:schemeClr val="accent5">
                      <a:satMod val="175000"/>
                      <a:alpha val="40000"/>
                    </a:schemeClr>
                  </a:glow>
                  <a:outerShdw blurRad="38100" dist="38100" dir="2700000" algn="tl">
                    <a:srgbClr val="000000">
                      <a:alpha val="43137"/>
                    </a:srgbClr>
                  </a:outerShdw>
                </a:effectLst>
                <a:latin typeface="UTM Swiss Condensed" panose="02000500000000000000" pitchFamily="2" charset="0"/>
              </a:defRPr>
            </a:lvl1pPr>
          </a:lstStyle>
          <a:p>
            <a:pPr defTabSz="1371600">
              <a:defRPr/>
            </a:pPr>
            <a:r>
              <a:rPr lang="vi-VN"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0</a:t>
            </a:r>
            <a:r>
              <a:rPr lang="en-US" sz="9000" dirty="0">
                <a:solidFill>
                  <a:prstClr val="white"/>
                </a:solidFill>
                <a:effectLst>
                  <a:glow rad="101600">
                    <a:srgbClr val="4472C4">
                      <a:satMod val="175000"/>
                      <a:alpha val="40000"/>
                    </a:srgbClr>
                  </a:glow>
                  <a:outerShdw blurRad="38100" dist="38100" dir="2700000" algn="tl">
                    <a:srgbClr val="000000">
                      <a:alpha val="43137"/>
                    </a:srgbClr>
                  </a:outerShdw>
                </a:effectLst>
                <a:latin typeface="Arial" panose="020B0604020202020204" pitchFamily="34" charset="0"/>
                <a:cs typeface="Arial"/>
                <a:sym typeface="Arial"/>
              </a:rPr>
              <a:t>6</a:t>
            </a:r>
          </a:p>
        </p:txBody>
      </p:sp>
      <p:pic>
        <p:nvPicPr>
          <p:cNvPr id="12" name="Picture 11" descr="A close up of a logo&#10;&#10;Description generated with high confidence">
            <a:extLst>
              <a:ext uri="{FF2B5EF4-FFF2-40B4-BE49-F238E27FC236}">
                <a16:creationId xmlns:a16="http://schemas.microsoft.com/office/drawing/2014/main" id="{1C77B4BB-D482-4C7D-B228-90B6B4E7550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2224615" y="290370"/>
            <a:ext cx="1730885" cy="1748193"/>
          </a:xfrm>
          <a:prstGeom prst="rect">
            <a:avLst/>
          </a:prstGeom>
        </p:spPr>
      </p:pic>
      <p:pic>
        <p:nvPicPr>
          <p:cNvPr id="13" name="Picture 12" descr="A picture containing fireworks, outdoor object&#10;&#10;Description generated with very high confidence">
            <a:extLst>
              <a:ext uri="{FF2B5EF4-FFF2-40B4-BE49-F238E27FC236}">
                <a16:creationId xmlns:a16="http://schemas.microsoft.com/office/drawing/2014/main" id="{AACF0864-491A-48F5-9AA3-F62DCC3F4D1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857528" y="677359"/>
            <a:ext cx="4978218" cy="974219"/>
          </a:xfrm>
          <a:prstGeom prst="rect">
            <a:avLst/>
          </a:prstGeom>
        </p:spPr>
      </p:pic>
      <p:pic>
        <p:nvPicPr>
          <p:cNvPr id="14" name="Picture 13" descr="A close up of a logo&#10;&#10;Description generated with high confidence">
            <a:extLst>
              <a:ext uri="{FF2B5EF4-FFF2-40B4-BE49-F238E27FC236}">
                <a16:creationId xmlns:a16="http://schemas.microsoft.com/office/drawing/2014/main" id="{C46575C1-1A0D-4F3F-9313-FF1489871E0E}"/>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12756224" y="594298"/>
            <a:ext cx="963885" cy="1162667"/>
          </a:xfrm>
          <a:prstGeom prst="rect">
            <a:avLst/>
          </a:prstGeom>
        </p:spPr>
      </p:pic>
      <p:pic>
        <p:nvPicPr>
          <p:cNvPr id="15" name="Picture 14" descr="A close up of a logo&#10;&#10;Description generated with high confidence">
            <a:extLst>
              <a:ext uri="{FF2B5EF4-FFF2-40B4-BE49-F238E27FC236}">
                <a16:creationId xmlns:a16="http://schemas.microsoft.com/office/drawing/2014/main" id="{CEF42F1C-4F8A-45A0-B6CB-5290FCCAEC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5772" y="332906"/>
            <a:ext cx="1730885" cy="1748193"/>
          </a:xfrm>
          <a:prstGeom prst="rect">
            <a:avLst/>
          </a:prstGeom>
        </p:spPr>
      </p:pic>
      <p:pic>
        <p:nvPicPr>
          <p:cNvPr id="16" name="Picture 15" descr="A picture containing fireworks, outdoor object&#10;&#10;Description generated with very high confidence">
            <a:extLst>
              <a:ext uri="{FF2B5EF4-FFF2-40B4-BE49-F238E27FC236}">
                <a16:creationId xmlns:a16="http://schemas.microsoft.com/office/drawing/2014/main" id="{9CCB758B-A893-4B77-ABAA-30FBE0C9AB7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90576" y="517859"/>
            <a:ext cx="4978218" cy="974219"/>
          </a:xfrm>
          <a:prstGeom prst="rect">
            <a:avLst/>
          </a:prstGeom>
        </p:spPr>
      </p:pic>
      <p:pic>
        <p:nvPicPr>
          <p:cNvPr id="17" name="Picture 16" descr="A close up of a logo&#10;&#10;Description generated with high confidence">
            <a:extLst>
              <a:ext uri="{FF2B5EF4-FFF2-40B4-BE49-F238E27FC236}">
                <a16:creationId xmlns:a16="http://schemas.microsoft.com/office/drawing/2014/main" id="{D12D1A1A-AB98-4B2E-BE5B-028CFD10E720}"/>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rot="19895699">
            <a:off x="5589272" y="434798"/>
            <a:ext cx="963885" cy="1162667"/>
          </a:xfrm>
          <a:prstGeom prst="rect">
            <a:avLst/>
          </a:prstGeom>
        </p:spPr>
      </p:pic>
      <p:pic>
        <p:nvPicPr>
          <p:cNvPr id="21" name="Picture 115" descr="ALRMCLOK"/>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8321785" y="7032617"/>
            <a:ext cx="1512095" cy="1828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15</a:t>
            </a:r>
          </a:p>
        </p:txBody>
      </p:sp>
      <p:sp>
        <p:nvSpPr>
          <p:cNvPr id="23"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14</a:t>
            </a:r>
          </a:p>
        </p:txBody>
      </p:sp>
      <p:sp>
        <p:nvSpPr>
          <p:cNvPr id="24"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13</a:t>
            </a:r>
          </a:p>
        </p:txBody>
      </p:sp>
      <p:sp>
        <p:nvSpPr>
          <p:cNvPr id="25"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12</a:t>
            </a:r>
          </a:p>
        </p:txBody>
      </p:sp>
      <p:sp>
        <p:nvSpPr>
          <p:cNvPr id="26"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11</a:t>
            </a:r>
          </a:p>
        </p:txBody>
      </p:sp>
      <p:sp>
        <p:nvSpPr>
          <p:cNvPr id="27"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10</a:t>
            </a:r>
          </a:p>
        </p:txBody>
      </p:sp>
      <p:sp>
        <p:nvSpPr>
          <p:cNvPr id="28"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9</a:t>
            </a:r>
          </a:p>
        </p:txBody>
      </p:sp>
      <p:sp>
        <p:nvSpPr>
          <p:cNvPr id="29"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8</a:t>
            </a:r>
          </a:p>
        </p:txBody>
      </p:sp>
      <p:sp>
        <p:nvSpPr>
          <p:cNvPr id="30"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7</a:t>
            </a:r>
          </a:p>
        </p:txBody>
      </p:sp>
      <p:sp>
        <p:nvSpPr>
          <p:cNvPr id="31"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6</a:t>
            </a:r>
          </a:p>
        </p:txBody>
      </p:sp>
      <p:sp>
        <p:nvSpPr>
          <p:cNvPr id="32"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5</a:t>
            </a:r>
          </a:p>
        </p:txBody>
      </p:sp>
      <p:sp>
        <p:nvSpPr>
          <p:cNvPr id="33"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4</a:t>
            </a:r>
          </a:p>
        </p:txBody>
      </p:sp>
      <p:sp>
        <p:nvSpPr>
          <p:cNvPr id="34"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3</a:t>
            </a:r>
          </a:p>
        </p:txBody>
      </p:sp>
      <p:sp>
        <p:nvSpPr>
          <p:cNvPr id="35"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2</a:t>
            </a:r>
          </a:p>
        </p:txBody>
      </p:sp>
      <p:sp>
        <p:nvSpPr>
          <p:cNvPr id="36"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fontAlgn="base">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defTabSz="1371600" eaLnBrk="0" fontAlgn="base" hangingPunct="0">
              <a:spcBef>
                <a:spcPct val="0"/>
              </a:spcBef>
              <a:spcAft>
                <a:spcPct val="0"/>
              </a:spcAft>
              <a:defRPr/>
            </a:pPr>
            <a:r>
              <a:rPr lang="en-US" altLang="en-US" sz="4200" dirty="0">
                <a:solidFill>
                  <a:srgbClr val="DC2608"/>
                </a:solidFill>
                <a:sym typeface="Arial"/>
              </a:rPr>
              <a:t>1</a:t>
            </a:r>
          </a:p>
        </p:txBody>
      </p:sp>
      <p:sp>
        <p:nvSpPr>
          <p:cNvPr id="37" name="Oval 176"/>
          <p:cNvSpPr>
            <a:spLocks noChangeArrowheads="1"/>
          </p:cNvSpPr>
          <p:nvPr/>
        </p:nvSpPr>
        <p:spPr bwMode="auto">
          <a:xfrm>
            <a:off x="8664684" y="7604117"/>
            <a:ext cx="800100" cy="800100"/>
          </a:xfrm>
          <a:prstGeom prst="ellipse">
            <a:avLst/>
          </a:prstGeom>
          <a:gradFill rotWithShape="1">
            <a:gsLst>
              <a:gs pos="0">
                <a:srgbClr val="FFFFFF"/>
              </a:gs>
              <a:gs pos="50000">
                <a:srgbClr val="FFFFFF">
                  <a:gamma/>
                  <a:tint val="60392"/>
                  <a:invGamma/>
                </a:srgbClr>
              </a:gs>
              <a:gs pos="100000">
                <a:srgbClr val="FFFFFF"/>
              </a:gs>
            </a:gsLst>
            <a:lin ang="5400000" scaled="1"/>
          </a:gradFill>
          <a:ln w="9525" algn="ctr">
            <a:noFill/>
            <a:round/>
            <a:headEnd/>
            <a:tailEnd/>
          </a:ln>
          <a:effectLst/>
        </p:spPr>
        <p:txBody>
          <a:bodyPr wrap="none" anchor="ctr"/>
          <a:lstStyle/>
          <a:p>
            <a:pPr algn="ctr" defTabSz="1371600" eaLnBrk="0" fontAlgn="base" hangingPunct="0">
              <a:spcBef>
                <a:spcPct val="0"/>
              </a:spcBef>
              <a:spcAft>
                <a:spcPct val="0"/>
              </a:spcAft>
              <a:defRPr/>
            </a:pPr>
            <a:r>
              <a:rPr lang="en-US" sz="4200" dirty="0">
                <a:solidFill>
                  <a:srgbClr val="DC2608"/>
                </a:solidFill>
                <a:latin typeface="Arial" panose="020B0604020202020204" pitchFamily="34" charset="0"/>
                <a:cs typeface="Arial" panose="020B0604020202020204" pitchFamily="34" charset="0"/>
                <a:sym typeface="Arial"/>
              </a:rPr>
              <a:t>0</a:t>
            </a:r>
          </a:p>
        </p:txBody>
      </p:sp>
      <p:sp>
        <p:nvSpPr>
          <p:cNvPr id="2" name="Rectangle 1"/>
          <p:cNvSpPr/>
          <p:nvPr/>
        </p:nvSpPr>
        <p:spPr>
          <a:xfrm>
            <a:off x="4528686" y="2794217"/>
            <a:ext cx="11631710" cy="1569660"/>
          </a:xfrm>
          <a:prstGeom prst="rect">
            <a:avLst/>
          </a:prstGeom>
        </p:spPr>
        <p:txBody>
          <a:bodyPr wrap="none">
            <a:spAutoFit/>
          </a:bodyPr>
          <a:lstStyle/>
          <a:p>
            <a:pPr algn="just" defTabSz="1371600"/>
            <a:r>
              <a:rPr lang="vi-VN" sz="4800" b="1" dirty="0">
                <a:solidFill>
                  <a:prstClr val="white"/>
                </a:solidFill>
                <a:latin typeface="Arial" panose="020B0604020202020204" pitchFamily="34" charset="0"/>
                <a:ea typeface="Times New Roman" panose="02020603050405020304" pitchFamily="18" charset="0"/>
                <a:cs typeface="Arial" panose="020B0604020202020204" pitchFamily="34" charset="0"/>
              </a:rPr>
              <a:t>Câu 6: </a:t>
            </a:r>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Tác giả đã khắc họa vẻ ngoài của </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dirty="0">
                <a:solidFill>
                  <a:prstClr val="white"/>
                </a:solidFill>
                <a:latin typeface="Arial" panose="020B0604020202020204" pitchFamily="34" charset="0"/>
                <a:ea typeface="Times New Roman" panose="02020603050405020304" pitchFamily="18" charset="0"/>
                <a:cs typeface="Arial" panose="020B0604020202020204" pitchFamily="34" charset="0"/>
              </a:rPr>
              <a:t>Dế Mèn như thế nào?</a:t>
            </a:r>
            <a:endParaRPr lang="en-US" sz="4800" dirty="0">
              <a:solidFill>
                <a:prstClr val="white"/>
              </a:solidFill>
              <a:latin typeface="Arial" panose="020B0604020202020204" pitchFamily="34" charset="0"/>
              <a:ea typeface="Times New Roman" panose="02020603050405020304" pitchFamily="18" charset="0"/>
              <a:cs typeface="Arial" panose="020B0604020202020204" pitchFamily="34" charset="0"/>
            </a:endParaRPr>
          </a:p>
        </p:txBody>
      </p:sp>
      <p:sp>
        <p:nvSpPr>
          <p:cNvPr id="6" name="Rectangle 5"/>
          <p:cNvSpPr/>
          <p:nvPr/>
        </p:nvSpPr>
        <p:spPr>
          <a:xfrm>
            <a:off x="2407019" y="6224703"/>
            <a:ext cx="4708340" cy="1569660"/>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Ốm</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yếu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gầy</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gò</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xanh</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xao</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8" name="Rectangle 7"/>
          <p:cNvSpPr/>
          <p:nvPr/>
        </p:nvSpPr>
        <p:spPr>
          <a:xfrm>
            <a:off x="10344539" y="6205109"/>
            <a:ext cx="6647974" cy="1446550"/>
          </a:xfrm>
          <a:prstGeom prst="rect">
            <a:avLst/>
          </a:prstGeom>
        </p:spPr>
        <p:txBody>
          <a:bodyPr wrap="none">
            <a:spAutoFit/>
          </a:bodyPr>
          <a:lstStyle/>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Khỏe</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mạnh</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cường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tráng</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đẹp</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đẽ</a:t>
            </a:r>
            <a:r>
              <a:rPr lang="en-US" sz="44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prstClr val="black"/>
              </a:solidFill>
              <a:latin typeface="Arial" panose="020B0604020202020204" pitchFamily="34" charset="0"/>
              <a:cs typeface="Arial" panose="020B0604020202020204" pitchFamily="34" charset="0"/>
            </a:endParaRPr>
          </a:p>
        </p:txBody>
      </p:sp>
      <p:sp>
        <p:nvSpPr>
          <p:cNvPr id="39" name="Rectangle 38"/>
          <p:cNvSpPr/>
          <p:nvPr/>
        </p:nvSpPr>
        <p:spPr>
          <a:xfrm>
            <a:off x="10357476" y="6184053"/>
            <a:ext cx="6647974" cy="1446550"/>
          </a:xfrm>
          <a:prstGeom prst="rect">
            <a:avLst/>
          </a:prstGeom>
        </p:spPr>
        <p:txBody>
          <a:bodyPr wrap="none">
            <a:spAutoFit/>
          </a:bodyPr>
          <a:lstStyle/>
          <a:p>
            <a:pPr defTabSz="1371600"/>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Khỏe</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mạnh</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cường</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tráng</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và</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đẹp</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 </a:t>
            </a:r>
            <a:r>
              <a:rPr lang="en-US" sz="4400" dirty="0" err="1">
                <a:solidFill>
                  <a:srgbClr val="FF0000"/>
                </a:solidFill>
                <a:latin typeface="Arial" panose="020B0604020202020204" pitchFamily="34" charset="0"/>
                <a:ea typeface="Times New Roman" panose="02020603050405020304" pitchFamily="18" charset="0"/>
                <a:cs typeface="Arial" panose="020B0604020202020204" pitchFamily="34" charset="0"/>
              </a:rPr>
              <a:t>đẽ</a:t>
            </a:r>
            <a:r>
              <a:rPr lang="en-US" sz="4400" dirty="0">
                <a:solidFill>
                  <a:srgbClr val="FF0000"/>
                </a:solidFill>
                <a:latin typeface="Arial" panose="020B0604020202020204" pitchFamily="34" charset="0"/>
                <a:ea typeface="Times New Roman" panose="02020603050405020304" pitchFamily="18" charset="0"/>
                <a:cs typeface="Arial" panose="020B0604020202020204" pitchFamily="34" charset="0"/>
              </a:rPr>
              <a:t>.</a:t>
            </a:r>
            <a:endParaRPr lang="en-US" sz="4400" dirty="0">
              <a:solidFill>
                <a:srgbClr val="FF0000"/>
              </a:solidFill>
              <a:latin typeface="Arial" panose="020B0604020202020204" pitchFamily="34" charset="0"/>
              <a:cs typeface="Arial" panose="020B0604020202020204" pitchFamily="34" charset="0"/>
            </a:endParaRPr>
          </a:p>
        </p:txBody>
      </p:sp>
      <p:sp>
        <p:nvSpPr>
          <p:cNvPr id="10" name="Rectangle 9"/>
          <p:cNvSpPr/>
          <p:nvPr/>
        </p:nvSpPr>
        <p:spPr>
          <a:xfrm>
            <a:off x="2053286" y="8151063"/>
            <a:ext cx="4913525" cy="1569660"/>
          </a:xfrm>
          <a:prstGeom prst="rect">
            <a:avLst/>
          </a:prstGeom>
        </p:spPr>
        <p:txBody>
          <a:bodyPr wrap="none">
            <a:spAutoFit/>
          </a:bodyPr>
          <a:lstStyle/>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Mập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mạp</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xấu</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xí</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p>
          <a:p>
            <a:pPr defTabSz="1371600"/>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và</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thô</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 </a:t>
            </a:r>
            <a:r>
              <a:rPr lang="en-US" sz="4800" dirty="0" err="1">
                <a:solidFill>
                  <a:srgbClr val="000000"/>
                </a:solidFill>
                <a:latin typeface="Arial" panose="020B0604020202020204" pitchFamily="34" charset="0"/>
                <a:ea typeface="Times New Roman" panose="02020603050405020304" pitchFamily="18" charset="0"/>
                <a:cs typeface="Arial" panose="020B0604020202020204" pitchFamily="34" charset="0"/>
              </a:rPr>
              <a:t>kệch</a:t>
            </a:r>
            <a:r>
              <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a:t>
            </a:r>
            <a:endParaRPr lang="en-US" sz="4800" dirty="0">
              <a:solidFill>
                <a:prstClr val="black"/>
              </a:solidFill>
              <a:latin typeface="Arial" panose="020B0604020202020204" pitchFamily="34" charset="0"/>
              <a:cs typeface="Arial" panose="020B0604020202020204" pitchFamily="34" charset="0"/>
            </a:endParaRPr>
          </a:p>
        </p:txBody>
      </p:sp>
      <p:sp>
        <p:nvSpPr>
          <p:cNvPr id="18" name="Rectangle 17"/>
          <p:cNvSpPr/>
          <p:nvPr/>
        </p:nvSpPr>
        <p:spPr>
          <a:xfrm>
            <a:off x="10271962" y="8151063"/>
            <a:ext cx="6694461" cy="1569660"/>
          </a:xfrm>
          <a:prstGeom prst="rect">
            <a:avLst/>
          </a:prstGeom>
        </p:spPr>
        <p:txBody>
          <a:bodyPr wrap="none">
            <a:spAutoFit/>
          </a:bodyPr>
          <a:lstStyle/>
          <a:p>
            <a:pPr algn="just" defTabSz="1371600"/>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Thân hình bình thường </a:t>
            </a:r>
            <a:endParaRPr lang="en-US" sz="4800" dirty="0">
              <a:solidFill>
                <a:srgbClr val="000000"/>
              </a:solidFill>
              <a:latin typeface="Arial" panose="020B0604020202020204" pitchFamily="34" charset="0"/>
              <a:ea typeface="Times New Roman" panose="02020603050405020304" pitchFamily="18" charset="0"/>
              <a:cs typeface="Arial" panose="020B0604020202020204" pitchFamily="34" charset="0"/>
            </a:endParaRPr>
          </a:p>
          <a:p>
            <a:pPr algn="just" defTabSz="1371600"/>
            <a:r>
              <a:rPr lang="vi-VN" sz="4800" dirty="0">
                <a:solidFill>
                  <a:srgbClr val="000000"/>
                </a:solidFill>
                <a:latin typeface="Arial" panose="020B0604020202020204" pitchFamily="34" charset="0"/>
                <a:ea typeface="Times New Roman" panose="02020603050405020304" pitchFamily="18" charset="0"/>
                <a:cs typeface="Arial" panose="020B0604020202020204" pitchFamily="34" charset="0"/>
              </a:rPr>
              <a:t>như bao con dế khác.</a:t>
            </a:r>
            <a:endParaRPr lang="en-US" sz="4800" dirty="0">
              <a:solidFill>
                <a:prstClr val="black"/>
              </a:solidFill>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4184348826"/>
      </p:ext>
    </p:extLst>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mph" presetSubtype="0" repeatCount="indefinite" accel="10000" autoRev="1" fill="hold" nodeType="withEffect">
                                  <p:stCondLst>
                                    <p:cond delay="0"/>
                                  </p:stCondLst>
                                  <p:childTnLst>
                                    <p:animRot by="3000000">
                                      <p:cBhvr>
                                        <p:cTn id="6" dur="1500" fill="hold"/>
                                        <p:tgtEl>
                                          <p:spTgt spid="14"/>
                                        </p:tgtEl>
                                        <p:attrNameLst>
                                          <p:attrName>r</p:attrName>
                                        </p:attrNameLst>
                                      </p:cBhvr>
                                    </p:animRot>
                                  </p:childTnLst>
                                </p:cTn>
                              </p:par>
                              <p:par>
                                <p:cTn id="7" presetID="6" presetClass="emph" presetSubtype="0" repeatCount="indefinite" autoRev="1" fill="hold" nodeType="withEffect">
                                  <p:stCondLst>
                                    <p:cond delay="0"/>
                                  </p:stCondLst>
                                  <p:childTnLst>
                                    <p:animScale>
                                      <p:cBhvr>
                                        <p:cTn id="8" dur="1000" fill="hold"/>
                                        <p:tgtEl>
                                          <p:spTgt spid="13"/>
                                        </p:tgtEl>
                                      </p:cBhvr>
                                      <p:by x="150000" y="150000"/>
                                    </p:animScale>
                                  </p:childTnLst>
                                </p:cTn>
                              </p:par>
                              <p:par>
                                <p:cTn id="9" presetID="8" presetClass="emph" presetSubtype="0" repeatCount="indefinite" accel="10000" autoRev="1" fill="hold" nodeType="withEffect">
                                  <p:stCondLst>
                                    <p:cond delay="0"/>
                                  </p:stCondLst>
                                  <p:childTnLst>
                                    <p:animRot by="3000000">
                                      <p:cBhvr>
                                        <p:cTn id="10" dur="1500" fill="hold"/>
                                        <p:tgtEl>
                                          <p:spTgt spid="17"/>
                                        </p:tgtEl>
                                        <p:attrNameLst>
                                          <p:attrName>r</p:attrName>
                                        </p:attrNameLst>
                                      </p:cBhvr>
                                    </p:animRot>
                                  </p:childTnLst>
                                </p:cTn>
                              </p:par>
                              <p:par>
                                <p:cTn id="11" presetID="6" presetClass="emph" presetSubtype="0" repeatCount="indefinite" autoRev="1" fill="hold" nodeType="withEffect">
                                  <p:stCondLst>
                                    <p:cond delay="0"/>
                                  </p:stCondLst>
                                  <p:childTnLst>
                                    <p:animScale>
                                      <p:cBhvr>
                                        <p:cTn id="12" dur="1000" fill="hold"/>
                                        <p:tgtEl>
                                          <p:spTgt spid="16"/>
                                        </p:tgtEl>
                                      </p:cBhvr>
                                      <p:by x="150000" y="150000"/>
                                    </p:animScale>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39"/>
                                        </p:tgtEl>
                                        <p:attrNameLst>
                                          <p:attrName>style.visibility</p:attrName>
                                        </p:attrNameLst>
                                      </p:cBhvr>
                                      <p:to>
                                        <p:strVal val="visible"/>
                                      </p:to>
                                    </p:set>
                                    <p:animEffect transition="in" filter="fade">
                                      <p:cBhvr>
                                        <p:cTn id="17" dur="1000"/>
                                        <p:tgtEl>
                                          <p:spTgt spid="39"/>
                                        </p:tgtEl>
                                      </p:cBhvr>
                                    </p:animEffect>
                                    <p:anim calcmode="lin" valueType="num">
                                      <p:cBhvr>
                                        <p:cTn id="18" dur="1000" fill="hold"/>
                                        <p:tgtEl>
                                          <p:spTgt spid="39"/>
                                        </p:tgtEl>
                                        <p:attrNameLst>
                                          <p:attrName>ppt_x</p:attrName>
                                        </p:attrNameLst>
                                      </p:cBhvr>
                                      <p:tavLst>
                                        <p:tav tm="0">
                                          <p:val>
                                            <p:strVal val="#ppt_x"/>
                                          </p:val>
                                        </p:tav>
                                        <p:tav tm="100000">
                                          <p:val>
                                            <p:strVal val="#ppt_x"/>
                                          </p:val>
                                        </p:tav>
                                      </p:tavLst>
                                    </p:anim>
                                    <p:anim calcmode="lin" valueType="num">
                                      <p:cBhvr>
                                        <p:cTn id="1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seq concurrent="1" nextAc="seek">
              <p:cTn id="20" restart="whenNotActive" fill="hold" evtFilter="cancelBubble" nodeType="interactiveSeq">
                <p:stCondLst>
                  <p:cond evt="onClick" delay="0">
                    <p:tgtEl>
                      <p:spTgt spid="21"/>
                    </p:tgtEl>
                  </p:cond>
                </p:stCondLst>
                <p:endSync evt="end" delay="0">
                  <p:rtn val="all"/>
                </p:endSync>
                <p:childTnLst>
                  <p:par>
                    <p:cTn id="21" fill="hold">
                      <p:stCondLst>
                        <p:cond delay="0"/>
                      </p:stCondLst>
                      <p:childTnLst>
                        <p:par>
                          <p:cTn id="22" fill="hold">
                            <p:stCondLst>
                              <p:cond delay="0"/>
                            </p:stCondLst>
                            <p:childTnLst>
                              <p:par>
                                <p:cTn id="23" presetID="1" presetClass="entr" presetSubtype="0" fill="hold" grpId="0" nodeType="afterEffect">
                                  <p:stCondLst>
                                    <p:cond delay="1000"/>
                                  </p:stCondLst>
                                  <p:childTnLst>
                                    <p:set>
                                      <p:cBhvr>
                                        <p:cTn id="24" dur="1" fill="hold">
                                          <p:stCondLst>
                                            <p:cond delay="0"/>
                                          </p:stCondLst>
                                        </p:cTn>
                                        <p:tgtEl>
                                          <p:spTgt spid="22"/>
                                        </p:tgtEl>
                                        <p:attrNameLst>
                                          <p:attrName>style.visibility</p:attrName>
                                        </p:attrNameLst>
                                      </p:cBhvr>
                                      <p:to>
                                        <p:strVal val="visible"/>
                                      </p:to>
                                    </p:set>
                                  </p:childTnLst>
                                  <p:subTnLst>
                                    <p:audio>
                                      <p:cMediaNode>
                                        <p:cTn display="0" masterRel="sameClick">
                                          <p:stCondLst>
                                            <p:cond evt="begin" delay="0">
                                              <p:tn val="23"/>
                                            </p:cond>
                                          </p:stCondLst>
                                          <p:endCondLst>
                                            <p:cond evt="onStopAudio" delay="0">
                                              <p:tgtEl>
                                                <p:sldTgt/>
                                              </p:tgtEl>
                                            </p:cond>
                                          </p:endCondLst>
                                        </p:cTn>
                                        <p:tgtEl>
                                          <p:sndTgt r:embed="rId3" name="beep.wav"/>
                                        </p:tgtEl>
                                      </p:cMediaNode>
                                    </p:audio>
                                  </p:subTnLst>
                                </p:cTn>
                              </p:par>
                            </p:childTnLst>
                          </p:cTn>
                        </p:par>
                        <p:par>
                          <p:cTn id="25" fill="hold">
                            <p:stCondLst>
                              <p:cond delay="1000"/>
                            </p:stCondLst>
                            <p:childTnLst>
                              <p:par>
                                <p:cTn id="26" presetID="1" presetClass="entr" presetSubtype="0" fill="hold" grpId="0" nodeType="afterEffect">
                                  <p:stCondLst>
                                    <p:cond delay="1000"/>
                                  </p:stCondLst>
                                  <p:childTnLst>
                                    <p:set>
                                      <p:cBhvr>
                                        <p:cTn id="27" dur="1" fill="hold">
                                          <p:stCondLst>
                                            <p:cond delay="0"/>
                                          </p:stCondLst>
                                        </p:cTn>
                                        <p:tgtEl>
                                          <p:spTgt spid="23"/>
                                        </p:tgtEl>
                                        <p:attrNameLst>
                                          <p:attrName>style.visibility</p:attrName>
                                        </p:attrNameLst>
                                      </p:cBhvr>
                                      <p:to>
                                        <p:strVal val="visible"/>
                                      </p:to>
                                    </p:set>
                                  </p:childTnLst>
                                  <p:subTnLst>
                                    <p:audio>
                                      <p:cMediaNode>
                                        <p:cTn display="0" masterRel="sameClick">
                                          <p:stCondLst>
                                            <p:cond evt="begin" delay="0">
                                              <p:tn val="26"/>
                                            </p:cond>
                                          </p:stCondLst>
                                          <p:endCondLst>
                                            <p:cond evt="onStopAudio" delay="0">
                                              <p:tgtEl>
                                                <p:sldTgt/>
                                              </p:tgtEl>
                                            </p:cond>
                                          </p:endCondLst>
                                        </p:cTn>
                                        <p:tgtEl>
                                          <p:sndTgt r:embed="rId3" name="beep.wav"/>
                                        </p:tgtEl>
                                      </p:cMediaNode>
                                    </p:audio>
                                  </p:subTnLst>
                                </p:cTn>
                              </p:par>
                            </p:childTnLst>
                          </p:cTn>
                        </p:par>
                        <p:par>
                          <p:cTn id="28" fill="hold">
                            <p:stCondLst>
                              <p:cond delay="2000"/>
                            </p:stCondLst>
                            <p:childTnLst>
                              <p:par>
                                <p:cTn id="29" presetID="1" presetClass="entr" presetSubtype="0" fill="hold" grpId="0" nodeType="afterEffect">
                                  <p:stCondLst>
                                    <p:cond delay="1000"/>
                                  </p:stCondLst>
                                  <p:childTnLst>
                                    <p:set>
                                      <p:cBhvr>
                                        <p:cTn id="30" dur="1" fill="hold">
                                          <p:stCondLst>
                                            <p:cond delay="0"/>
                                          </p:stCondLst>
                                        </p:cTn>
                                        <p:tgtEl>
                                          <p:spTgt spid="24"/>
                                        </p:tgtEl>
                                        <p:attrNameLst>
                                          <p:attrName>style.visibility</p:attrName>
                                        </p:attrNameLst>
                                      </p:cBhvr>
                                      <p:to>
                                        <p:strVal val="visible"/>
                                      </p:to>
                                    </p:set>
                                  </p:childTnLst>
                                  <p:subTnLst>
                                    <p:audio>
                                      <p:cMediaNode>
                                        <p:cTn display="0" masterRel="sameClick">
                                          <p:stCondLst>
                                            <p:cond evt="begin" delay="0">
                                              <p:tn val="29"/>
                                            </p:cond>
                                          </p:stCondLst>
                                          <p:endCondLst>
                                            <p:cond evt="onStopAudio" delay="0">
                                              <p:tgtEl>
                                                <p:sldTgt/>
                                              </p:tgtEl>
                                            </p:cond>
                                          </p:endCondLst>
                                        </p:cTn>
                                        <p:tgtEl>
                                          <p:sndTgt r:embed="rId3" name="beep.wav"/>
                                        </p:tgtEl>
                                      </p:cMediaNode>
                                    </p:audio>
                                  </p:subTnLst>
                                </p:cTn>
                              </p:par>
                            </p:childTnLst>
                          </p:cTn>
                        </p:par>
                        <p:par>
                          <p:cTn id="31" fill="hold">
                            <p:stCondLst>
                              <p:cond delay="3000"/>
                            </p:stCondLst>
                            <p:childTnLst>
                              <p:par>
                                <p:cTn id="32" presetID="1" presetClass="entr" presetSubtype="0" fill="hold" grpId="0" nodeType="afterEffect">
                                  <p:stCondLst>
                                    <p:cond delay="1000"/>
                                  </p:stCondLst>
                                  <p:childTnLst>
                                    <p:set>
                                      <p:cBhvr>
                                        <p:cTn id="33" dur="1" fill="hold">
                                          <p:stCondLst>
                                            <p:cond delay="0"/>
                                          </p:stCondLst>
                                        </p:cTn>
                                        <p:tgtEl>
                                          <p:spTgt spid="25"/>
                                        </p:tgtEl>
                                        <p:attrNameLst>
                                          <p:attrName>style.visibility</p:attrName>
                                        </p:attrNameLst>
                                      </p:cBhvr>
                                      <p:to>
                                        <p:strVal val="visible"/>
                                      </p:to>
                                    </p:set>
                                  </p:childTnLst>
                                  <p:subTnLst>
                                    <p:audio>
                                      <p:cMediaNode>
                                        <p:cTn display="0" masterRel="sameClick">
                                          <p:stCondLst>
                                            <p:cond evt="begin" delay="0">
                                              <p:tn val="32"/>
                                            </p:cond>
                                          </p:stCondLst>
                                          <p:endCondLst>
                                            <p:cond evt="onStopAudio" delay="0">
                                              <p:tgtEl>
                                                <p:sldTgt/>
                                              </p:tgtEl>
                                            </p:cond>
                                          </p:endCondLst>
                                        </p:cTn>
                                        <p:tgtEl>
                                          <p:sndTgt r:embed="rId3" name="beep.wav"/>
                                        </p:tgtEl>
                                      </p:cMediaNode>
                                    </p:audio>
                                  </p:subTnLst>
                                </p:cTn>
                              </p:par>
                            </p:childTnLst>
                          </p:cTn>
                        </p:par>
                        <p:par>
                          <p:cTn id="34" fill="hold">
                            <p:stCondLst>
                              <p:cond delay="4000"/>
                            </p:stCondLst>
                            <p:childTnLst>
                              <p:par>
                                <p:cTn id="35" presetID="1" presetClass="entr" presetSubtype="0" fill="hold" grpId="0" nodeType="afterEffect">
                                  <p:stCondLst>
                                    <p:cond delay="1000"/>
                                  </p:stCondLst>
                                  <p:childTnLst>
                                    <p:set>
                                      <p:cBhvr>
                                        <p:cTn id="36" dur="1" fill="hold">
                                          <p:stCondLst>
                                            <p:cond delay="0"/>
                                          </p:stCondLst>
                                        </p:cTn>
                                        <p:tgtEl>
                                          <p:spTgt spid="26"/>
                                        </p:tgtEl>
                                        <p:attrNameLst>
                                          <p:attrName>style.visibility</p:attrName>
                                        </p:attrNameLst>
                                      </p:cBhvr>
                                      <p:to>
                                        <p:strVal val="visible"/>
                                      </p:to>
                                    </p:set>
                                  </p:childTnLst>
                                  <p:subTnLst>
                                    <p:audio>
                                      <p:cMediaNode>
                                        <p:cTn display="0" masterRel="sameClick">
                                          <p:stCondLst>
                                            <p:cond evt="begin" delay="0">
                                              <p:tn val="35"/>
                                            </p:cond>
                                          </p:stCondLst>
                                          <p:endCondLst>
                                            <p:cond evt="onStopAudio" delay="0">
                                              <p:tgtEl>
                                                <p:sldTgt/>
                                              </p:tgtEl>
                                            </p:cond>
                                          </p:endCondLst>
                                        </p:cTn>
                                        <p:tgtEl>
                                          <p:sndTgt r:embed="rId3" name="beep.wav"/>
                                        </p:tgtEl>
                                      </p:cMediaNode>
                                    </p:audio>
                                  </p:subTnLst>
                                </p:cTn>
                              </p:par>
                            </p:childTnLst>
                          </p:cTn>
                        </p:par>
                        <p:par>
                          <p:cTn id="37" fill="hold">
                            <p:stCondLst>
                              <p:cond delay="5000"/>
                            </p:stCondLst>
                            <p:childTnLst>
                              <p:par>
                                <p:cTn id="38" presetID="1" presetClass="entr" presetSubtype="0" fill="hold" grpId="0" nodeType="afterEffect">
                                  <p:stCondLst>
                                    <p:cond delay="1000"/>
                                  </p:stCondLst>
                                  <p:childTnLst>
                                    <p:set>
                                      <p:cBhvr>
                                        <p:cTn id="39" dur="1" fill="hold">
                                          <p:stCondLst>
                                            <p:cond delay="0"/>
                                          </p:stCondLst>
                                        </p:cTn>
                                        <p:tgtEl>
                                          <p:spTgt spid="27"/>
                                        </p:tgtEl>
                                        <p:attrNameLst>
                                          <p:attrName>style.visibility</p:attrName>
                                        </p:attrNameLst>
                                      </p:cBhvr>
                                      <p:to>
                                        <p:strVal val="visible"/>
                                      </p:to>
                                    </p:set>
                                  </p:childTnLst>
                                  <p:subTnLst>
                                    <p:audio>
                                      <p:cMediaNode>
                                        <p:cTn display="0" masterRel="sameClick">
                                          <p:stCondLst>
                                            <p:cond evt="begin" delay="0">
                                              <p:tn val="38"/>
                                            </p:cond>
                                          </p:stCondLst>
                                          <p:endCondLst>
                                            <p:cond evt="onStopAudio" delay="0">
                                              <p:tgtEl>
                                                <p:sldTgt/>
                                              </p:tgtEl>
                                            </p:cond>
                                          </p:endCondLst>
                                        </p:cTn>
                                        <p:tgtEl>
                                          <p:sndTgt r:embed="rId3" name="beep.wav"/>
                                        </p:tgtEl>
                                      </p:cMediaNode>
                                    </p:audio>
                                  </p:subTnLst>
                                </p:cTn>
                              </p:par>
                            </p:childTnLst>
                          </p:cTn>
                        </p:par>
                        <p:par>
                          <p:cTn id="40" fill="hold">
                            <p:stCondLst>
                              <p:cond delay="6000"/>
                            </p:stCondLst>
                            <p:childTnLst>
                              <p:par>
                                <p:cTn id="41" presetID="1" presetClass="entr" presetSubtype="0" fill="hold" grpId="0" nodeType="afterEffect">
                                  <p:stCondLst>
                                    <p:cond delay="1000"/>
                                  </p:stCondLst>
                                  <p:childTnLst>
                                    <p:set>
                                      <p:cBhvr>
                                        <p:cTn id="42" dur="1" fill="hold">
                                          <p:stCondLst>
                                            <p:cond delay="0"/>
                                          </p:stCondLst>
                                        </p:cTn>
                                        <p:tgtEl>
                                          <p:spTgt spid="28"/>
                                        </p:tgtEl>
                                        <p:attrNameLst>
                                          <p:attrName>style.visibility</p:attrName>
                                        </p:attrNameLst>
                                      </p:cBhvr>
                                      <p:to>
                                        <p:strVal val="visible"/>
                                      </p:to>
                                    </p:set>
                                  </p:childTnLst>
                                  <p:subTnLst>
                                    <p:audio>
                                      <p:cMediaNode>
                                        <p:cTn display="0" masterRel="sameClick">
                                          <p:stCondLst>
                                            <p:cond evt="begin" delay="0">
                                              <p:tn val="41"/>
                                            </p:cond>
                                          </p:stCondLst>
                                          <p:endCondLst>
                                            <p:cond evt="onStopAudio" delay="0">
                                              <p:tgtEl>
                                                <p:sldTgt/>
                                              </p:tgtEl>
                                            </p:cond>
                                          </p:endCondLst>
                                        </p:cTn>
                                        <p:tgtEl>
                                          <p:sndTgt r:embed="rId3" name="beep.wav"/>
                                        </p:tgtEl>
                                      </p:cMediaNode>
                                    </p:audio>
                                  </p:subTnLst>
                                </p:cTn>
                              </p:par>
                            </p:childTnLst>
                          </p:cTn>
                        </p:par>
                        <p:par>
                          <p:cTn id="43" fill="hold">
                            <p:stCondLst>
                              <p:cond delay="7000"/>
                            </p:stCondLst>
                            <p:childTnLst>
                              <p:par>
                                <p:cTn id="44" presetID="1" presetClass="entr" presetSubtype="0" fill="hold" grpId="0" nodeType="afterEffect">
                                  <p:stCondLst>
                                    <p:cond delay="1000"/>
                                  </p:stCondLst>
                                  <p:childTnLst>
                                    <p:set>
                                      <p:cBhvr>
                                        <p:cTn id="45" dur="1" fill="hold">
                                          <p:stCondLst>
                                            <p:cond delay="0"/>
                                          </p:stCondLst>
                                        </p:cTn>
                                        <p:tgtEl>
                                          <p:spTgt spid="29"/>
                                        </p:tgtEl>
                                        <p:attrNameLst>
                                          <p:attrName>style.visibility</p:attrName>
                                        </p:attrNameLst>
                                      </p:cBhvr>
                                      <p:to>
                                        <p:strVal val="visible"/>
                                      </p:to>
                                    </p:set>
                                  </p:childTnLst>
                                  <p:subTnLst>
                                    <p:audio>
                                      <p:cMediaNode>
                                        <p:cTn display="0" masterRel="sameClick">
                                          <p:stCondLst>
                                            <p:cond evt="begin" delay="0">
                                              <p:tn val="44"/>
                                            </p:cond>
                                          </p:stCondLst>
                                          <p:endCondLst>
                                            <p:cond evt="onStopAudio" delay="0">
                                              <p:tgtEl>
                                                <p:sldTgt/>
                                              </p:tgtEl>
                                            </p:cond>
                                          </p:endCondLst>
                                        </p:cTn>
                                        <p:tgtEl>
                                          <p:sndTgt r:embed="rId3" name="beep.wav"/>
                                        </p:tgtEl>
                                      </p:cMediaNode>
                                    </p:audio>
                                  </p:subTnLst>
                                </p:cTn>
                              </p:par>
                            </p:childTnLst>
                          </p:cTn>
                        </p:par>
                        <p:par>
                          <p:cTn id="46" fill="hold">
                            <p:stCondLst>
                              <p:cond delay="8000"/>
                            </p:stCondLst>
                            <p:childTnLst>
                              <p:par>
                                <p:cTn id="47" presetID="1" presetClass="entr" presetSubtype="0" fill="hold" grpId="0" nodeType="afterEffect">
                                  <p:stCondLst>
                                    <p:cond delay="1000"/>
                                  </p:stCondLst>
                                  <p:childTnLst>
                                    <p:set>
                                      <p:cBhvr>
                                        <p:cTn id="48" dur="1" fill="hold">
                                          <p:stCondLst>
                                            <p:cond delay="0"/>
                                          </p:stCondLst>
                                        </p:cTn>
                                        <p:tgtEl>
                                          <p:spTgt spid="30"/>
                                        </p:tgtEl>
                                        <p:attrNameLst>
                                          <p:attrName>style.visibility</p:attrName>
                                        </p:attrNameLst>
                                      </p:cBhvr>
                                      <p:to>
                                        <p:strVal val="visible"/>
                                      </p:to>
                                    </p:set>
                                  </p:childTnLst>
                                  <p:subTnLst>
                                    <p:audio>
                                      <p:cMediaNode>
                                        <p:cTn display="0" masterRel="sameClick">
                                          <p:stCondLst>
                                            <p:cond evt="begin" delay="0">
                                              <p:tn val="47"/>
                                            </p:cond>
                                          </p:stCondLst>
                                          <p:endCondLst>
                                            <p:cond evt="onStopAudio" delay="0">
                                              <p:tgtEl>
                                                <p:sldTgt/>
                                              </p:tgtEl>
                                            </p:cond>
                                          </p:endCondLst>
                                        </p:cTn>
                                        <p:tgtEl>
                                          <p:sndTgt r:embed="rId3" name="beep.wav"/>
                                        </p:tgtEl>
                                      </p:cMediaNode>
                                    </p:audio>
                                  </p:subTnLst>
                                </p:cTn>
                              </p:par>
                            </p:childTnLst>
                          </p:cTn>
                        </p:par>
                        <p:par>
                          <p:cTn id="49" fill="hold">
                            <p:stCondLst>
                              <p:cond delay="9000"/>
                            </p:stCondLst>
                            <p:childTnLst>
                              <p:par>
                                <p:cTn id="50" presetID="1" presetClass="entr" presetSubtype="0" fill="hold" grpId="0" nodeType="afterEffect">
                                  <p:stCondLst>
                                    <p:cond delay="1000"/>
                                  </p:stCondLst>
                                  <p:childTnLst>
                                    <p:set>
                                      <p:cBhvr>
                                        <p:cTn id="51" dur="1" fill="hold">
                                          <p:stCondLst>
                                            <p:cond delay="0"/>
                                          </p:stCondLst>
                                        </p:cTn>
                                        <p:tgtEl>
                                          <p:spTgt spid="31"/>
                                        </p:tgtEl>
                                        <p:attrNameLst>
                                          <p:attrName>style.visibility</p:attrName>
                                        </p:attrNameLst>
                                      </p:cBhvr>
                                      <p:to>
                                        <p:strVal val="visible"/>
                                      </p:to>
                                    </p:set>
                                  </p:childTnLst>
                                  <p:subTnLst>
                                    <p:audio>
                                      <p:cMediaNode>
                                        <p:cTn display="0" masterRel="sameClick">
                                          <p:stCondLst>
                                            <p:cond evt="begin" delay="0">
                                              <p:tn val="50"/>
                                            </p:cond>
                                          </p:stCondLst>
                                          <p:endCondLst>
                                            <p:cond evt="onStopAudio" delay="0">
                                              <p:tgtEl>
                                                <p:sldTgt/>
                                              </p:tgtEl>
                                            </p:cond>
                                          </p:endCondLst>
                                        </p:cTn>
                                        <p:tgtEl>
                                          <p:sndTgt r:embed="rId3" name="beep.wav"/>
                                        </p:tgtEl>
                                      </p:cMediaNode>
                                    </p:audio>
                                  </p:subTnLst>
                                </p:cTn>
                              </p:par>
                            </p:childTnLst>
                          </p:cTn>
                        </p:par>
                        <p:par>
                          <p:cTn id="52" fill="hold">
                            <p:stCondLst>
                              <p:cond delay="10000"/>
                            </p:stCondLst>
                            <p:childTnLst>
                              <p:par>
                                <p:cTn id="53" presetID="1" presetClass="entr" presetSubtype="0" fill="hold" grpId="0" nodeType="afterEffect">
                                  <p:stCondLst>
                                    <p:cond delay="1000"/>
                                  </p:stCondLst>
                                  <p:childTnLst>
                                    <p:set>
                                      <p:cBhvr>
                                        <p:cTn id="54" dur="1" fill="hold">
                                          <p:stCondLst>
                                            <p:cond delay="0"/>
                                          </p:stCondLst>
                                        </p:cTn>
                                        <p:tgtEl>
                                          <p:spTgt spid="32"/>
                                        </p:tgtEl>
                                        <p:attrNameLst>
                                          <p:attrName>style.visibility</p:attrName>
                                        </p:attrNameLst>
                                      </p:cBhvr>
                                      <p:to>
                                        <p:strVal val="visible"/>
                                      </p:to>
                                    </p:set>
                                  </p:childTnLst>
                                  <p:subTnLst>
                                    <p:audio>
                                      <p:cMediaNode>
                                        <p:cTn display="0" masterRel="sameClick">
                                          <p:stCondLst>
                                            <p:cond evt="begin" delay="0">
                                              <p:tn val="53"/>
                                            </p:cond>
                                          </p:stCondLst>
                                          <p:endCondLst>
                                            <p:cond evt="onStopAudio" delay="0">
                                              <p:tgtEl>
                                                <p:sldTgt/>
                                              </p:tgtEl>
                                            </p:cond>
                                          </p:endCondLst>
                                        </p:cTn>
                                        <p:tgtEl>
                                          <p:sndTgt r:embed="rId3" name="beep.wav"/>
                                        </p:tgtEl>
                                      </p:cMediaNode>
                                    </p:audio>
                                  </p:subTnLst>
                                </p:cTn>
                              </p:par>
                            </p:childTnLst>
                          </p:cTn>
                        </p:par>
                        <p:par>
                          <p:cTn id="55" fill="hold">
                            <p:stCondLst>
                              <p:cond delay="11000"/>
                            </p:stCondLst>
                            <p:childTnLst>
                              <p:par>
                                <p:cTn id="56" presetID="1" presetClass="entr" presetSubtype="0" fill="hold" grpId="0" nodeType="afterEffect">
                                  <p:stCondLst>
                                    <p:cond delay="1000"/>
                                  </p:stCondLst>
                                  <p:childTnLst>
                                    <p:set>
                                      <p:cBhvr>
                                        <p:cTn id="57" dur="1" fill="hold">
                                          <p:stCondLst>
                                            <p:cond delay="0"/>
                                          </p:stCondLst>
                                        </p:cTn>
                                        <p:tgtEl>
                                          <p:spTgt spid="33"/>
                                        </p:tgtEl>
                                        <p:attrNameLst>
                                          <p:attrName>style.visibility</p:attrName>
                                        </p:attrNameLst>
                                      </p:cBhvr>
                                      <p:to>
                                        <p:strVal val="visible"/>
                                      </p:to>
                                    </p:set>
                                  </p:childTnLst>
                                  <p:subTnLst>
                                    <p:audio>
                                      <p:cMediaNode>
                                        <p:cTn display="0" masterRel="sameClick">
                                          <p:stCondLst>
                                            <p:cond evt="begin" delay="0">
                                              <p:tn val="56"/>
                                            </p:cond>
                                          </p:stCondLst>
                                          <p:endCondLst>
                                            <p:cond evt="onStopAudio" delay="0">
                                              <p:tgtEl>
                                                <p:sldTgt/>
                                              </p:tgtEl>
                                            </p:cond>
                                          </p:endCondLst>
                                        </p:cTn>
                                        <p:tgtEl>
                                          <p:sndTgt r:embed="rId3" name="beep.wav"/>
                                        </p:tgtEl>
                                      </p:cMediaNode>
                                    </p:audio>
                                  </p:subTnLst>
                                </p:cTn>
                              </p:par>
                            </p:childTnLst>
                          </p:cTn>
                        </p:par>
                        <p:par>
                          <p:cTn id="58" fill="hold">
                            <p:stCondLst>
                              <p:cond delay="12000"/>
                            </p:stCondLst>
                            <p:childTnLst>
                              <p:par>
                                <p:cTn id="59" presetID="1" presetClass="entr" presetSubtype="0" fill="hold" grpId="0" nodeType="afterEffect">
                                  <p:stCondLst>
                                    <p:cond delay="1000"/>
                                  </p:stCondLst>
                                  <p:childTnLst>
                                    <p:set>
                                      <p:cBhvr>
                                        <p:cTn id="60" dur="1" fill="hold">
                                          <p:stCondLst>
                                            <p:cond delay="0"/>
                                          </p:stCondLst>
                                        </p:cTn>
                                        <p:tgtEl>
                                          <p:spTgt spid="34"/>
                                        </p:tgtEl>
                                        <p:attrNameLst>
                                          <p:attrName>style.visibility</p:attrName>
                                        </p:attrNameLst>
                                      </p:cBhvr>
                                      <p:to>
                                        <p:strVal val="visible"/>
                                      </p:to>
                                    </p:set>
                                  </p:childTnLst>
                                  <p:subTnLst>
                                    <p:audio>
                                      <p:cMediaNode>
                                        <p:cTn display="0" masterRel="sameClick">
                                          <p:stCondLst>
                                            <p:cond evt="begin" delay="0">
                                              <p:tn val="59"/>
                                            </p:cond>
                                          </p:stCondLst>
                                          <p:endCondLst>
                                            <p:cond evt="onStopAudio" delay="0">
                                              <p:tgtEl>
                                                <p:sldTgt/>
                                              </p:tgtEl>
                                            </p:cond>
                                          </p:endCondLst>
                                        </p:cTn>
                                        <p:tgtEl>
                                          <p:sndTgt r:embed="rId3" name="beep.wav"/>
                                        </p:tgtEl>
                                      </p:cMediaNode>
                                    </p:audio>
                                  </p:subTnLst>
                                </p:cTn>
                              </p:par>
                            </p:childTnLst>
                          </p:cTn>
                        </p:par>
                        <p:par>
                          <p:cTn id="61" fill="hold">
                            <p:stCondLst>
                              <p:cond delay="13000"/>
                            </p:stCondLst>
                            <p:childTnLst>
                              <p:par>
                                <p:cTn id="62" presetID="1" presetClass="entr" presetSubtype="0" fill="hold" grpId="0" nodeType="afterEffect">
                                  <p:stCondLst>
                                    <p:cond delay="1000"/>
                                  </p:stCondLst>
                                  <p:childTnLst>
                                    <p:set>
                                      <p:cBhvr>
                                        <p:cTn id="63" dur="1" fill="hold">
                                          <p:stCondLst>
                                            <p:cond delay="0"/>
                                          </p:stCondLst>
                                        </p:cTn>
                                        <p:tgtEl>
                                          <p:spTgt spid="35"/>
                                        </p:tgtEl>
                                        <p:attrNameLst>
                                          <p:attrName>style.visibility</p:attrName>
                                        </p:attrNameLst>
                                      </p:cBhvr>
                                      <p:to>
                                        <p:strVal val="visible"/>
                                      </p:to>
                                    </p:set>
                                  </p:childTnLst>
                                  <p:subTnLst>
                                    <p:audio>
                                      <p:cMediaNode>
                                        <p:cTn display="0" masterRel="sameClick">
                                          <p:stCondLst>
                                            <p:cond evt="begin" delay="0">
                                              <p:tn val="62"/>
                                            </p:cond>
                                          </p:stCondLst>
                                          <p:endCondLst>
                                            <p:cond evt="onStopAudio" delay="0">
                                              <p:tgtEl>
                                                <p:sldTgt/>
                                              </p:tgtEl>
                                            </p:cond>
                                          </p:endCondLst>
                                        </p:cTn>
                                        <p:tgtEl>
                                          <p:sndTgt r:embed="rId3" name="beep.wav"/>
                                        </p:tgtEl>
                                      </p:cMediaNode>
                                    </p:audio>
                                  </p:subTnLst>
                                </p:cTn>
                              </p:par>
                            </p:childTnLst>
                          </p:cTn>
                        </p:par>
                        <p:par>
                          <p:cTn id="64" fill="hold">
                            <p:stCondLst>
                              <p:cond delay="14000"/>
                            </p:stCondLst>
                            <p:childTnLst>
                              <p:par>
                                <p:cTn id="65" presetID="1" presetClass="entr" presetSubtype="0" fill="hold" grpId="0" nodeType="afterEffect">
                                  <p:stCondLst>
                                    <p:cond delay="1000"/>
                                  </p:stCondLst>
                                  <p:childTnLst>
                                    <p:set>
                                      <p:cBhvr>
                                        <p:cTn id="66" dur="1" fill="hold">
                                          <p:stCondLst>
                                            <p:cond delay="0"/>
                                          </p:stCondLst>
                                        </p:cTn>
                                        <p:tgtEl>
                                          <p:spTgt spid="36"/>
                                        </p:tgtEl>
                                        <p:attrNameLst>
                                          <p:attrName>style.visibility</p:attrName>
                                        </p:attrNameLst>
                                      </p:cBhvr>
                                      <p:to>
                                        <p:strVal val="visible"/>
                                      </p:to>
                                    </p:set>
                                  </p:childTnLst>
                                  <p:subTnLst>
                                    <p:audio>
                                      <p:cMediaNode>
                                        <p:cTn display="0" masterRel="sameClick">
                                          <p:stCondLst>
                                            <p:cond evt="begin" delay="0">
                                              <p:tn val="65"/>
                                            </p:cond>
                                          </p:stCondLst>
                                          <p:endCondLst>
                                            <p:cond evt="onStopAudio" delay="0">
                                              <p:tgtEl>
                                                <p:sldTgt/>
                                              </p:tgtEl>
                                            </p:cond>
                                          </p:endCondLst>
                                        </p:cTn>
                                        <p:tgtEl>
                                          <p:sndTgt r:embed="rId3" name="beep.wav"/>
                                        </p:tgtEl>
                                      </p:cMediaNode>
                                    </p:audio>
                                  </p:subTnLst>
                                </p:cTn>
                              </p:par>
                            </p:childTnLst>
                          </p:cTn>
                        </p:par>
                        <p:par>
                          <p:cTn id="67" fill="hold">
                            <p:stCondLst>
                              <p:cond delay="15000"/>
                            </p:stCondLst>
                            <p:childTnLst>
                              <p:par>
                                <p:cTn id="68" presetID="1" presetClass="entr" presetSubtype="0" fill="hold" grpId="0" nodeType="afterEffect">
                                  <p:stCondLst>
                                    <p:cond delay="1000"/>
                                  </p:stCondLst>
                                  <p:childTnLst>
                                    <p:set>
                                      <p:cBhvr>
                                        <p:cTn id="69" dur="1" fill="hold">
                                          <p:stCondLst>
                                            <p:cond delay="0"/>
                                          </p:stCondLst>
                                        </p:cTn>
                                        <p:tgtEl>
                                          <p:spTgt spid="37"/>
                                        </p:tgtEl>
                                        <p:attrNameLst>
                                          <p:attrName>style.visibility</p:attrName>
                                        </p:attrNameLst>
                                      </p:cBhvr>
                                      <p:to>
                                        <p:strVal val="visible"/>
                                      </p:to>
                                    </p:set>
                                  </p:childTnLst>
                                  <p:subTnLst>
                                    <p:audio>
                                      <p:cMediaNode>
                                        <p:cTn display="0" masterRel="sameClick">
                                          <p:stCondLst>
                                            <p:cond evt="begin" delay="0">
                                              <p:tn val="68"/>
                                            </p:cond>
                                          </p:stCondLst>
                                          <p:endCondLst>
                                            <p:cond evt="onStopAudio" delay="0">
                                              <p:tgtEl>
                                                <p:sldTgt/>
                                              </p:tgtEl>
                                            </p:cond>
                                          </p:endCondLst>
                                        </p:cTn>
                                        <p:tgtEl>
                                          <p:sndTgt r:embed="rId4" name="GUN.wav"/>
                                        </p:tgtEl>
                                      </p:cMediaNode>
                                    </p:audio>
                                  </p:subTnLst>
                                </p:cTn>
                              </p:par>
                            </p:childTnLst>
                          </p:cTn>
                        </p:par>
                      </p:childTnLst>
                    </p:cTn>
                  </p:par>
                </p:childTnLst>
              </p:cTn>
              <p:nextCondLst>
                <p:cond evt="onClick" delay="0">
                  <p:tgtEl>
                    <p:spTgt spid="21"/>
                  </p:tgtEl>
                </p:cond>
              </p:nextCondLst>
            </p:seq>
          </p:childTnLst>
        </p:cTn>
      </p:par>
    </p:tnLst>
    <p:bldLst>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9"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65665" y="300504"/>
            <a:ext cx="975667" cy="1048080"/>
          </a:xfrm>
          <a:prstGeom prst="rect">
            <a:avLst/>
          </a:prstGeom>
        </p:spPr>
      </p:pic>
      <p:pic>
        <p:nvPicPr>
          <p:cNvPr id="20" name="Picture 3">
            <a:extLst>
              <a:ext uri="{FF2B5EF4-FFF2-40B4-BE49-F238E27FC236}">
                <a16:creationId xmlns:a16="http://schemas.microsoft.com/office/drawing/2014/main" id="{9FCBA3CC-AAFA-491C-97F6-4E5D25427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790862"/>
            <a:ext cx="5621717" cy="2514441"/>
          </a:xfrm>
          <a:prstGeom prst="rect">
            <a:avLst/>
          </a:prstGeom>
        </p:spPr>
      </p:pic>
      <p:pic>
        <p:nvPicPr>
          <p:cNvPr id="21" name="Picture 4">
            <a:extLst>
              <a:ext uri="{FF2B5EF4-FFF2-40B4-BE49-F238E27FC236}">
                <a16:creationId xmlns:a16="http://schemas.microsoft.com/office/drawing/2014/main" id="{24182EF0-312C-4FBA-ACC1-BB526DCC0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92000" y="7409085"/>
            <a:ext cx="6198130" cy="2896217"/>
          </a:xfrm>
          <a:prstGeom prst="rect">
            <a:avLst/>
          </a:prstGeom>
        </p:spPr>
      </p:pic>
      <p:pic>
        <p:nvPicPr>
          <p:cNvPr id="22" name="Picture 3">
            <a:extLst>
              <a:ext uri="{FF2B5EF4-FFF2-40B4-BE49-F238E27FC236}">
                <a16:creationId xmlns:a16="http://schemas.microsoft.com/office/drawing/2014/main" id="{46BAFD6F-C25F-4133-959A-D2D3F58D36B4}"/>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606477" y="6879192"/>
            <a:ext cx="6818130" cy="3426110"/>
          </a:xfrm>
          <a:prstGeom prst="rect">
            <a:avLst/>
          </a:prstGeom>
        </p:spPr>
      </p:pic>
      <p:sp>
        <p:nvSpPr>
          <p:cNvPr id="3" name="TextBox 2">
            <a:extLst>
              <a:ext uri="{FF2B5EF4-FFF2-40B4-BE49-F238E27FC236}">
                <a16:creationId xmlns:a16="http://schemas.microsoft.com/office/drawing/2014/main" id="{41EF5DC6-4D5D-4520-901E-DFBE0DD6273C}"/>
              </a:ext>
            </a:extLst>
          </p:cNvPr>
          <p:cNvSpPr txBox="1"/>
          <p:nvPr/>
        </p:nvSpPr>
        <p:spPr>
          <a:xfrm>
            <a:off x="6477000" y="794586"/>
            <a:ext cx="5334000" cy="1107996"/>
          </a:xfrm>
          <a:prstGeom prst="rect">
            <a:avLst/>
          </a:prstGeom>
          <a:noFill/>
        </p:spPr>
        <p:txBody>
          <a:bodyPr wrap="square" rtlCol="0">
            <a:spAutoFit/>
          </a:bodyPr>
          <a:lstStyle/>
          <a:p>
            <a:pPr algn="ctr"/>
            <a:r>
              <a:rPr lang="vi-VN" sz="6600" b="1" dirty="0">
                <a:solidFill>
                  <a:srgbClr val="FF0000"/>
                </a:solidFill>
              </a:rPr>
              <a:t>VẬN DỤNG</a:t>
            </a:r>
            <a:endParaRPr lang="en-US" sz="6600" b="1" dirty="0">
              <a:solidFill>
                <a:srgbClr val="FF0000"/>
              </a:solidFill>
            </a:endParaRPr>
          </a:p>
        </p:txBody>
      </p:sp>
      <p:sp>
        <p:nvSpPr>
          <p:cNvPr id="4" name="TextBox 3">
            <a:extLst>
              <a:ext uri="{FF2B5EF4-FFF2-40B4-BE49-F238E27FC236}">
                <a16:creationId xmlns:a16="http://schemas.microsoft.com/office/drawing/2014/main" id="{9B2DFD48-C10A-4D85-811C-9688BF204EEC}"/>
              </a:ext>
            </a:extLst>
          </p:cNvPr>
          <p:cNvSpPr txBox="1"/>
          <p:nvPr/>
        </p:nvSpPr>
        <p:spPr>
          <a:xfrm>
            <a:off x="1295400" y="2605909"/>
            <a:ext cx="15544800" cy="2597827"/>
          </a:xfrm>
          <a:prstGeom prst="rect">
            <a:avLst/>
          </a:prstGeom>
          <a:solidFill>
            <a:schemeClr val="bg1"/>
          </a:solidFill>
        </p:spPr>
        <p:txBody>
          <a:bodyPr wrap="square" rtlCol="0">
            <a:spAutoFit/>
          </a:bodyPr>
          <a:lstStyle/>
          <a:p>
            <a:pPr indent="228600" algn="just">
              <a:lnSpc>
                <a:spcPct val="150000"/>
              </a:lnSpc>
            </a:pPr>
            <a:r>
              <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 văn Tô Hoài từng chia sẻ: </a:t>
            </a:r>
            <a:r>
              <a:rPr lang="vi-VN" sz="2800" i="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 vật trong truyện đóng thoại được nhân cách hoá trên cơ sở đảm bảo không thoát li sinh hoạt có thật của loài vật."</a:t>
            </a:r>
            <a:r>
              <a:rPr lang="vi-VN"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Dựa vào những điều em biết về loài dế, hãy chỉ ra những điểm “có thật" như thế trong văn bản, đồng thời, phát hiện những chi tiết đã được nhà văn “nhân cách hoá”.</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27076091"/>
      </p:ext>
    </p:extLst>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65665" y="300504"/>
            <a:ext cx="975667" cy="1048080"/>
          </a:xfrm>
          <a:prstGeom prst="rect">
            <a:avLst/>
          </a:prstGeom>
        </p:spPr>
      </p:pic>
      <p:pic>
        <p:nvPicPr>
          <p:cNvPr id="20" name="Picture 3">
            <a:extLst>
              <a:ext uri="{FF2B5EF4-FFF2-40B4-BE49-F238E27FC236}">
                <a16:creationId xmlns:a16="http://schemas.microsoft.com/office/drawing/2014/main" id="{9FCBA3CC-AAFA-491C-97F6-4E5D25427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790862"/>
            <a:ext cx="5621717" cy="2514441"/>
          </a:xfrm>
          <a:prstGeom prst="rect">
            <a:avLst/>
          </a:prstGeom>
        </p:spPr>
      </p:pic>
      <p:pic>
        <p:nvPicPr>
          <p:cNvPr id="21" name="Picture 4">
            <a:extLst>
              <a:ext uri="{FF2B5EF4-FFF2-40B4-BE49-F238E27FC236}">
                <a16:creationId xmlns:a16="http://schemas.microsoft.com/office/drawing/2014/main" id="{24182EF0-312C-4FBA-ACC1-BB526DCC0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92000" y="7409085"/>
            <a:ext cx="6198130" cy="2896217"/>
          </a:xfrm>
          <a:prstGeom prst="rect">
            <a:avLst/>
          </a:prstGeom>
        </p:spPr>
      </p:pic>
      <p:sp>
        <p:nvSpPr>
          <p:cNvPr id="3" name="TextBox 2">
            <a:extLst>
              <a:ext uri="{FF2B5EF4-FFF2-40B4-BE49-F238E27FC236}">
                <a16:creationId xmlns:a16="http://schemas.microsoft.com/office/drawing/2014/main" id="{41EF5DC6-4D5D-4520-901E-DFBE0DD6273C}"/>
              </a:ext>
            </a:extLst>
          </p:cNvPr>
          <p:cNvSpPr txBox="1"/>
          <p:nvPr/>
        </p:nvSpPr>
        <p:spPr>
          <a:xfrm>
            <a:off x="6629400" y="571500"/>
            <a:ext cx="5334000" cy="1107996"/>
          </a:xfrm>
          <a:prstGeom prst="rect">
            <a:avLst/>
          </a:prstGeom>
          <a:noFill/>
        </p:spPr>
        <p:txBody>
          <a:bodyPr wrap="square" rtlCol="0">
            <a:spAutoFit/>
          </a:bodyPr>
          <a:lstStyle/>
          <a:p>
            <a:pPr algn="ctr"/>
            <a:r>
              <a:rPr lang="vi-VN" sz="6600" b="1" dirty="0">
                <a:solidFill>
                  <a:srgbClr val="FF0000"/>
                </a:solidFill>
              </a:rPr>
              <a:t>VẬN DỤNG</a:t>
            </a:r>
            <a:endParaRPr lang="en-US" sz="6600" b="1" dirty="0">
              <a:solidFill>
                <a:srgbClr val="FF0000"/>
              </a:solidFill>
            </a:endParaRPr>
          </a:p>
        </p:txBody>
      </p:sp>
      <p:sp>
        <p:nvSpPr>
          <p:cNvPr id="9" name="TextBox 8">
            <a:extLst>
              <a:ext uri="{FF2B5EF4-FFF2-40B4-BE49-F238E27FC236}">
                <a16:creationId xmlns:a16="http://schemas.microsoft.com/office/drawing/2014/main" id="{674F5A25-04D9-4958-87F8-F3E7E067C05E}"/>
              </a:ext>
            </a:extLst>
          </p:cNvPr>
          <p:cNvSpPr txBox="1"/>
          <p:nvPr/>
        </p:nvSpPr>
        <p:spPr>
          <a:xfrm>
            <a:off x="685800" y="1991725"/>
            <a:ext cx="10287000" cy="4536819"/>
          </a:xfrm>
          <a:prstGeom prst="rect">
            <a:avLst/>
          </a:prstGeom>
          <a:noFill/>
          <a:ln>
            <a:solidFill>
              <a:srgbClr val="58B000"/>
            </a:solidFill>
          </a:ln>
        </p:spPr>
        <p:txBody>
          <a:bodyPr wrap="square">
            <a:spAutoFit/>
          </a:bodyPr>
          <a:lstStyle/>
          <a:p>
            <a:pPr>
              <a:lnSpc>
                <a:spcPct val="150000"/>
              </a:lnSpc>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điểm</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thật</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loài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dế</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miêu</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b="1"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Đôi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càng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mẫm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vuốt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ở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khoeo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cứng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dần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nhọn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hoắt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rung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rinh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màu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nâu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bóng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mỡ</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soi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gương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ưa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nhìn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Đầu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to ra,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nổi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từng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bướng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Hai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răng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đen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nhánh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lúc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nào</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cũng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nhai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ngoàm</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ngoạp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4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3076" name="Picture 4" descr="Dế mèn, dế dũi vị thuốc quý điều trị các bệnh về đường tiểu cực hay">
            <a:extLst>
              <a:ext uri="{FF2B5EF4-FFF2-40B4-BE49-F238E27FC236}">
                <a16:creationId xmlns:a16="http://schemas.microsoft.com/office/drawing/2014/main" id="{ABEE29FA-4FD8-4A5D-B254-7C926A2AA257}"/>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0985938" y="2877915"/>
            <a:ext cx="7190006" cy="40443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66258152"/>
      </p:ext>
    </p:extLst>
  </p:cSld>
  <p:clrMapOvr>
    <a:masterClrMapping/>
  </p:clrMapOvr>
  <p:transition>
    <p:fade/>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Picture 12"/>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a:off x="15265665" y="300504"/>
            <a:ext cx="975667" cy="1048080"/>
          </a:xfrm>
          <a:prstGeom prst="rect">
            <a:avLst/>
          </a:prstGeom>
        </p:spPr>
      </p:pic>
      <p:pic>
        <p:nvPicPr>
          <p:cNvPr id="20" name="Picture 3">
            <a:extLst>
              <a:ext uri="{FF2B5EF4-FFF2-40B4-BE49-F238E27FC236}">
                <a16:creationId xmlns:a16="http://schemas.microsoft.com/office/drawing/2014/main" id="{9FCBA3CC-AAFA-491C-97F6-4E5D25427847}"/>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0" y="7790862"/>
            <a:ext cx="5621717" cy="2514441"/>
          </a:xfrm>
          <a:prstGeom prst="rect">
            <a:avLst/>
          </a:prstGeom>
        </p:spPr>
      </p:pic>
      <p:pic>
        <p:nvPicPr>
          <p:cNvPr id="21" name="Picture 4">
            <a:extLst>
              <a:ext uri="{FF2B5EF4-FFF2-40B4-BE49-F238E27FC236}">
                <a16:creationId xmlns:a16="http://schemas.microsoft.com/office/drawing/2014/main" id="{24182EF0-312C-4FBA-ACC1-BB526DCC0CD3}"/>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2192000" y="7409085"/>
            <a:ext cx="6198130" cy="2896217"/>
          </a:xfrm>
          <a:prstGeom prst="rect">
            <a:avLst/>
          </a:prstGeom>
        </p:spPr>
      </p:pic>
      <p:sp>
        <p:nvSpPr>
          <p:cNvPr id="3" name="TextBox 2">
            <a:extLst>
              <a:ext uri="{FF2B5EF4-FFF2-40B4-BE49-F238E27FC236}">
                <a16:creationId xmlns:a16="http://schemas.microsoft.com/office/drawing/2014/main" id="{41EF5DC6-4D5D-4520-901E-DFBE0DD6273C}"/>
              </a:ext>
            </a:extLst>
          </p:cNvPr>
          <p:cNvSpPr txBox="1"/>
          <p:nvPr/>
        </p:nvSpPr>
        <p:spPr>
          <a:xfrm>
            <a:off x="2954717" y="661956"/>
            <a:ext cx="5334000" cy="110799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6600" b="1" i="0" u="none" strike="noStrike" kern="1200" cap="none" spc="0" normalizeH="0" baseline="0" noProof="0" dirty="0">
                <a:ln>
                  <a:noFill/>
                </a:ln>
                <a:solidFill>
                  <a:srgbClr val="FF0000"/>
                </a:solidFill>
                <a:effectLst/>
                <a:uLnTx/>
                <a:uFillTx/>
                <a:latin typeface="Arial" panose="020B0604020202020204" pitchFamily="34" charset="0"/>
                <a:ea typeface="+mn-ea"/>
                <a:cs typeface="+mn-cs"/>
              </a:rPr>
              <a:t>VẬN DỤNG</a:t>
            </a:r>
            <a:endParaRPr kumimoji="0" lang="en-US" sz="6600" b="1" i="0" u="none" strike="noStrike" kern="1200" cap="none" spc="0" normalizeH="0" baseline="0" noProof="0" dirty="0">
              <a:ln>
                <a:noFill/>
              </a:ln>
              <a:solidFill>
                <a:srgbClr val="FF0000"/>
              </a:solidFill>
              <a:effectLst/>
              <a:uLnTx/>
              <a:uFillTx/>
              <a:latin typeface="Calibri"/>
              <a:ea typeface="+mn-ea"/>
              <a:cs typeface="+mn-cs"/>
            </a:endParaRPr>
          </a:p>
        </p:txBody>
      </p:sp>
      <p:sp>
        <p:nvSpPr>
          <p:cNvPr id="9" name="TextBox 8">
            <a:extLst>
              <a:ext uri="{FF2B5EF4-FFF2-40B4-BE49-F238E27FC236}">
                <a16:creationId xmlns:a16="http://schemas.microsoft.com/office/drawing/2014/main" id="{674F5A25-04D9-4958-87F8-F3E7E067C05E}"/>
              </a:ext>
            </a:extLst>
          </p:cNvPr>
          <p:cNvSpPr txBox="1"/>
          <p:nvPr/>
        </p:nvSpPr>
        <p:spPr>
          <a:xfrm>
            <a:off x="987972" y="2240992"/>
            <a:ext cx="10287000" cy="5183150"/>
          </a:xfrm>
          <a:prstGeom prst="rect">
            <a:avLst/>
          </a:prstGeom>
          <a:noFill/>
          <a:ln>
            <a:solidFill>
              <a:srgbClr val="58B000"/>
            </a:solidFill>
          </a:ln>
        </p:spPr>
        <p:txBody>
          <a:bodyPr wrap="square">
            <a:spAutoFit/>
          </a:bodyPr>
          <a:lstStyle/>
          <a:p>
            <a:pPr algn="just">
              <a:lnSpc>
                <a:spcPct val="150000"/>
              </a:lnSpc>
            </a:pP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chi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tiết</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ấy</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tác</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giả</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khéo</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léo</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hóa</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gắn</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cử</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chỉ</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tính</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cách</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của</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800" b="1"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2800" b="1"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được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hoa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nhân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hóa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vật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một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Dế</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Mèn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xưng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tôi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những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người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như</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ăn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uống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điều</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độ</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siêng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tập</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thể</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dục</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trịnh</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trọng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khoan</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thai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đứng</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oai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vệ</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khịa</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tất</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cả</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bà</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con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lối</a:t>
            </a:r>
            <a:r>
              <a:rPr lang="en-US" sz="28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28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xóm</a:t>
            </a:r>
            <a:endParaRPr lang="en-US" sz="2800" dirty="0">
              <a:effectLst/>
              <a:latin typeface="Arial" panose="020B0604020202020204" pitchFamily="34" charset="0"/>
              <a:ea typeface="Times New Roman" panose="02020603050405020304" pitchFamily="18" charset="0"/>
              <a:cs typeface="Arial" panose="020B0604020202020204" pitchFamily="34" charset="0"/>
            </a:endParaRPr>
          </a:p>
        </p:txBody>
      </p:sp>
      <p:pic>
        <p:nvPicPr>
          <p:cNvPr id="5122" name="Picture 2" descr="Nhạc kịch &amp;#39;Dế Mèn phiêu lưu ký&amp;#39; trở lại - Kênh truyền hình Đài Tiếng nói  Việt Nam - VOVTV">
            <a:extLst>
              <a:ext uri="{FF2B5EF4-FFF2-40B4-BE49-F238E27FC236}">
                <a16:creationId xmlns:a16="http://schemas.microsoft.com/office/drawing/2014/main" id="{AEC031A0-7E7D-4AF8-B479-25AC4120650D}"/>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2192000" y="1551059"/>
            <a:ext cx="5108028" cy="5858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533008"/>
      </p:ext>
    </p:extLst>
  </p:cSld>
  <p:clrMapOvr>
    <a:masterClrMapping/>
  </p:clrMapOvr>
  <p:transition>
    <p:fade/>
  </p:transition>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7" name="Picture 7"/>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755"/>
          <a:stretch>
            <a:fillRect/>
          </a:stretch>
        </p:blipFill>
        <p:spPr>
          <a:xfrm rot="5400000" flipV="1">
            <a:off x="15081030" y="5440766"/>
            <a:ext cx="5357551" cy="1001010"/>
          </a:xfrm>
          <a:prstGeom prst="rect">
            <a:avLst/>
          </a:prstGeom>
        </p:spPr>
      </p:pic>
      <p:pic>
        <p:nvPicPr>
          <p:cNvPr id="11" name="Picture 11"/>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b="46755"/>
          <a:stretch>
            <a:fillRect/>
          </a:stretch>
        </p:blipFill>
        <p:spPr>
          <a:xfrm rot="5400000">
            <a:off x="-2150581" y="5357922"/>
            <a:ext cx="5357551" cy="1001010"/>
          </a:xfrm>
          <a:prstGeom prst="rect">
            <a:avLst/>
          </a:prstGeom>
        </p:spPr>
      </p:pic>
      <p:sp>
        <p:nvSpPr>
          <p:cNvPr id="18" name="TextBox 12">
            <a:extLst>
              <a:ext uri="{FF2B5EF4-FFF2-40B4-BE49-F238E27FC236}">
                <a16:creationId xmlns:a16="http://schemas.microsoft.com/office/drawing/2014/main" id="{DCA09386-5B54-4AB3-91C1-967026EFB0BF}"/>
              </a:ext>
            </a:extLst>
          </p:cNvPr>
          <p:cNvSpPr txBox="1"/>
          <p:nvPr/>
        </p:nvSpPr>
        <p:spPr>
          <a:xfrm>
            <a:off x="1161971" y="586401"/>
            <a:ext cx="15964058" cy="3118674"/>
          </a:xfrm>
          <a:prstGeom prst="rect">
            <a:avLst/>
          </a:prstGeom>
        </p:spPr>
        <p:txBody>
          <a:bodyPr wrap="square" lIns="0" tIns="0" rIns="0" bIns="0" rtlCol="0" anchor="t">
            <a:spAutoFit/>
          </a:bodyPr>
          <a:lstStyle/>
          <a:p>
            <a:pPr algn="ctr">
              <a:lnSpc>
                <a:spcPct val="150000"/>
              </a:lnSpc>
            </a:pPr>
            <a:r>
              <a:rPr lang="en-US" sz="7200" b="1" dirty="0">
                <a:latin typeface="Arial" panose="020B0604020202020204" pitchFamily="34" charset="0"/>
                <a:cs typeface="Arial" panose="020B0604020202020204" pitchFamily="34" charset="0"/>
              </a:rPr>
              <a:t>CẢM ƠN CÁC EM </a:t>
            </a:r>
          </a:p>
          <a:p>
            <a:pPr algn="ctr">
              <a:lnSpc>
                <a:spcPct val="150000"/>
              </a:lnSpc>
            </a:pPr>
            <a:r>
              <a:rPr lang="en-US" sz="7200" b="1" dirty="0">
                <a:latin typeface="Arial" panose="020B0604020202020204" pitchFamily="34" charset="0"/>
                <a:cs typeface="Arial" panose="020B0604020202020204" pitchFamily="34" charset="0"/>
              </a:rPr>
              <a:t>ĐÃ LẮNG NGHE BÀI GIẢNG!</a:t>
            </a:r>
          </a:p>
        </p:txBody>
      </p:sp>
      <p:pic>
        <p:nvPicPr>
          <p:cNvPr id="19" name="Picture 8">
            <a:extLst>
              <a:ext uri="{FF2B5EF4-FFF2-40B4-BE49-F238E27FC236}">
                <a16:creationId xmlns:a16="http://schemas.microsoft.com/office/drawing/2014/main" id="{1C84E59B-87F0-4328-9906-CAD4B1681AF5}"/>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5410200" y="3976879"/>
            <a:ext cx="7467600" cy="6310121"/>
          </a:xfrm>
          <a:prstGeom prst="rect">
            <a:avLst/>
          </a:prstGeom>
        </p:spPr>
      </p:pic>
      <p:pic>
        <p:nvPicPr>
          <p:cNvPr id="20" name="Picture 24">
            <a:extLst>
              <a:ext uri="{FF2B5EF4-FFF2-40B4-BE49-F238E27FC236}">
                <a16:creationId xmlns:a16="http://schemas.microsoft.com/office/drawing/2014/main" id="{2946ADAC-6FF5-43DE-B8D6-E2A0E5B0E162}"/>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207347" y="-229309"/>
            <a:ext cx="2738636" cy="2057400"/>
          </a:xfrm>
          <a:prstGeom prst="rect">
            <a:avLst/>
          </a:prstGeom>
        </p:spPr>
      </p:pic>
      <p:pic>
        <p:nvPicPr>
          <p:cNvPr id="21" name="Picture 2">
            <a:extLst>
              <a:ext uri="{FF2B5EF4-FFF2-40B4-BE49-F238E27FC236}">
                <a16:creationId xmlns:a16="http://schemas.microsoft.com/office/drawing/2014/main" id="{8F9D9E1D-E7DC-4606-A4EB-C9E014731806}"/>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660798" y="0"/>
            <a:ext cx="2627202" cy="2627202"/>
          </a:xfrm>
          <a:prstGeom prst="rect">
            <a:avLst/>
          </a:prstGeom>
        </p:spPr>
      </p:pic>
    </p:spTree>
  </p:cSld>
  <p:clrMapOvr>
    <a:masterClrMapping/>
  </p:clrMapOvr>
  <p:transition>
    <p:split orient="vert" dir="in"/>
  </p:transition>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1" name="Rectangle 70">
            <a:extLst>
              <a:ext uri="{FF2B5EF4-FFF2-40B4-BE49-F238E27FC236}">
                <a16:creationId xmlns:a16="http://schemas.microsoft.com/office/drawing/2014/main" id="{22F15A2D-2324-487D-A02A-BF46C5C580E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8288000" cy="10287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17A7F34E-D418-47E2-9F86-2C45BBC3121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598" y="482599"/>
            <a:ext cx="17320242" cy="9321801"/>
          </a:xfrm>
          <a:custGeom>
            <a:avLst/>
            <a:gdLst>
              <a:gd name="connsiteX0" fmla="*/ 0 w 11546828"/>
              <a:gd name="connsiteY0" fmla="*/ 0 h 6214534"/>
              <a:gd name="connsiteX1" fmla="*/ 7965430 w 11546828"/>
              <a:gd name="connsiteY1" fmla="*/ 0 h 6214534"/>
              <a:gd name="connsiteX2" fmla="*/ 7965430 w 11546828"/>
              <a:gd name="connsiteY2" fmla="*/ 1786 h 6214534"/>
              <a:gd name="connsiteX3" fmla="*/ 11546828 w 11546828"/>
              <a:gd name="connsiteY3" fmla="*/ 1786 h 6214534"/>
              <a:gd name="connsiteX4" fmla="*/ 11546828 w 11546828"/>
              <a:gd name="connsiteY4" fmla="*/ 2866740 h 6214534"/>
              <a:gd name="connsiteX5" fmla="*/ 11225095 w 11546828"/>
              <a:gd name="connsiteY5" fmla="*/ 3179536 h 6214534"/>
              <a:gd name="connsiteX6" fmla="*/ 11225095 w 11546828"/>
              <a:gd name="connsiteY6" fmla="*/ 301542 h 6214534"/>
              <a:gd name="connsiteX7" fmla="*/ 320042 w 11546828"/>
              <a:gd name="connsiteY7" fmla="*/ 301542 h 6214534"/>
              <a:gd name="connsiteX8" fmla="*/ 320042 w 11546828"/>
              <a:gd name="connsiteY8" fmla="*/ 5909424 h 6214534"/>
              <a:gd name="connsiteX9" fmla="*/ 8417210 w 11546828"/>
              <a:gd name="connsiteY9" fmla="*/ 5909424 h 6214534"/>
              <a:gd name="connsiteX10" fmla="*/ 8103383 w 11546828"/>
              <a:gd name="connsiteY10" fmla="*/ 6214534 h 6214534"/>
              <a:gd name="connsiteX11" fmla="*/ 7222929 w 11546828"/>
              <a:gd name="connsiteY11" fmla="*/ 6214534 h 6214534"/>
              <a:gd name="connsiteX12" fmla="*/ 7222929 w 11546828"/>
              <a:gd name="connsiteY12" fmla="*/ 6212748 h 6214534"/>
              <a:gd name="connsiteX13" fmla="*/ 0 w 11546828"/>
              <a:gd name="connsiteY13" fmla="*/ 6212748 h 62145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1546828" h="6214534">
                <a:moveTo>
                  <a:pt x="0" y="0"/>
                </a:moveTo>
                <a:lnTo>
                  <a:pt x="7965430" y="0"/>
                </a:lnTo>
                <a:lnTo>
                  <a:pt x="7965430" y="1786"/>
                </a:lnTo>
                <a:lnTo>
                  <a:pt x="11546828" y="1786"/>
                </a:lnTo>
                <a:lnTo>
                  <a:pt x="11546828" y="2866740"/>
                </a:lnTo>
                <a:lnTo>
                  <a:pt x="11225095" y="3179536"/>
                </a:lnTo>
                <a:lnTo>
                  <a:pt x="11225095" y="301542"/>
                </a:lnTo>
                <a:lnTo>
                  <a:pt x="320042" y="301542"/>
                </a:lnTo>
                <a:lnTo>
                  <a:pt x="320042" y="5909424"/>
                </a:lnTo>
                <a:lnTo>
                  <a:pt x="8417210" y="5909424"/>
                </a:lnTo>
                <a:lnTo>
                  <a:pt x="8103383" y="6214534"/>
                </a:lnTo>
                <a:lnTo>
                  <a:pt x="7222929" y="6214534"/>
                </a:lnTo>
                <a:lnTo>
                  <a:pt x="7222929" y="6212748"/>
                </a:lnTo>
                <a:lnTo>
                  <a:pt x="0" y="6212748"/>
                </a:lnTo>
                <a:close/>
              </a:path>
            </a:pathLst>
          </a:custGeom>
          <a:solidFill>
            <a:schemeClr val="tx1">
              <a:lumMod val="50000"/>
              <a:lumOff val="50000"/>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5" name="Right Triangle 74">
            <a:extLst>
              <a:ext uri="{FF2B5EF4-FFF2-40B4-BE49-F238E27FC236}">
                <a16:creationId xmlns:a16="http://schemas.microsoft.com/office/drawing/2014/main" id="{2AEAFA59-923A-4F54-8B49-44C970BCC32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12865080" y="5003800"/>
            <a:ext cx="4937760" cy="4800600"/>
          </a:xfrm>
          <a:prstGeom prst="r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 name="TextBox 5">
            <a:extLst>
              <a:ext uri="{FF2B5EF4-FFF2-40B4-BE49-F238E27FC236}">
                <a16:creationId xmlns:a16="http://schemas.microsoft.com/office/drawing/2014/main" id="{90D29D57-E8BD-42B6-B6F0-467F66F9D937}"/>
              </a:ext>
            </a:extLst>
          </p:cNvPr>
          <p:cNvSpPr txBox="1"/>
          <p:nvPr/>
        </p:nvSpPr>
        <p:spPr>
          <a:xfrm>
            <a:off x="11723" y="2523024"/>
            <a:ext cx="18002332" cy="2829749"/>
          </a:xfrm>
          <a:prstGeom prst="rect">
            <a:avLst/>
          </a:prstGeom>
          <a:noFill/>
        </p:spPr>
        <p:txBody>
          <a:bodyPr wrap="square">
            <a:spAutoFit/>
          </a:bodyPr>
          <a:lstStyle/>
          <a:p>
            <a:pPr algn="ctr">
              <a:lnSpc>
                <a:spcPct val="150000"/>
              </a:lnSpc>
            </a:pPr>
            <a:r>
              <a:rPr lang="nl-NL" sz="6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VĂN BẢN 1. </a:t>
            </a:r>
            <a:endParaRPr lang="vi-VN" sz="66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algn="ctr">
              <a:lnSpc>
                <a:spcPct val="150000"/>
              </a:lnSpc>
            </a:pPr>
            <a:r>
              <a:rPr lang="vi-VN"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BÀI HỌC ĐƯỜNG ĐỜI ĐẦU TIÊN</a:t>
            </a:r>
            <a:endParaRPr lang="en-US" sz="60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532186865"/>
      </p:ext>
    </p:extLst>
  </p:cSld>
  <p:clrMapOvr>
    <a:masterClrMapping/>
  </p:clrMapOvr>
  <p:transition>
    <p:fade/>
  </p:transition>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65783" y="8306916"/>
            <a:ext cx="1828453" cy="1675527"/>
          </a:xfrm>
          <a:prstGeom prst="rect">
            <a:avLst/>
          </a:prstGeom>
        </p:spPr>
      </p:pic>
      <p:grpSp>
        <p:nvGrpSpPr>
          <p:cNvPr id="22" name="Group 21">
            <a:extLst>
              <a:ext uri="{FF2B5EF4-FFF2-40B4-BE49-F238E27FC236}">
                <a16:creationId xmlns:a16="http://schemas.microsoft.com/office/drawing/2014/main" id="{B2AB963D-60FD-4A05-8BD8-4B3377AB476A}"/>
              </a:ext>
            </a:extLst>
          </p:cNvPr>
          <p:cNvGrpSpPr/>
          <p:nvPr/>
        </p:nvGrpSpPr>
        <p:grpSpPr>
          <a:xfrm>
            <a:off x="5541431" y="0"/>
            <a:ext cx="8229600" cy="2284643"/>
            <a:chOff x="1371600" y="1943100"/>
            <a:chExt cx="8229600" cy="7162800"/>
          </a:xfrm>
        </p:grpSpPr>
        <p:pic>
          <p:nvPicPr>
            <p:cNvPr id="18" name="Picture 2">
              <a:extLst>
                <a:ext uri="{FF2B5EF4-FFF2-40B4-BE49-F238E27FC236}">
                  <a16:creationId xmlns:a16="http://schemas.microsoft.com/office/drawing/2014/main" id="{FBAAFFBE-3D7B-4C64-B2B7-BE7C853972A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371600" y="1943100"/>
              <a:ext cx="8229600" cy="7162800"/>
            </a:xfrm>
            <a:prstGeom prst="rect">
              <a:avLst/>
            </a:prstGeom>
          </p:spPr>
        </p:pic>
        <p:sp>
          <p:nvSpPr>
            <p:cNvPr id="17" name="TextBox 4">
              <a:extLst>
                <a:ext uri="{FF2B5EF4-FFF2-40B4-BE49-F238E27FC236}">
                  <a16:creationId xmlns:a16="http://schemas.microsoft.com/office/drawing/2014/main" id="{9642B796-4CD0-4E62-8750-6F106F69ABD1}"/>
                </a:ext>
              </a:extLst>
            </p:cNvPr>
            <p:cNvSpPr txBox="1"/>
            <p:nvPr/>
          </p:nvSpPr>
          <p:spPr>
            <a:xfrm>
              <a:off x="1985244" y="2680548"/>
              <a:ext cx="7087989" cy="647421"/>
            </a:xfrm>
            <a:prstGeom prst="rect">
              <a:avLst/>
            </a:prstGeom>
          </p:spPr>
          <p:txBody>
            <a:bodyPr wrap="square" lIns="0" tIns="0" rIns="0" bIns="0" rtlCol="0" anchor="t">
              <a:spAutoFit/>
            </a:bodyPr>
            <a:lstStyle/>
            <a:p>
              <a:pPr algn="ctr">
                <a:lnSpc>
                  <a:spcPct val="150000"/>
                </a:lnSpc>
                <a:spcBef>
                  <a:spcPct val="0"/>
                </a:spcBef>
              </a:pPr>
              <a:endParaRPr lang="en-US" sz="3200" b="1" i="1" dirty="0">
                <a:solidFill>
                  <a:srgbClr val="336600"/>
                </a:solidFill>
                <a:latin typeface="Arial" panose="020B0604020202020204" pitchFamily="34" charset="0"/>
                <a:cs typeface="Arial" panose="020B0604020202020204" pitchFamily="34" charset="0"/>
              </a:endParaRPr>
            </a:p>
          </p:txBody>
        </p:sp>
      </p:grpSp>
      <p:sp>
        <p:nvSpPr>
          <p:cNvPr id="21" name="TextBox 3">
            <a:extLst>
              <a:ext uri="{FF2B5EF4-FFF2-40B4-BE49-F238E27FC236}">
                <a16:creationId xmlns:a16="http://schemas.microsoft.com/office/drawing/2014/main" id="{69F5BF44-8C55-4B68-8A9B-007043BF414F}"/>
              </a:ext>
            </a:extLst>
          </p:cNvPr>
          <p:cNvSpPr txBox="1"/>
          <p:nvPr/>
        </p:nvSpPr>
        <p:spPr>
          <a:xfrm>
            <a:off x="5765179" y="664344"/>
            <a:ext cx="7472023" cy="646459"/>
          </a:xfrm>
          <a:prstGeom prst="rect">
            <a:avLst/>
          </a:prstGeom>
        </p:spPr>
        <p:txBody>
          <a:bodyPr wrap="square" lIns="0" tIns="0" rIns="0" bIns="0" rtlCol="0" anchor="t">
            <a:spAutoFit/>
          </a:bodyPr>
          <a:lstStyle/>
          <a:p>
            <a:pPr algn="ctr">
              <a:lnSpc>
                <a:spcPts val="4860"/>
              </a:lnSpc>
            </a:pPr>
            <a:r>
              <a:rPr lang="vi-VN" sz="6000" b="1" dirty="0">
                <a:latin typeface="Arial" panose="020B0604020202020204" pitchFamily="34" charset="0"/>
                <a:cs typeface="Arial" panose="020B0604020202020204" pitchFamily="34" charset="0"/>
              </a:rPr>
              <a:t>NỘI DUNG BÀI HỌC</a:t>
            </a:r>
          </a:p>
        </p:txBody>
      </p:sp>
      <p:pic>
        <p:nvPicPr>
          <p:cNvPr id="23" name="Picture 16">
            <a:extLst>
              <a:ext uri="{FF2B5EF4-FFF2-40B4-BE49-F238E27FC236}">
                <a16:creationId xmlns:a16="http://schemas.microsoft.com/office/drawing/2014/main" id="{551E982D-DEF5-440B-8CE2-12FDE159EBE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0317" y="-38100"/>
            <a:ext cx="2680651" cy="2057400"/>
          </a:xfrm>
          <a:prstGeom prst="rect">
            <a:avLst/>
          </a:prstGeom>
        </p:spPr>
      </p:pic>
      <p:pic>
        <p:nvPicPr>
          <p:cNvPr id="24" name="Picture 12">
            <a:extLst>
              <a:ext uri="{FF2B5EF4-FFF2-40B4-BE49-F238E27FC236}">
                <a16:creationId xmlns:a16="http://schemas.microsoft.com/office/drawing/2014/main" id="{9FB57A98-4063-4E6A-9EBC-CC7081D9CE89}"/>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15392400" y="427809"/>
            <a:ext cx="2395808" cy="2057400"/>
          </a:xfrm>
          <a:prstGeom prst="rect">
            <a:avLst/>
          </a:prstGeom>
        </p:spPr>
      </p:pic>
      <p:sp>
        <p:nvSpPr>
          <p:cNvPr id="2" name="Rectangle: Rounded Corners 1">
            <a:extLst>
              <a:ext uri="{FF2B5EF4-FFF2-40B4-BE49-F238E27FC236}">
                <a16:creationId xmlns:a16="http://schemas.microsoft.com/office/drawing/2014/main" id="{BB4ECC91-30A8-4052-B820-1AF318906C64}"/>
              </a:ext>
            </a:extLst>
          </p:cNvPr>
          <p:cNvSpPr/>
          <p:nvPr/>
        </p:nvSpPr>
        <p:spPr>
          <a:xfrm>
            <a:off x="914400" y="2349549"/>
            <a:ext cx="12067180" cy="3835302"/>
          </a:xfrm>
          <a:prstGeom prst="roundRect">
            <a:avLst/>
          </a:prstGeom>
          <a:solidFill>
            <a:srgbClr val="41B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028700" indent="-1028700" algn="just">
              <a:buAutoNum type="romanUcPeriod"/>
            </a:pPr>
            <a:r>
              <a:rPr lang="vi-VN" sz="4000" b="1" dirty="0">
                <a:solidFill>
                  <a:schemeClr val="bg1"/>
                </a:solidFill>
              </a:rPr>
              <a:t>Tìm hiểu chung</a:t>
            </a:r>
          </a:p>
          <a:p>
            <a:pPr marL="914400" indent="-914400" algn="just">
              <a:buAutoNum type="arabicPeriod"/>
            </a:pPr>
            <a:r>
              <a:rPr lang="vi-VN" sz="4000" dirty="0">
                <a:solidFill>
                  <a:schemeClr val="bg1"/>
                </a:solidFill>
              </a:rPr>
              <a:t>Truyện</a:t>
            </a:r>
          </a:p>
          <a:p>
            <a:pPr algn="just"/>
            <a:r>
              <a:rPr lang="vi-VN" sz="4000" dirty="0">
                <a:solidFill>
                  <a:schemeClr val="bg1"/>
                </a:solidFill>
              </a:rPr>
              <a:t>2. Truyện đồng thoại</a:t>
            </a:r>
          </a:p>
          <a:p>
            <a:pPr algn="just"/>
            <a:r>
              <a:rPr lang="vi-VN" sz="4000" dirty="0">
                <a:solidFill>
                  <a:schemeClr val="bg1"/>
                </a:solidFill>
              </a:rPr>
              <a:t>3. Tác giả Tô Hoài</a:t>
            </a:r>
          </a:p>
          <a:p>
            <a:pPr algn="just"/>
            <a:r>
              <a:rPr lang="vi-VN" sz="4000" dirty="0">
                <a:solidFill>
                  <a:schemeClr val="bg1"/>
                </a:solidFill>
              </a:rPr>
              <a:t>4. Văn bản: Bài học đường đời đầu tiên</a:t>
            </a:r>
          </a:p>
        </p:txBody>
      </p:sp>
      <p:sp>
        <p:nvSpPr>
          <p:cNvPr id="14" name="Rectangle: Rounded Corners 13">
            <a:extLst>
              <a:ext uri="{FF2B5EF4-FFF2-40B4-BE49-F238E27FC236}">
                <a16:creationId xmlns:a16="http://schemas.microsoft.com/office/drawing/2014/main" id="{7765454F-5C6C-409F-A1B3-1EDE633D60D8}"/>
              </a:ext>
            </a:extLst>
          </p:cNvPr>
          <p:cNvSpPr/>
          <p:nvPr/>
        </p:nvSpPr>
        <p:spPr>
          <a:xfrm>
            <a:off x="7086600" y="6483988"/>
            <a:ext cx="7772400" cy="1682131"/>
          </a:xfrm>
          <a:prstGeom prst="roundRect">
            <a:avLst/>
          </a:prstGeom>
          <a:solidFill>
            <a:srgbClr val="41B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lnSpc>
                <a:spcPct val="150000"/>
              </a:lnSpc>
            </a:pPr>
            <a:r>
              <a:rPr lang="en-US"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II. </a:t>
            </a:r>
            <a:r>
              <a:rPr lang="vi-VN" sz="4400" b="1" dirty="0">
                <a:solidFill>
                  <a:schemeClr val="bg1"/>
                </a:solidFill>
                <a:effectLst/>
                <a:latin typeface="Arial" panose="020B0604020202020204" pitchFamily="34" charset="0"/>
                <a:ea typeface="Times New Roman" panose="02020603050405020304" pitchFamily="18" charset="0"/>
                <a:cs typeface="Arial" panose="020B0604020202020204" pitchFamily="34" charset="0"/>
              </a:rPr>
              <a:t>Đọc hiểu văn bản</a:t>
            </a:r>
          </a:p>
        </p:txBody>
      </p:sp>
      <p:sp>
        <p:nvSpPr>
          <p:cNvPr id="15" name="Rectangle: Rounded Corners 14">
            <a:extLst>
              <a:ext uri="{FF2B5EF4-FFF2-40B4-BE49-F238E27FC236}">
                <a16:creationId xmlns:a16="http://schemas.microsoft.com/office/drawing/2014/main" id="{C6B83395-992E-49E6-AB36-EFB0F0E92694}"/>
              </a:ext>
            </a:extLst>
          </p:cNvPr>
          <p:cNvSpPr/>
          <p:nvPr/>
        </p:nvSpPr>
        <p:spPr>
          <a:xfrm>
            <a:off x="9400180" y="8527480"/>
            <a:ext cx="7162800" cy="1676400"/>
          </a:xfrm>
          <a:prstGeom prst="roundRect">
            <a:avLst/>
          </a:prstGeom>
          <a:solidFill>
            <a:srgbClr val="41BA5F"/>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vi-VN" sz="5400" b="1" dirty="0">
                <a:solidFill>
                  <a:schemeClr val="bg1"/>
                </a:solidFill>
              </a:rPr>
              <a:t>III. Tổng kết</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barn(inVertical)">
                                      <p:cBhvr>
                                        <p:cTn id="7" dur="500"/>
                                        <p:tgtEl>
                                          <p:spTgt spid="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22"/>
                                        </p:tgtEl>
                                        <p:attrNameLst>
                                          <p:attrName>style.visibility</p:attrName>
                                        </p:attrNameLst>
                                      </p:cBhvr>
                                      <p:to>
                                        <p:strVal val="visible"/>
                                      </p:to>
                                    </p:set>
                                    <p:animEffect transition="in" filter="barn(inVertical)">
                                      <p:cBhvr>
                                        <p:cTn id="12"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335092" y="8271411"/>
            <a:ext cx="4713262" cy="2202379"/>
          </a:xfrm>
          <a:prstGeom prst="rect">
            <a:avLst/>
          </a:prstGeom>
        </p:spPr>
      </p:pic>
      <p:grpSp>
        <p:nvGrpSpPr>
          <p:cNvPr id="14" name="Group 13">
            <a:extLst>
              <a:ext uri="{FF2B5EF4-FFF2-40B4-BE49-F238E27FC236}">
                <a16:creationId xmlns:a16="http://schemas.microsoft.com/office/drawing/2014/main" id="{F10666D0-D4B1-4BA4-9526-AFCBF5A620C9}"/>
              </a:ext>
            </a:extLst>
          </p:cNvPr>
          <p:cNvGrpSpPr/>
          <p:nvPr/>
        </p:nvGrpSpPr>
        <p:grpSpPr>
          <a:xfrm>
            <a:off x="533400" y="61022"/>
            <a:ext cx="7315200" cy="1901952"/>
            <a:chOff x="5486399" y="687469"/>
            <a:chExt cx="7315200" cy="1901952"/>
          </a:xfrm>
        </p:grpSpPr>
        <p:pic>
          <p:nvPicPr>
            <p:cNvPr id="12" name="Picture 2">
              <a:extLst>
                <a:ext uri="{FF2B5EF4-FFF2-40B4-BE49-F238E27FC236}">
                  <a16:creationId xmlns:a16="http://schemas.microsoft.com/office/drawing/2014/main" id="{6795F094-52DC-4321-BA6C-D38E710129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1955">
              <a:off x="5486399" y="687469"/>
              <a:ext cx="7315200" cy="1901952"/>
            </a:xfrm>
            <a:prstGeom prst="rect">
              <a:avLst/>
            </a:prstGeom>
          </p:spPr>
        </p:pic>
        <p:sp>
          <p:nvSpPr>
            <p:cNvPr id="13" name="TextBox 3">
              <a:extLst>
                <a:ext uri="{FF2B5EF4-FFF2-40B4-BE49-F238E27FC236}">
                  <a16:creationId xmlns:a16="http://schemas.microsoft.com/office/drawing/2014/main" id="{6320C704-A066-4337-9F11-8886AB1FCDD1}"/>
                </a:ext>
              </a:extLst>
            </p:cNvPr>
            <p:cNvSpPr txBox="1"/>
            <p:nvPr/>
          </p:nvSpPr>
          <p:spPr>
            <a:xfrm>
              <a:off x="6362699" y="1324256"/>
              <a:ext cx="5562600" cy="628377"/>
            </a:xfrm>
            <a:prstGeom prst="rect">
              <a:avLst/>
            </a:prstGeom>
          </p:spPr>
          <p:txBody>
            <a:bodyPr wrap="square" lIns="0" tIns="0" rIns="0" bIns="0" rtlCol="0" anchor="t">
              <a:spAutoFit/>
            </a:bodyPr>
            <a:lstStyle/>
            <a:p>
              <a:pPr algn="ctr">
                <a:lnSpc>
                  <a:spcPts val="4860"/>
                </a:lnSpc>
              </a:pPr>
              <a:r>
                <a:rPr lang="vi-VN" sz="4400" b="1" dirty="0">
                  <a:solidFill>
                    <a:schemeClr val="bg1"/>
                  </a:solidFill>
                  <a:latin typeface="Arial" panose="020B0604020202020204" pitchFamily="34" charset="0"/>
                  <a:cs typeface="Arial" panose="020B0604020202020204" pitchFamily="34" charset="0"/>
                </a:rPr>
                <a:t>I. Tìm hiểu chung</a:t>
              </a:r>
            </a:p>
          </p:txBody>
        </p:sp>
      </p:grpSp>
      <p:sp>
        <p:nvSpPr>
          <p:cNvPr id="15" name="Cloud Callout 8">
            <a:extLst>
              <a:ext uri="{FF2B5EF4-FFF2-40B4-BE49-F238E27FC236}">
                <a16:creationId xmlns:a16="http://schemas.microsoft.com/office/drawing/2014/main" id="{FDD445CD-5478-413B-B5B9-702C62022711}"/>
              </a:ext>
            </a:extLst>
          </p:cNvPr>
          <p:cNvSpPr/>
          <p:nvPr/>
        </p:nvSpPr>
        <p:spPr>
          <a:xfrm>
            <a:off x="5257800" y="1790700"/>
            <a:ext cx="11911149" cy="5410200"/>
          </a:xfrm>
          <a:prstGeom prst="cloudCallout">
            <a:avLst/>
          </a:prstGeom>
          <a:effectLst>
            <a:outerShdw blurRad="50800" dist="38100" dir="5400000" algn="t"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rtlCol="0" anchor="ctr"/>
          <a:lstStyle/>
          <a:p>
            <a:pPr lvl="0">
              <a:tabLst>
                <a:tab pos="1386840" algn="l"/>
              </a:tabLst>
            </a:pPr>
            <a:r>
              <a:rPr lang="en-US" sz="4000" dirty="0">
                <a:solidFill>
                  <a:schemeClr val="accent5">
                    <a:lumMod val="50000"/>
                  </a:schemeClr>
                </a:solidFill>
                <a:latin typeface="Arial" panose="020B0604020202020204" pitchFamily="34" charset="0"/>
                <a:ea typeface="MS Mincho"/>
                <a:cs typeface="Arial" panose="020B0604020202020204" pitchFamily="34" charset="0"/>
              </a:rPr>
              <a:t>Theo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em</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truyện</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khác</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thơ</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chỗ</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nào</a:t>
            </a:r>
            <a:r>
              <a:rPr lang="en-US" sz="4000" dirty="0">
                <a:solidFill>
                  <a:schemeClr val="accent5">
                    <a:lumMod val="50000"/>
                  </a:schemeClr>
                </a:solidFill>
                <a:latin typeface="Arial" panose="020B0604020202020204" pitchFamily="34" charset="0"/>
                <a:ea typeface="MS Mincho"/>
                <a:cs typeface="Arial" panose="020B0604020202020204" pitchFamily="34" charset="0"/>
              </a:rPr>
              <a:t>?</a:t>
            </a:r>
            <a:endParaRPr lang="en-US" sz="4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a:p>
            <a:pPr lvl="0">
              <a:tabLst>
                <a:tab pos="1386840" algn="l"/>
              </a:tabLst>
            </a:pP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Thế</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nào</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là</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truyện</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đồng</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thoại</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Đối</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tượng</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của</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truyện</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đồng</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thoại</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là</a:t>
            </a:r>
            <a:r>
              <a:rPr lang="en-US" sz="4000" dirty="0">
                <a:solidFill>
                  <a:schemeClr val="accent5">
                    <a:lumMod val="50000"/>
                  </a:schemeClr>
                </a:solidFill>
                <a:latin typeface="Arial" panose="020B0604020202020204" pitchFamily="34" charset="0"/>
                <a:ea typeface="MS Mincho"/>
                <a:cs typeface="Arial" panose="020B0604020202020204" pitchFamily="34" charset="0"/>
              </a:rPr>
              <a:t> </a:t>
            </a:r>
            <a:r>
              <a:rPr lang="en-US" sz="4000" dirty="0" err="1">
                <a:solidFill>
                  <a:schemeClr val="accent5">
                    <a:lumMod val="50000"/>
                  </a:schemeClr>
                </a:solidFill>
                <a:latin typeface="Arial" panose="020B0604020202020204" pitchFamily="34" charset="0"/>
                <a:ea typeface="MS Mincho"/>
                <a:cs typeface="Arial" panose="020B0604020202020204" pitchFamily="34" charset="0"/>
              </a:rPr>
              <a:t>ai</a:t>
            </a:r>
            <a:r>
              <a:rPr lang="en-US" sz="4000" dirty="0">
                <a:solidFill>
                  <a:schemeClr val="accent5">
                    <a:lumMod val="50000"/>
                  </a:schemeClr>
                </a:solidFill>
                <a:latin typeface="Arial" panose="020B0604020202020204" pitchFamily="34" charset="0"/>
                <a:ea typeface="MS Mincho"/>
                <a:cs typeface="Arial" panose="020B0604020202020204" pitchFamily="34" charset="0"/>
              </a:rPr>
              <a:t>?</a:t>
            </a:r>
            <a:endParaRPr lang="en-US" sz="4000" dirty="0">
              <a:solidFill>
                <a:schemeClr val="accent5">
                  <a:lumMod val="50000"/>
                </a:schemeClr>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Rectangle: Rounded Corners 1">
            <a:extLst>
              <a:ext uri="{FF2B5EF4-FFF2-40B4-BE49-F238E27FC236}">
                <a16:creationId xmlns:a16="http://schemas.microsoft.com/office/drawing/2014/main" id="{92F9BB13-909F-4BC5-82EE-B976635486B3}"/>
              </a:ext>
            </a:extLst>
          </p:cNvPr>
          <p:cNvSpPr/>
          <p:nvPr/>
        </p:nvSpPr>
        <p:spPr>
          <a:xfrm>
            <a:off x="849923" y="1990500"/>
            <a:ext cx="16676077" cy="2628842"/>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342900" indent="-342900" algn="just">
              <a:buAutoNum type="arabicPeriod"/>
            </a:pPr>
            <a:r>
              <a:rPr lang="vi-VN" sz="3600" b="1" dirty="0">
                <a:solidFill>
                  <a:srgbClr val="002060"/>
                </a:solidFill>
                <a:latin typeface="Arial" panose="020B0604020202020204" pitchFamily="34" charset="0"/>
                <a:cs typeface="Arial" panose="020B0604020202020204" pitchFamily="34" charset="0"/>
              </a:rPr>
              <a:t> Truyện</a:t>
            </a:r>
          </a:p>
          <a:p>
            <a:pPr algn="just"/>
            <a:r>
              <a:rPr lang="vi-VN" sz="3600" dirty="0">
                <a:solidFill>
                  <a:srgbClr val="002060"/>
                </a:solidFill>
                <a:latin typeface="Arial" panose="020B0604020202020204" pitchFamily="34" charset="0"/>
                <a:cs typeface="Arial" panose="020B0604020202020204" pitchFamily="34" charset="0"/>
              </a:rPr>
              <a:t>- Khái niệm: </a:t>
            </a:r>
            <a:r>
              <a:rPr lang="de-DE"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Truyện là một loại tác phẩm văn học kể lại một câu chuyện, có cốt truyện, nhân vật, không gian, thời gian, hoàn cảnh diễn ra các sự việc.</a:t>
            </a:r>
            <a:endParaRPr lang="en-US" sz="36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17" name="Rectangle: Rounded Corners 16">
            <a:extLst>
              <a:ext uri="{FF2B5EF4-FFF2-40B4-BE49-F238E27FC236}">
                <a16:creationId xmlns:a16="http://schemas.microsoft.com/office/drawing/2014/main" id="{7F75C6DA-18F5-4D25-99E5-BAA11FE6470C}"/>
              </a:ext>
            </a:extLst>
          </p:cNvPr>
          <p:cNvSpPr/>
          <p:nvPr/>
        </p:nvSpPr>
        <p:spPr>
          <a:xfrm>
            <a:off x="849923" y="4791300"/>
            <a:ext cx="16676077" cy="2874114"/>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vi-VN" sz="3600" b="1" dirty="0">
                <a:solidFill>
                  <a:srgbClr val="002060"/>
                </a:solidFill>
                <a:latin typeface="Arial" panose="020B0604020202020204" pitchFamily="34" charset="0"/>
                <a:cs typeface="Arial" panose="020B0604020202020204" pitchFamily="34" charset="0"/>
              </a:rPr>
              <a:t>2. Truyện đồng thoại</a:t>
            </a:r>
          </a:p>
          <a:p>
            <a:pPr algn="just"/>
            <a:r>
              <a:rPr lang="vi-VN" sz="3600" dirty="0">
                <a:solidFill>
                  <a:srgbClr val="002060"/>
                </a:solidFill>
                <a:latin typeface="Arial" panose="020B0604020202020204" pitchFamily="34" charset="0"/>
                <a:cs typeface="Arial" panose="020B0604020202020204" pitchFamily="34" charset="0"/>
              </a:rPr>
              <a:t>- Khái niệm: l</a:t>
            </a:r>
            <a:r>
              <a:rPr lang="de-DE" sz="3600" dirty="0">
                <a:solidFill>
                  <a:srgbClr val="002060"/>
                </a:solidFill>
                <a:latin typeface="Arial" panose="020B0604020202020204" pitchFamily="34" charset="0"/>
                <a:ea typeface="Times New Roman" panose="02020603050405020304" pitchFamily="18" charset="0"/>
                <a:cs typeface="Arial" panose="020B0604020202020204" pitchFamily="34" charset="0"/>
              </a:rPr>
              <a:t>à truyện viết cho trẻ em (thiếu nhi), thường lấy loiaf vật làm nhân vật. Các con vật trong truyện đồng thoại được các nhà văn miêu tả, khắc họa như con người</a:t>
            </a:r>
            <a:endParaRPr lang="en-US" sz="36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xit" presetSubtype="4" fill="hold" grpId="1" nodeType="clickEffect">
                                  <p:stCondLst>
                                    <p:cond delay="0"/>
                                  </p:stCondLst>
                                  <p:childTnLst>
                                    <p:anim calcmode="lin" valueType="num">
                                      <p:cBhvr additive="base">
                                        <p:cTn id="18" dur="500"/>
                                        <p:tgtEl>
                                          <p:spTgt spid="15"/>
                                        </p:tgtEl>
                                        <p:attrNameLst>
                                          <p:attrName>ppt_x</p:attrName>
                                        </p:attrNameLst>
                                      </p:cBhvr>
                                      <p:tavLst>
                                        <p:tav tm="0">
                                          <p:val>
                                            <p:strVal val="ppt_x"/>
                                          </p:val>
                                        </p:tav>
                                        <p:tav tm="100000">
                                          <p:val>
                                            <p:strVal val="ppt_x"/>
                                          </p:val>
                                        </p:tav>
                                      </p:tavLst>
                                    </p:anim>
                                    <p:anim calcmode="lin" valueType="num">
                                      <p:cBhvr additive="base">
                                        <p:cTn id="19" dur="500"/>
                                        <p:tgtEl>
                                          <p:spTgt spid="15"/>
                                        </p:tgtEl>
                                        <p:attrNameLst>
                                          <p:attrName>ppt_y</p:attrName>
                                        </p:attrNameLst>
                                      </p:cBhvr>
                                      <p:tavLst>
                                        <p:tav tm="0">
                                          <p:val>
                                            <p:strVal val="ppt_y"/>
                                          </p:val>
                                        </p:tav>
                                        <p:tav tm="100000">
                                          <p:val>
                                            <p:strVal val="1+ppt_h/2"/>
                                          </p:val>
                                        </p:tav>
                                      </p:tavLst>
                                    </p:anim>
                                    <p:set>
                                      <p:cBhvr>
                                        <p:cTn id="20" dur="1" fill="hold">
                                          <p:stCondLst>
                                            <p:cond delay="499"/>
                                          </p:stCondLst>
                                        </p:cTn>
                                        <p:tgtEl>
                                          <p:spTgt spid="15"/>
                                        </p:tgtEl>
                                        <p:attrNameLst>
                                          <p:attrName>style.visibility</p:attrName>
                                        </p:attrNameLst>
                                      </p:cBhvr>
                                      <p:to>
                                        <p:strVal val="hidden"/>
                                      </p:to>
                                    </p:set>
                                  </p:childTnLst>
                                </p:cTn>
                              </p:par>
                            </p:childTnLst>
                          </p:cTn>
                        </p:par>
                      </p:childTnLst>
                    </p:cTn>
                  </p:par>
                  <p:par>
                    <p:cTn id="21" fill="hold">
                      <p:stCondLst>
                        <p:cond delay="indefinite"/>
                      </p:stCondLst>
                      <p:childTnLst>
                        <p:par>
                          <p:cTn id="22" fill="hold">
                            <p:stCondLst>
                              <p:cond delay="0"/>
                            </p:stCondLst>
                            <p:childTnLst>
                              <p:par>
                                <p:cTn id="23" presetID="42" presetClass="entr" presetSubtype="0" fill="hold" grpId="0" nodeType="click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fade">
                                      <p:cBhvr>
                                        <p:cTn id="25" dur="1000"/>
                                        <p:tgtEl>
                                          <p:spTgt spid="2"/>
                                        </p:tgtEl>
                                      </p:cBhvr>
                                    </p:animEffect>
                                    <p:anim calcmode="lin" valueType="num">
                                      <p:cBhvr>
                                        <p:cTn id="26" dur="1000" fill="hold"/>
                                        <p:tgtEl>
                                          <p:spTgt spid="2"/>
                                        </p:tgtEl>
                                        <p:attrNameLst>
                                          <p:attrName>ppt_x</p:attrName>
                                        </p:attrNameLst>
                                      </p:cBhvr>
                                      <p:tavLst>
                                        <p:tav tm="0">
                                          <p:val>
                                            <p:strVal val="#ppt_x"/>
                                          </p:val>
                                        </p:tav>
                                        <p:tav tm="100000">
                                          <p:val>
                                            <p:strVal val="#ppt_x"/>
                                          </p:val>
                                        </p:tav>
                                      </p:tavLst>
                                    </p:anim>
                                    <p:anim calcmode="lin" valueType="num">
                                      <p:cBhvr>
                                        <p:cTn id="27"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42" presetClass="entr" presetSubtype="0" fill="hold" nodeType="clickEffect">
                                  <p:stCondLst>
                                    <p:cond delay="0"/>
                                  </p:stCondLst>
                                  <p:childTnLst>
                                    <p:set>
                                      <p:cBhvr>
                                        <p:cTn id="31" dur="1" fill="hold">
                                          <p:stCondLst>
                                            <p:cond delay="0"/>
                                          </p:stCondLst>
                                        </p:cTn>
                                        <p:tgtEl>
                                          <p:spTgt spid="17">
                                            <p:txEl>
                                              <p:pRg st="1" end="1"/>
                                            </p:txEl>
                                          </p:spTgt>
                                        </p:tgtEl>
                                        <p:attrNameLst>
                                          <p:attrName>style.visibility</p:attrName>
                                        </p:attrNameLst>
                                      </p:cBhvr>
                                      <p:to>
                                        <p:strVal val="visible"/>
                                      </p:to>
                                    </p:set>
                                    <p:animEffect transition="in" filter="fade">
                                      <p:cBhvr>
                                        <p:cTn id="32" dur="1000"/>
                                        <p:tgtEl>
                                          <p:spTgt spid="17">
                                            <p:txEl>
                                              <p:pRg st="1" end="1"/>
                                            </p:txEl>
                                          </p:spTgt>
                                        </p:tgtEl>
                                      </p:cBhvr>
                                    </p:animEffect>
                                    <p:anim calcmode="lin" valueType="num">
                                      <p:cBhvr>
                                        <p:cTn id="33" dur="1000" fill="hold"/>
                                        <p:tgtEl>
                                          <p:spTgt spid="17">
                                            <p:txEl>
                                              <p:pRg st="1" end="1"/>
                                            </p:txEl>
                                          </p:spTgt>
                                        </p:tgtEl>
                                        <p:attrNameLst>
                                          <p:attrName>ppt_x</p:attrName>
                                        </p:attrNameLst>
                                      </p:cBhvr>
                                      <p:tavLst>
                                        <p:tav tm="0">
                                          <p:val>
                                            <p:strVal val="#ppt_x"/>
                                          </p:val>
                                        </p:tav>
                                        <p:tav tm="100000">
                                          <p:val>
                                            <p:strVal val="#ppt_x"/>
                                          </p:val>
                                        </p:tav>
                                      </p:tavLst>
                                    </p:anim>
                                    <p:anim calcmode="lin" valueType="num">
                                      <p:cBhvr>
                                        <p:cTn id="34" dur="1000" fill="hold"/>
                                        <p:tgtEl>
                                          <p:spTgt spid="17">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7335092" y="8271411"/>
            <a:ext cx="4713262" cy="2202379"/>
          </a:xfrm>
          <a:prstGeom prst="rect">
            <a:avLst/>
          </a:prstGeom>
        </p:spPr>
      </p:pic>
      <p:grpSp>
        <p:nvGrpSpPr>
          <p:cNvPr id="14" name="Group 13">
            <a:extLst>
              <a:ext uri="{FF2B5EF4-FFF2-40B4-BE49-F238E27FC236}">
                <a16:creationId xmlns:a16="http://schemas.microsoft.com/office/drawing/2014/main" id="{F10666D0-D4B1-4BA4-9526-AFCBF5A620C9}"/>
              </a:ext>
            </a:extLst>
          </p:cNvPr>
          <p:cNvGrpSpPr/>
          <p:nvPr/>
        </p:nvGrpSpPr>
        <p:grpSpPr>
          <a:xfrm>
            <a:off x="533400" y="61022"/>
            <a:ext cx="7315200" cy="1901952"/>
            <a:chOff x="5486399" y="687469"/>
            <a:chExt cx="7315200" cy="1901952"/>
          </a:xfrm>
        </p:grpSpPr>
        <p:pic>
          <p:nvPicPr>
            <p:cNvPr id="12" name="Picture 2">
              <a:extLst>
                <a:ext uri="{FF2B5EF4-FFF2-40B4-BE49-F238E27FC236}">
                  <a16:creationId xmlns:a16="http://schemas.microsoft.com/office/drawing/2014/main" id="{6795F094-52DC-4321-BA6C-D38E710129FF}"/>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rot="181955">
              <a:off x="5486399" y="687469"/>
              <a:ext cx="7315200" cy="1901952"/>
            </a:xfrm>
            <a:prstGeom prst="rect">
              <a:avLst/>
            </a:prstGeom>
          </p:spPr>
        </p:pic>
        <p:sp>
          <p:nvSpPr>
            <p:cNvPr id="13" name="TextBox 3">
              <a:extLst>
                <a:ext uri="{FF2B5EF4-FFF2-40B4-BE49-F238E27FC236}">
                  <a16:creationId xmlns:a16="http://schemas.microsoft.com/office/drawing/2014/main" id="{6320C704-A066-4337-9F11-8886AB1FCDD1}"/>
                </a:ext>
              </a:extLst>
            </p:cNvPr>
            <p:cNvSpPr txBox="1"/>
            <p:nvPr/>
          </p:nvSpPr>
          <p:spPr>
            <a:xfrm>
              <a:off x="6362699" y="1324256"/>
              <a:ext cx="5562600" cy="628377"/>
            </a:xfrm>
            <a:prstGeom prst="rect">
              <a:avLst/>
            </a:prstGeom>
          </p:spPr>
          <p:txBody>
            <a:bodyPr wrap="square" lIns="0" tIns="0" rIns="0" bIns="0" rtlCol="0" anchor="t">
              <a:spAutoFit/>
            </a:bodyPr>
            <a:lstStyle/>
            <a:p>
              <a:pPr marL="0" marR="0" lvl="0" indent="0" algn="ctr" defTabSz="914400" rtl="0" eaLnBrk="1" fontAlgn="auto" latinLnBrk="0" hangingPunct="1">
                <a:lnSpc>
                  <a:spcPts val="4860"/>
                </a:lnSpc>
                <a:spcBef>
                  <a:spcPts val="0"/>
                </a:spcBef>
                <a:spcAft>
                  <a:spcPts val="0"/>
                </a:spcAft>
                <a:buClrTx/>
                <a:buSzTx/>
                <a:buFontTx/>
                <a:buNone/>
                <a:tabLst/>
                <a:defRPr/>
              </a:pPr>
              <a:r>
                <a:rPr kumimoji="0" lang="vi-VN" sz="44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 Tìm hiểu chung</a:t>
              </a:r>
            </a:p>
          </p:txBody>
        </p:sp>
      </p:grpSp>
      <p:sp>
        <p:nvSpPr>
          <p:cNvPr id="19" name="Rectangle: Rounded Corners 18">
            <a:extLst>
              <a:ext uri="{FF2B5EF4-FFF2-40B4-BE49-F238E27FC236}">
                <a16:creationId xmlns:a16="http://schemas.microsoft.com/office/drawing/2014/main" id="{EF47323F-F453-45C9-B507-2BA0248160B6}"/>
              </a:ext>
            </a:extLst>
          </p:cNvPr>
          <p:cNvSpPr/>
          <p:nvPr/>
        </p:nvSpPr>
        <p:spPr>
          <a:xfrm>
            <a:off x="1981200" y="2223589"/>
            <a:ext cx="11887200" cy="1678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sz="4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de-DE" sz="4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Đề tài: </a:t>
            </a:r>
            <a:r>
              <a:rPr kumimoji="0" lang="de-DE" sz="400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là phạm vi cuộc sống trong văn bản.</a:t>
            </a:r>
            <a:endParaRPr kumimoji="0" lang="en-US" sz="400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
        <p:nvSpPr>
          <p:cNvPr id="10" name="Rectangle: Rounded Corners 9">
            <a:extLst>
              <a:ext uri="{FF2B5EF4-FFF2-40B4-BE49-F238E27FC236}">
                <a16:creationId xmlns:a16="http://schemas.microsoft.com/office/drawing/2014/main" id="{DB1B6FCA-EC0A-409E-8AAA-B025E0F729E8}"/>
              </a:ext>
            </a:extLst>
          </p:cNvPr>
          <p:cNvSpPr/>
          <p:nvPr/>
        </p:nvSpPr>
        <p:spPr>
          <a:xfrm>
            <a:off x="4495800" y="4408306"/>
            <a:ext cx="12730655" cy="1678388"/>
          </a:xfrm>
          <a:prstGeom prst="round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4000" b="1"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baseline="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Chủ</a:t>
            </a:r>
            <a:r>
              <a:rPr kumimoji="0" lang="en-US" sz="40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b="1"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đề</a:t>
            </a:r>
            <a:r>
              <a:rPr kumimoji="0" lang="en-US" sz="4000" b="1"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là</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vấn</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đề</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chính</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được</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thể</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hiện</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trong</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văn</a:t>
            </a:r>
            <a:r>
              <a:rPr kumimoji="0" lang="en-US" sz="4000" i="0" u="none" strike="noStrike" kern="1200" cap="none" spc="0" normalizeH="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 </a:t>
            </a:r>
            <a:r>
              <a:rPr kumimoji="0" lang="en-US" sz="4000" i="0" u="none" strike="noStrike" kern="1200" cap="none" spc="0" normalizeH="0" noProof="0" dirty="0" err="1">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rPr>
              <a:t>bản</a:t>
            </a:r>
            <a:endParaRPr kumimoji="0" lang="en-US" sz="4000" i="0" u="none" strike="noStrike" kern="1200" cap="none" spc="0" normalizeH="0" baseline="0" noProof="0" dirty="0">
              <a:ln>
                <a:noFill/>
              </a:ln>
              <a:solidFill>
                <a:srgbClr val="002060"/>
              </a:solidFill>
              <a:effectLst/>
              <a:uLnTx/>
              <a:uFillTx/>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169758352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fade">
                                      <p:cBhvr>
                                        <p:cTn id="12" dur="1000"/>
                                        <p:tgtEl>
                                          <p:spTgt spid="19">
                                            <p:txEl>
                                              <p:pRg st="0" end="0"/>
                                            </p:txEl>
                                          </p:spTgt>
                                        </p:tgtEl>
                                      </p:cBhvr>
                                    </p:animEffect>
                                    <p:anim calcmode="lin" valueType="num">
                                      <p:cBhvr>
                                        <p:cTn id="13" dur="1000" fill="hold"/>
                                        <p:tgtEl>
                                          <p:spTgt spid="19">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1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10">
                                            <p:txEl>
                                              <p:pRg st="0" end="0"/>
                                            </p:txEl>
                                          </p:spTgt>
                                        </p:tgtEl>
                                        <p:attrNameLst>
                                          <p:attrName>style.visibility</p:attrName>
                                        </p:attrNameLst>
                                      </p:cBhvr>
                                      <p:to>
                                        <p:strVal val="visible"/>
                                      </p:to>
                                    </p:set>
                                    <p:animEffect transition="in" filter="fade">
                                      <p:cBhvr>
                                        <p:cTn id="19" dur="1000"/>
                                        <p:tgtEl>
                                          <p:spTgt spid="10">
                                            <p:txEl>
                                              <p:pRg st="0" end="0"/>
                                            </p:txEl>
                                          </p:spTgt>
                                        </p:tgtEl>
                                      </p:cBhvr>
                                    </p:animEffect>
                                    <p:anim calcmode="lin" valueType="num">
                                      <p:cBhvr>
                                        <p:cTn id="20" dur="1000" fill="hold"/>
                                        <p:tgtEl>
                                          <p:spTgt spid="10">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10">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8" name="Picture 8"/>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flipH="1">
            <a:off x="13944600" y="8084621"/>
            <a:ext cx="4713262" cy="2202379"/>
          </a:xfrm>
          <a:prstGeom prst="rect">
            <a:avLst/>
          </a:prstGeom>
        </p:spPr>
      </p:pic>
      <p:sp>
        <p:nvSpPr>
          <p:cNvPr id="2" name="Speech Bubble: Oval 1">
            <a:extLst>
              <a:ext uri="{FF2B5EF4-FFF2-40B4-BE49-F238E27FC236}">
                <a16:creationId xmlns:a16="http://schemas.microsoft.com/office/drawing/2014/main" id="{5A357D56-2043-4009-A8A6-9461E7981FEB}"/>
              </a:ext>
            </a:extLst>
          </p:cNvPr>
          <p:cNvSpPr/>
          <p:nvPr/>
        </p:nvSpPr>
        <p:spPr>
          <a:xfrm>
            <a:off x="9144000" y="744415"/>
            <a:ext cx="8572500" cy="4572000"/>
          </a:xfrm>
          <a:prstGeom prst="wedgeEllipseCallout">
            <a:avLst>
              <a:gd name="adj1" fmla="val -40252"/>
              <a:gd name="adj2" fmla="val 58397"/>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spcAft>
                <a:spcPts val="0"/>
              </a:spcAft>
              <a:tabLst>
                <a:tab pos="1386840" algn="l"/>
              </a:tabLst>
            </a:pPr>
            <a:r>
              <a:rPr lang="en-US" sz="3200" dirty="0" err="1">
                <a:solidFill>
                  <a:srgbClr val="002060"/>
                </a:solidFill>
                <a:latin typeface="Arial" panose="020B0604020202020204" pitchFamily="34" charset="0"/>
                <a:ea typeface="MS Mincho"/>
                <a:cs typeface="Arial" panose="020B0604020202020204" pitchFamily="34" charset="0"/>
              </a:rPr>
              <a:t>Dựa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vào</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phần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tìm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hiểu</a:t>
            </a:r>
            <a:r>
              <a:rPr lang="en-US" sz="3200" dirty="0">
                <a:solidFill>
                  <a:srgbClr val="002060"/>
                </a:solidFill>
                <a:latin typeface="Arial" panose="020B0604020202020204" pitchFamily="34" charset="0"/>
                <a:ea typeface="MS Mincho"/>
                <a:cs typeface="Arial" panose="020B0604020202020204" pitchFamily="34" charset="0"/>
              </a:rPr>
              <a:t> ở </a:t>
            </a:r>
            <a:r>
              <a:rPr lang="en-US" sz="3200" dirty="0" err="1">
                <a:solidFill>
                  <a:srgbClr val="002060"/>
                </a:solidFill>
                <a:latin typeface="Arial" panose="020B0604020202020204" pitchFamily="34" charset="0"/>
                <a:ea typeface="MS Mincho"/>
                <a:cs typeface="Arial" panose="020B0604020202020204" pitchFamily="34" charset="0"/>
              </a:rPr>
              <a:t>nhà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hãy</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cho</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biết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những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nét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cơ</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bản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về</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văn</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Tô</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Hoài</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và</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sự</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nghiệp</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sáng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tác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ông</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latin typeface="Arial" panose="020B0604020202020204" pitchFamily="34" charset="0"/>
              <a:ea typeface="Times New Roman" panose="02020603050405020304" pitchFamily="18" charset="0"/>
              <a:cs typeface="Arial" panose="020B0604020202020204" pitchFamily="34" charset="0"/>
            </a:endParaRPr>
          </a:p>
          <a:p>
            <a:pPr algn="just">
              <a:spcAft>
                <a:spcPts val="0"/>
              </a:spcAft>
              <a:tabLst>
                <a:tab pos="1386840" algn="l"/>
              </a:tabLst>
            </a:pPr>
            <a:r>
              <a:rPr lang="en-US" sz="3200" dirty="0" err="1">
                <a:solidFill>
                  <a:srgbClr val="002060"/>
                </a:solidFill>
                <a:latin typeface="Arial" panose="020B0604020202020204" pitchFamily="34" charset="0"/>
                <a:ea typeface="MS Mincho"/>
                <a:cs typeface="Arial" panose="020B0604020202020204" pitchFamily="34" charset="0"/>
              </a:rPr>
              <a:t>Em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biết</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những</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tác</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phẩm</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nào</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của</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Tô</a:t>
            </a:r>
            <a:r>
              <a:rPr lang="en-US" sz="3200" dirty="0">
                <a:solidFill>
                  <a:srgbClr val="002060"/>
                </a:solidFill>
                <a:latin typeface="Arial" panose="020B0604020202020204" pitchFamily="34" charset="0"/>
                <a:ea typeface="MS Mincho"/>
                <a:cs typeface="Arial" panose="020B0604020202020204" pitchFamily="34" charset="0"/>
              </a:rPr>
              <a:t> </a:t>
            </a:r>
            <a:r>
              <a:rPr lang="en-US" sz="3200" dirty="0" err="1">
                <a:solidFill>
                  <a:srgbClr val="002060"/>
                </a:solidFill>
                <a:latin typeface="Arial" panose="020B0604020202020204" pitchFamily="34" charset="0"/>
                <a:ea typeface="MS Mincho"/>
                <a:cs typeface="Arial" panose="020B0604020202020204" pitchFamily="34" charset="0"/>
              </a:rPr>
              <a:t>Hoài</a:t>
            </a:r>
            <a:r>
              <a:rPr lang="en-US" sz="3200" dirty="0">
                <a:solidFill>
                  <a:srgbClr val="002060"/>
                </a:solidFill>
                <a:latin typeface="Arial" panose="020B0604020202020204" pitchFamily="34" charset="0"/>
                <a:ea typeface="MS Mincho"/>
                <a:cs typeface="Arial" panose="020B0604020202020204" pitchFamily="34" charset="0"/>
              </a:rPr>
              <a:t>?</a:t>
            </a:r>
            <a:endParaRPr lang="en-US" sz="3200"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p:txBody>
      </p:sp>
      <p:sp>
        <p:nvSpPr>
          <p:cNvPr id="9" name="Plaque 8">
            <a:extLst>
              <a:ext uri="{FF2B5EF4-FFF2-40B4-BE49-F238E27FC236}">
                <a16:creationId xmlns:a16="http://schemas.microsoft.com/office/drawing/2014/main" id="{970B11FB-F20F-4180-B48E-A33CA78ABE31}"/>
              </a:ext>
            </a:extLst>
          </p:cNvPr>
          <p:cNvSpPr/>
          <p:nvPr/>
        </p:nvSpPr>
        <p:spPr>
          <a:xfrm>
            <a:off x="1125416" y="342900"/>
            <a:ext cx="6324600" cy="1488831"/>
          </a:xfrm>
          <a:prstGeom prst="plaque">
            <a:avLst/>
          </a:prstGeom>
          <a:solidFill>
            <a:schemeClr val="accent6">
              <a:lumMod val="40000"/>
              <a:lumOff val="60000"/>
            </a:schemeClr>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spcAft>
                <a:spcPts val="0"/>
              </a:spcAft>
              <a:tabLst>
                <a:tab pos="1386840" algn="l"/>
              </a:tabLst>
            </a:pPr>
            <a:r>
              <a:rPr lang="en-US" sz="5400" b="1" dirty="0">
                <a:solidFill>
                  <a:srgbClr val="0D0D0D"/>
                </a:solidFill>
                <a:latin typeface="Arial" panose="020B0604020202020204" pitchFamily="34" charset="0"/>
                <a:ea typeface="MS Mincho"/>
                <a:cs typeface="Arial" panose="020B0604020202020204" pitchFamily="34" charset="0"/>
              </a:rPr>
              <a:t>I. </a:t>
            </a:r>
            <a:r>
              <a:rPr lang="en-US" sz="5400" b="1" dirty="0" err="1">
                <a:solidFill>
                  <a:srgbClr val="0D0D0D"/>
                </a:solidFill>
                <a:latin typeface="Arial" panose="020B0604020202020204" pitchFamily="34" charset="0"/>
                <a:ea typeface="MS Mincho"/>
                <a:cs typeface="Arial" panose="020B0604020202020204" pitchFamily="34" charset="0"/>
              </a:rPr>
              <a:t>Tìm</a:t>
            </a:r>
            <a:r>
              <a:rPr lang="en-US" sz="5400" b="1" dirty="0">
                <a:solidFill>
                  <a:srgbClr val="0D0D0D"/>
                </a:solidFill>
                <a:latin typeface="Arial" panose="020B0604020202020204" pitchFamily="34" charset="0"/>
                <a:ea typeface="MS Mincho"/>
                <a:cs typeface="Arial" panose="020B0604020202020204" pitchFamily="34" charset="0"/>
              </a:rPr>
              <a:t> </a:t>
            </a:r>
            <a:r>
              <a:rPr lang="en-US" sz="5400" b="1" dirty="0" err="1">
                <a:solidFill>
                  <a:srgbClr val="0D0D0D"/>
                </a:solidFill>
                <a:latin typeface="Arial" panose="020B0604020202020204" pitchFamily="34" charset="0"/>
                <a:ea typeface="MS Mincho"/>
                <a:cs typeface="Arial" panose="020B0604020202020204" pitchFamily="34" charset="0"/>
              </a:rPr>
              <a:t>hiểu</a:t>
            </a:r>
            <a:r>
              <a:rPr lang="en-US" sz="5400" b="1" dirty="0">
                <a:solidFill>
                  <a:srgbClr val="0D0D0D"/>
                </a:solidFill>
                <a:latin typeface="Arial" panose="020B0604020202020204" pitchFamily="34" charset="0"/>
                <a:ea typeface="MS Mincho"/>
                <a:cs typeface="Arial" panose="020B0604020202020204" pitchFamily="34" charset="0"/>
              </a:rPr>
              <a:t> </a:t>
            </a:r>
            <a:r>
              <a:rPr lang="en-US" sz="5400" b="1" dirty="0" err="1">
                <a:solidFill>
                  <a:srgbClr val="0D0D0D"/>
                </a:solidFill>
                <a:latin typeface="Arial" panose="020B0604020202020204" pitchFamily="34" charset="0"/>
                <a:ea typeface="MS Mincho"/>
                <a:cs typeface="Arial" panose="020B0604020202020204" pitchFamily="34" charset="0"/>
              </a:rPr>
              <a:t>chung</a:t>
            </a:r>
            <a:endParaRPr lang="en-US" sz="5400" dirty="0">
              <a:latin typeface="Arial" panose="020B0604020202020204" pitchFamily="34" charset="0"/>
              <a:ea typeface="Times New Roman" panose="02020603050405020304" pitchFamily="18" charset="0"/>
              <a:cs typeface="Arial" panose="020B0604020202020204" pitchFamily="34" charset="0"/>
            </a:endParaRPr>
          </a:p>
        </p:txBody>
      </p:sp>
      <p:pic>
        <p:nvPicPr>
          <p:cNvPr id="10" name="Picture 9">
            <a:extLst>
              <a:ext uri="{FF2B5EF4-FFF2-40B4-BE49-F238E27FC236}">
                <a16:creationId xmlns:a16="http://schemas.microsoft.com/office/drawing/2014/main" id="{E8BE5A8C-3B1E-4797-B27B-50244FDBD862}"/>
              </a:ext>
            </a:extLst>
          </p:cNvPr>
          <p:cNvPicPr/>
          <p:nvPr/>
        </p:nvPicPr>
        <p:blipFill>
          <a:blip r:embed="rId4"/>
          <a:stretch>
            <a:fillRect/>
          </a:stretch>
        </p:blipFill>
        <p:spPr>
          <a:xfrm>
            <a:off x="1371600" y="3978592"/>
            <a:ext cx="4384431" cy="5546408"/>
          </a:xfrm>
          <a:prstGeom prst="rect">
            <a:avLst/>
          </a:prstGeom>
        </p:spPr>
      </p:pic>
      <p:sp>
        <p:nvSpPr>
          <p:cNvPr id="5" name="TextBox 4">
            <a:extLst>
              <a:ext uri="{FF2B5EF4-FFF2-40B4-BE49-F238E27FC236}">
                <a16:creationId xmlns:a16="http://schemas.microsoft.com/office/drawing/2014/main" id="{766EC637-297C-4D6B-BACD-8E9573882007}"/>
              </a:ext>
            </a:extLst>
          </p:cNvPr>
          <p:cNvSpPr txBox="1"/>
          <p:nvPr/>
        </p:nvSpPr>
        <p:spPr>
          <a:xfrm>
            <a:off x="1696916" y="2329160"/>
            <a:ext cx="5181600" cy="707886"/>
          </a:xfrm>
          <a:prstGeom prst="rect">
            <a:avLst/>
          </a:prstGeom>
          <a:noFill/>
        </p:spPr>
        <p:txBody>
          <a:bodyPr wrap="square" rtlCol="0">
            <a:spAutoFit/>
          </a:bodyPr>
          <a:lstStyle/>
          <a:p>
            <a:r>
              <a:rPr lang="vi-VN" sz="4000" b="1" dirty="0"/>
              <a:t>3. Tác giả: Tô Hoài</a:t>
            </a:r>
            <a:endParaRPr lang="en-US" sz="4000" b="1" dirty="0"/>
          </a:p>
        </p:txBody>
      </p:sp>
      <p:sp>
        <p:nvSpPr>
          <p:cNvPr id="12" name="TextBox 11">
            <a:extLst>
              <a:ext uri="{FF2B5EF4-FFF2-40B4-BE49-F238E27FC236}">
                <a16:creationId xmlns:a16="http://schemas.microsoft.com/office/drawing/2014/main" id="{5566EF97-2F54-4D51-8D17-863D25A0B497}"/>
              </a:ext>
            </a:extLst>
          </p:cNvPr>
          <p:cNvSpPr txBox="1"/>
          <p:nvPr/>
        </p:nvSpPr>
        <p:spPr>
          <a:xfrm>
            <a:off x="6477000" y="4265838"/>
            <a:ext cx="10937337" cy="4975657"/>
          </a:xfrm>
          <a:prstGeom prst="rect">
            <a:avLst/>
          </a:prstGeom>
          <a:solidFill>
            <a:schemeClr val="accent6">
              <a:lumMod val="20000"/>
              <a:lumOff val="80000"/>
            </a:schemeClr>
          </a:solidFill>
        </p:spPr>
        <p:txBody>
          <a:bodyPr wrap="square">
            <a:spAutoFit/>
          </a:bodyPr>
          <a:lstStyle/>
          <a:p>
            <a:pPr>
              <a:lnSpc>
                <a:spcPct val="150000"/>
              </a:lnSpc>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Tên</a:t>
            </a:r>
            <a:r>
              <a:rPr lang="vi-VN"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thật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Nguyễn Sen (1920 – 2014)</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nSpc>
                <a:spcPct val="150000"/>
              </a:lnSpc>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Quê</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quán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Nội</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a:p>
            <a:pPr algn="just">
              <a:lnSpc>
                <a:spcPct val="150000"/>
              </a:lnSpc>
            </a:pP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Ông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có</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vốn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rất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phong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phú</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năng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lực</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quan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sát</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và</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miêu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tả</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tinh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tế</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lối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văn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giàu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hình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ảnh</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nhịp</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điệu</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ngôn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ngữ</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chân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thực</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gần</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gũi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với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đời</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 </a:t>
            </a:r>
            <a:r>
              <a:rPr lang="en-US" sz="3600" dirty="0" err="1">
                <a:solidFill>
                  <a:srgbClr val="000000"/>
                </a:solidFill>
                <a:effectLst/>
                <a:latin typeface="Arial" panose="020B0604020202020204" pitchFamily="34" charset="0"/>
                <a:ea typeface="Times New Roman" panose="02020603050405020304" pitchFamily="18" charset="0"/>
                <a:cs typeface="Arial" panose="020B0604020202020204" pitchFamily="34" charset="0"/>
              </a:rPr>
              <a:t>sống</a:t>
            </a:r>
            <a:r>
              <a:rPr lang="en-US" sz="3600" dirty="0">
                <a:solidFill>
                  <a:srgbClr val="000000"/>
                </a:solidFill>
                <a:effectLst/>
                <a:latin typeface="Arial" panose="020B0604020202020204" pitchFamily="34" charset="0"/>
                <a:ea typeface="Times New Roman" panose="02020603050405020304" pitchFamily="18" charset="0"/>
                <a:cs typeface="Arial" panose="020B0604020202020204" pitchFamily="34" charset="0"/>
              </a:rPr>
              <a:t>.</a:t>
            </a:r>
            <a:endParaRPr lang="en-US" sz="3200" dirty="0">
              <a:effectLst/>
              <a:latin typeface="Arial" panose="020B0604020202020204" pitchFamily="34" charset="0"/>
              <a:ea typeface="Times New Roman" panose="02020603050405020304" pitchFamily="18" charset="0"/>
              <a:cs typeface="Arial" panose="020B0604020202020204" pitchFamily="34" charset="0"/>
            </a:endParaRPr>
          </a:p>
        </p:txBody>
      </p:sp>
    </p:spTree>
    <p:extLst>
      <p:ext uri="{BB962C8B-B14F-4D97-AF65-F5344CB8AC3E}">
        <p14:creationId xmlns:p14="http://schemas.microsoft.com/office/powerpoint/2010/main" val="2313401581"/>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xit" presetSubtype="0" fill="hold" grpId="1" nodeType="clickEffect">
                                  <p:stCondLst>
                                    <p:cond delay="0"/>
                                  </p:stCondLst>
                                  <p:childTnLst>
                                    <p:animEffect transition="out" filter="fade">
                                      <p:cBhvr>
                                        <p:cTn id="13" dur="1000"/>
                                        <p:tgtEl>
                                          <p:spTgt spid="2"/>
                                        </p:tgtEl>
                                      </p:cBhvr>
                                    </p:animEffect>
                                    <p:anim calcmode="lin" valueType="num">
                                      <p:cBhvr>
                                        <p:cTn id="14" dur="1000"/>
                                        <p:tgtEl>
                                          <p:spTgt spid="2"/>
                                        </p:tgtEl>
                                        <p:attrNameLst>
                                          <p:attrName>ppt_x</p:attrName>
                                        </p:attrNameLst>
                                      </p:cBhvr>
                                      <p:tavLst>
                                        <p:tav tm="0">
                                          <p:val>
                                            <p:strVal val="ppt_x"/>
                                          </p:val>
                                        </p:tav>
                                        <p:tav tm="100000">
                                          <p:val>
                                            <p:strVal val="ppt_x"/>
                                          </p:val>
                                        </p:tav>
                                      </p:tavLst>
                                    </p:anim>
                                    <p:anim calcmode="lin" valueType="num">
                                      <p:cBhvr>
                                        <p:cTn id="15" dur="1000"/>
                                        <p:tgtEl>
                                          <p:spTgt spid="2"/>
                                        </p:tgtEl>
                                        <p:attrNameLst>
                                          <p:attrName>ppt_y</p:attrName>
                                        </p:attrNameLst>
                                      </p:cBhvr>
                                      <p:tavLst>
                                        <p:tav tm="0">
                                          <p:val>
                                            <p:strVal val="ppt_y"/>
                                          </p:val>
                                        </p:tav>
                                        <p:tav tm="100000">
                                          <p:val>
                                            <p:strVal val="ppt_y+.1"/>
                                          </p:val>
                                        </p:tav>
                                      </p:tavLst>
                                    </p:anim>
                                    <p:set>
                                      <p:cBhvr>
                                        <p:cTn id="16" dur="1" fill="hold">
                                          <p:stCondLst>
                                            <p:cond delay="999"/>
                                          </p:stCondLst>
                                        </p:cTn>
                                        <p:tgtEl>
                                          <p:spTgt spid="2"/>
                                        </p:tgtEl>
                                        <p:attrNameLst>
                                          <p:attrName>style.visibility</p:attrName>
                                        </p:attrNameLst>
                                      </p:cBhvr>
                                      <p:to>
                                        <p:strVal val="hidden"/>
                                      </p:to>
                                    </p:set>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nodeType="clickEffect">
                                  <p:stCondLst>
                                    <p:cond delay="0"/>
                                  </p:stCondLst>
                                  <p:childTnLst>
                                    <p:set>
                                      <p:cBhvr>
                                        <p:cTn id="20" dur="1" fill="hold">
                                          <p:stCondLst>
                                            <p:cond delay="0"/>
                                          </p:stCondLst>
                                        </p:cTn>
                                        <p:tgtEl>
                                          <p:spTgt spid="10"/>
                                        </p:tgtEl>
                                        <p:attrNameLst>
                                          <p:attrName>style.visibility</p:attrName>
                                        </p:attrNameLst>
                                      </p:cBhvr>
                                      <p:to>
                                        <p:strVal val="visible"/>
                                      </p:to>
                                    </p:set>
                                    <p:animEffect transition="in" filter="fade">
                                      <p:cBhvr>
                                        <p:cTn id="21" dur="1000"/>
                                        <p:tgtEl>
                                          <p:spTgt spid="10"/>
                                        </p:tgtEl>
                                      </p:cBhvr>
                                    </p:animEffect>
                                    <p:anim calcmode="lin" valueType="num">
                                      <p:cBhvr>
                                        <p:cTn id="22" dur="1000" fill="hold"/>
                                        <p:tgtEl>
                                          <p:spTgt spid="10"/>
                                        </p:tgtEl>
                                        <p:attrNameLst>
                                          <p:attrName>ppt_x</p:attrName>
                                        </p:attrNameLst>
                                      </p:cBhvr>
                                      <p:tavLst>
                                        <p:tav tm="0">
                                          <p:val>
                                            <p:strVal val="#ppt_x"/>
                                          </p:val>
                                        </p:tav>
                                        <p:tav tm="100000">
                                          <p:val>
                                            <p:strVal val="#ppt_x"/>
                                          </p:val>
                                        </p:tav>
                                      </p:tavLst>
                                    </p:anim>
                                    <p:anim calcmode="lin" valueType="num">
                                      <p:cBhvr>
                                        <p:cTn id="23" dur="1000" fill="hold"/>
                                        <p:tgtEl>
                                          <p:spTgt spid="10"/>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12"/>
                                        </p:tgtEl>
                                        <p:attrNameLst>
                                          <p:attrName>style.visibility</p:attrName>
                                        </p:attrNameLst>
                                      </p:cBhvr>
                                      <p:to>
                                        <p:strVal val="visible"/>
                                      </p:to>
                                    </p:set>
                                    <p:animEffect transition="in" filter="fade">
                                      <p:cBhvr>
                                        <p:cTn id="26" dur="1000"/>
                                        <p:tgtEl>
                                          <p:spTgt spid="12"/>
                                        </p:tgtEl>
                                      </p:cBhvr>
                                    </p:animEffect>
                                    <p:anim calcmode="lin" valueType="num">
                                      <p:cBhvr>
                                        <p:cTn id="27" dur="1000" fill="hold"/>
                                        <p:tgtEl>
                                          <p:spTgt spid="12"/>
                                        </p:tgtEl>
                                        <p:attrNameLst>
                                          <p:attrName>ppt_x</p:attrName>
                                        </p:attrNameLst>
                                      </p:cBhvr>
                                      <p:tavLst>
                                        <p:tav tm="0">
                                          <p:val>
                                            <p:strVal val="#ppt_x"/>
                                          </p:val>
                                        </p:tav>
                                        <p:tav tm="100000">
                                          <p:val>
                                            <p:strVal val="#ppt_x"/>
                                          </p:val>
                                        </p:tav>
                                      </p:tavLst>
                                    </p:anim>
                                    <p:anim calcmode="lin" valueType="num">
                                      <p:cBhvr>
                                        <p:cTn id="28" dur="1000" fill="hold"/>
                                        <p:tgtEl>
                                          <p:spTgt spid="1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2" grpId="1" animBg="1"/>
      <p:bldP spid="12"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C6E796"/>
        </a:solidFill>
        <a:effectLst/>
      </p:bgPr>
    </p:bg>
    <p:spTree>
      <p:nvGrpSpPr>
        <p:cNvPr id="1" name=""/>
        <p:cNvGrpSpPr/>
        <p:nvPr/>
      </p:nvGrpSpPr>
      <p:grpSpPr>
        <a:xfrm>
          <a:off x="0" y="0"/>
          <a:ext cx="0" cy="0"/>
          <a:chOff x="0" y="0"/>
          <a:chExt cx="0" cy="0"/>
        </a:xfrm>
      </p:grpSpPr>
      <p:pic>
        <p:nvPicPr>
          <p:cNvPr id="13" name="Picture 13"/>
          <p:cNvPicPr>
            <a:picLocks noChangeAspect="1"/>
          </p:cNvPicPr>
          <p:nvPr/>
        </p:nvPicPr>
        <p:blipFill>
          <a:blip r:embed="rId2" cstate="print">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a:fillRect/>
          </a:stretch>
        </p:blipFill>
        <p:spPr>
          <a:xfrm rot="1476154">
            <a:off x="265783" y="8306916"/>
            <a:ext cx="1828453" cy="1675527"/>
          </a:xfrm>
          <a:prstGeom prst="rect">
            <a:avLst/>
          </a:prstGeom>
        </p:spPr>
      </p:pic>
      <p:pic>
        <p:nvPicPr>
          <p:cNvPr id="23" name="Picture 16">
            <a:extLst>
              <a:ext uri="{FF2B5EF4-FFF2-40B4-BE49-F238E27FC236}">
                <a16:creationId xmlns:a16="http://schemas.microsoft.com/office/drawing/2014/main" id="{551E982D-DEF5-440B-8CE2-12FDE159EBE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60317" y="-38100"/>
            <a:ext cx="2680651" cy="2057400"/>
          </a:xfrm>
          <a:prstGeom prst="rect">
            <a:avLst/>
          </a:prstGeom>
        </p:spPr>
      </p:pic>
      <p:sp>
        <p:nvSpPr>
          <p:cNvPr id="8" name="TextBox 7">
            <a:extLst>
              <a:ext uri="{FF2B5EF4-FFF2-40B4-BE49-F238E27FC236}">
                <a16:creationId xmlns:a16="http://schemas.microsoft.com/office/drawing/2014/main" id="{BE99B329-233B-40BA-B2D6-55605D763010}"/>
              </a:ext>
            </a:extLst>
          </p:cNvPr>
          <p:cNvSpPr txBox="1"/>
          <p:nvPr/>
        </p:nvSpPr>
        <p:spPr>
          <a:xfrm>
            <a:off x="2520334" y="221911"/>
            <a:ext cx="9862166" cy="707886"/>
          </a:xfrm>
          <a:prstGeom prst="rect">
            <a:avLst/>
          </a:prstGeom>
          <a:solidFill>
            <a:srgbClr val="FFFF00"/>
          </a:solidFill>
        </p:spPr>
        <p:txBody>
          <a:bodyPr wrap="square" rtlCol="0">
            <a:spAutoFit/>
          </a:bodyPr>
          <a:lstStyle/>
          <a:p>
            <a:r>
              <a:rPr lang="vi-VN" sz="4000" b="1" dirty="0"/>
              <a:t>4. Văn bản: Bài học đường đời đầu tiên</a:t>
            </a:r>
            <a:endParaRPr lang="en-US" sz="4000" b="1" dirty="0"/>
          </a:p>
        </p:txBody>
      </p:sp>
      <p:sp>
        <p:nvSpPr>
          <p:cNvPr id="9" name="Cloud Callout 8">
            <a:extLst>
              <a:ext uri="{FF2B5EF4-FFF2-40B4-BE49-F238E27FC236}">
                <a16:creationId xmlns:a16="http://schemas.microsoft.com/office/drawing/2014/main" id="{C13CD2D1-201D-40A6-8CEA-59EF1928CCDB}"/>
              </a:ext>
            </a:extLst>
          </p:cNvPr>
          <p:cNvSpPr/>
          <p:nvPr/>
        </p:nvSpPr>
        <p:spPr>
          <a:xfrm>
            <a:off x="6172200" y="3314700"/>
            <a:ext cx="10286999" cy="4267200"/>
          </a:xfrm>
          <a:prstGeom prst="cloudCallout">
            <a:avLst>
              <a:gd name="adj1" fmla="val -9892"/>
              <a:gd name="adj2" fmla="val 27230"/>
            </a:avLst>
          </a:prstGeom>
          <a:effectLst>
            <a:outerShdw blurRad="50800" dist="38100" dir="16200000" rotWithShape="0">
              <a:prstClr val="black">
                <a:alpha val="40000"/>
              </a:prstClr>
            </a:outerShdw>
          </a:effectLst>
        </p:spPr>
        <p:style>
          <a:lnRef idx="2">
            <a:schemeClr val="accent2"/>
          </a:lnRef>
          <a:fillRef idx="1">
            <a:schemeClr val="lt1"/>
          </a:fillRef>
          <a:effectRef idx="0">
            <a:schemeClr val="accent2"/>
          </a:effectRef>
          <a:fontRef idx="minor">
            <a:schemeClr val="dk1"/>
          </a:fontRef>
        </p:style>
        <p:txBody>
          <a:bodyPr rtlCol="0" anchor="ctr"/>
          <a:lstStyle/>
          <a:p>
            <a:pPr>
              <a:spcAft>
                <a:spcPts val="0"/>
              </a:spcAft>
              <a:tabLst>
                <a:tab pos="1386840" algn="l"/>
              </a:tabLst>
            </a:pPr>
            <a:r>
              <a:rPr lang="en-US" sz="3200" b="1" dirty="0">
                <a:solidFill>
                  <a:srgbClr val="0D0D0D"/>
                </a:solidFill>
                <a:latin typeface="Arial" panose="020B0604020202020204" pitchFamily="34" charset="0"/>
                <a:ea typeface="MS Mincho"/>
                <a:cs typeface="Arial" panose="020B0604020202020204" pitchFamily="34" charset="0"/>
              </a:rPr>
              <a:t>Qua </a:t>
            </a:r>
            <a:r>
              <a:rPr lang="en-US" sz="3200" b="1" dirty="0" err="1">
                <a:solidFill>
                  <a:srgbClr val="0D0D0D"/>
                </a:solidFill>
                <a:latin typeface="Arial" panose="020B0604020202020204" pitchFamily="34" charset="0"/>
                <a:ea typeface="MS Mincho"/>
                <a:cs typeface="Arial" panose="020B0604020202020204" pitchFamily="34" charset="0"/>
              </a:rPr>
              <a:t>phần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chuẩn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bị</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bài</a:t>
            </a:r>
            <a:r>
              <a:rPr lang="en-US" sz="3200" b="1" dirty="0">
                <a:solidFill>
                  <a:srgbClr val="0D0D0D"/>
                </a:solidFill>
                <a:latin typeface="Arial" panose="020B0604020202020204" pitchFamily="34" charset="0"/>
                <a:ea typeface="MS Mincho"/>
                <a:cs typeface="Arial" panose="020B0604020202020204" pitchFamily="34" charset="0"/>
              </a:rPr>
              <a:t> ở </a:t>
            </a:r>
            <a:r>
              <a:rPr lang="en-US" sz="3200" b="1" dirty="0" err="1">
                <a:solidFill>
                  <a:srgbClr val="0D0D0D"/>
                </a:solidFill>
                <a:latin typeface="Arial" panose="020B0604020202020204" pitchFamily="34" charset="0"/>
                <a:ea typeface="MS Mincho"/>
                <a:cs typeface="Arial" panose="020B0604020202020204" pitchFamily="34" charset="0"/>
              </a:rPr>
              <a:t>nhà</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hãy</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cho</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biết</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Dế</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mèn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phiêu</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lưu</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kí</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được</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Tô</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Hoài</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sáng</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tác</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năm</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nào</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Thuộc</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loại</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truyện</a:t>
            </a:r>
            <a:r>
              <a:rPr lang="en-US" sz="3200" b="1" dirty="0">
                <a:solidFill>
                  <a:srgbClr val="0D0D0D"/>
                </a:solidFill>
                <a:latin typeface="Arial" panose="020B0604020202020204" pitchFamily="34" charset="0"/>
                <a:ea typeface="MS Mincho"/>
                <a:cs typeface="Arial" panose="020B0604020202020204" pitchFamily="34" charset="0"/>
              </a:rPr>
              <a:t> </a:t>
            </a:r>
            <a:r>
              <a:rPr lang="en-US" sz="3200" b="1" dirty="0" err="1">
                <a:solidFill>
                  <a:srgbClr val="0D0D0D"/>
                </a:solidFill>
                <a:latin typeface="Arial" panose="020B0604020202020204" pitchFamily="34" charset="0"/>
                <a:ea typeface="MS Mincho"/>
                <a:cs typeface="Arial" panose="020B0604020202020204" pitchFamily="34" charset="0"/>
              </a:rPr>
              <a:t>gì</a:t>
            </a:r>
            <a:r>
              <a:rPr lang="en-US" sz="3200" b="1" dirty="0">
                <a:solidFill>
                  <a:srgbClr val="0D0D0D"/>
                </a:solidFill>
                <a:latin typeface="Arial" panose="020B0604020202020204" pitchFamily="34" charset="0"/>
                <a:ea typeface="MS Mincho"/>
                <a:cs typeface="Arial" panose="020B0604020202020204" pitchFamily="34" charset="0"/>
              </a:rPr>
              <a:t>?</a:t>
            </a:r>
            <a:endParaRPr lang="en-US" sz="3200" b="1" dirty="0">
              <a:effectLst/>
              <a:latin typeface="Arial" panose="020B0604020202020204" pitchFamily="34" charset="0"/>
              <a:ea typeface="Times New Roman" panose="02020603050405020304" pitchFamily="18" charset="0"/>
              <a:cs typeface="Arial" panose="020B0604020202020204" pitchFamily="34" charset="0"/>
            </a:endParaRPr>
          </a:p>
        </p:txBody>
      </p:sp>
      <p:sp>
        <p:nvSpPr>
          <p:cNvPr id="11" name="TextBox 10">
            <a:extLst>
              <a:ext uri="{FF2B5EF4-FFF2-40B4-BE49-F238E27FC236}">
                <a16:creationId xmlns:a16="http://schemas.microsoft.com/office/drawing/2014/main" id="{21631FA5-1AA8-459A-9155-0EF54C86D99E}"/>
              </a:ext>
            </a:extLst>
          </p:cNvPr>
          <p:cNvSpPr txBox="1"/>
          <p:nvPr/>
        </p:nvSpPr>
        <p:spPr>
          <a:xfrm>
            <a:off x="688946" y="4192089"/>
            <a:ext cx="9862165" cy="3890489"/>
          </a:xfrm>
          <a:prstGeom prst="rect">
            <a:avLst/>
          </a:prstGeom>
          <a:solidFill>
            <a:schemeClr val="accent6">
              <a:lumMod val="40000"/>
              <a:lumOff val="60000"/>
            </a:schemeClr>
          </a:solidFill>
        </p:spPr>
        <p:txBody>
          <a:bodyPr wrap="square">
            <a:spAutoFit/>
          </a:bodyPr>
          <a:lstStyle/>
          <a:p>
            <a:pPr marL="457200" indent="-457200" algn="just">
              <a:lnSpc>
                <a:spcPct val="150000"/>
              </a:lnSpc>
              <a:buFont typeface="Arial" panose="020B0604020202020204" pitchFamily="34" charset="0"/>
              <a:buChar char="•"/>
            </a:pP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Dế</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Mèn</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phiêu</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lưu</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kí</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truyện</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đồng</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thoại</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viết</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cho</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trẻ</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em</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a:t>
            </a:r>
            <a:endParaRPr lang="vi-VN"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gn="just">
              <a:lnSpc>
                <a:spcPct val="150000"/>
              </a:lnSpc>
              <a:buFont typeface="Arial" panose="020B0604020202020204" pitchFamily="34" charset="0"/>
              <a:buChar char="•"/>
            </a:pP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Dế</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Mèn</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phiêu</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lưu</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hlinkClick r:id="rId6" tooltip="de men phieu luu ky cuon sach cua tuoi tho a481 html">
                  <a:extLst>
                    <a:ext uri="{A12FA001-AC4F-418D-AE19-62706E023703}">
                      <ahyp:hlinkClr xmlns:ahyp="http://schemas.microsoft.com/office/drawing/2018/hyperlinkcolor" val="tx"/>
                    </a:ext>
                  </a:extLst>
                </a:hlinkClick>
              </a:rPr>
              <a:t>ký</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(1941)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là</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truyện</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đồng</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thoại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dành</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cho</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lứa</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tuổi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thiếu</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nhi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tác</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phẩm</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đã</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được</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dịch</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ra 40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thứ</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tiếng</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trên</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thế</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latin typeface="Arial" panose="020B0604020202020204" pitchFamily="34" charset="0"/>
                <a:ea typeface="Times New Roman" panose="02020603050405020304" pitchFamily="18" charset="0"/>
                <a:cs typeface="Arial" panose="020B0604020202020204" pitchFamily="34" charset="0"/>
              </a:rPr>
              <a:t>giới</a:t>
            </a:r>
            <a:r>
              <a:rPr lang="en-US" sz="2800" b="1" dirty="0">
                <a:solidFill>
                  <a:srgbClr val="002060"/>
                </a:solidFill>
                <a:latin typeface="Arial" panose="020B0604020202020204" pitchFamily="34" charset="0"/>
                <a:ea typeface="Times New Roman" panose="02020603050405020304" pitchFamily="18" charset="0"/>
                <a:cs typeface="Arial" panose="020B0604020202020204" pitchFamily="34" charset="0"/>
              </a:rPr>
              <a:t>.</a:t>
            </a:r>
            <a:endPar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endParaRPr>
          </a:p>
          <a:p>
            <a:pPr marL="457200" indent="-457200">
              <a:lnSpc>
                <a:spcPct val="150000"/>
              </a:lnSpc>
              <a:buFont typeface="Arial" panose="020B0604020202020204" pitchFamily="34" charset="0"/>
              <a:buChar char="•"/>
            </a:pP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Năm</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sáng</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a:t>
            </a:r>
            <a:r>
              <a:rPr lang="en-US" sz="2800" b="1" dirty="0" err="1">
                <a:solidFill>
                  <a:srgbClr val="002060"/>
                </a:solidFill>
                <a:effectLst/>
                <a:latin typeface="Arial" panose="020B0604020202020204" pitchFamily="34" charset="0"/>
                <a:ea typeface="Times New Roman" panose="02020603050405020304" pitchFamily="18" charset="0"/>
                <a:cs typeface="Arial" panose="020B0604020202020204" pitchFamily="34" charset="0"/>
              </a:rPr>
              <a:t>tác</a:t>
            </a:r>
            <a:r>
              <a:rPr lang="en-US" sz="2800" b="1" dirty="0">
                <a:solidFill>
                  <a:srgbClr val="002060"/>
                </a:solidFill>
                <a:effectLst/>
                <a:latin typeface="Arial" panose="020B0604020202020204" pitchFamily="34" charset="0"/>
                <a:ea typeface="Times New Roman" panose="02020603050405020304" pitchFamily="18" charset="0"/>
                <a:cs typeface="Arial" panose="020B0604020202020204" pitchFamily="34" charset="0"/>
              </a:rPr>
              <a:t>: 1941</a:t>
            </a:r>
            <a:endParaRPr lang="en-US" sz="2800" b="1" dirty="0">
              <a:solidFill>
                <a:srgbClr val="002060"/>
              </a:solidFill>
              <a:latin typeface="Arial" panose="020B0604020202020204" pitchFamily="34" charset="0"/>
              <a:cs typeface="Arial" panose="020B0604020202020204" pitchFamily="34" charset="0"/>
            </a:endParaRPr>
          </a:p>
        </p:txBody>
      </p:sp>
      <p:pic>
        <p:nvPicPr>
          <p:cNvPr id="1026" name="Picture 2" descr="See the source image">
            <a:extLst>
              <a:ext uri="{FF2B5EF4-FFF2-40B4-BE49-F238E27FC236}">
                <a16:creationId xmlns:a16="http://schemas.microsoft.com/office/drawing/2014/main" id="{B9E86556-FFDE-4D4A-984F-3445025A8085}"/>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896600" y="1168051"/>
            <a:ext cx="6702454" cy="92922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384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xit" presetSubtype="32" fill="hold" grpId="0" nodeType="clickEffect">
                                  <p:stCondLst>
                                    <p:cond delay="0"/>
                                  </p:stCondLst>
                                  <p:childTnLst>
                                    <p:anim calcmode="lin" valueType="num">
                                      <p:cBhvr>
                                        <p:cTn id="6" dur="500"/>
                                        <p:tgtEl>
                                          <p:spTgt spid="9"/>
                                        </p:tgtEl>
                                        <p:attrNameLst>
                                          <p:attrName>ppt_w</p:attrName>
                                        </p:attrNameLst>
                                      </p:cBhvr>
                                      <p:tavLst>
                                        <p:tav tm="0">
                                          <p:val>
                                            <p:strVal val="ppt_w"/>
                                          </p:val>
                                        </p:tav>
                                        <p:tav tm="100000">
                                          <p:val>
                                            <p:fltVal val="0"/>
                                          </p:val>
                                        </p:tav>
                                      </p:tavLst>
                                    </p:anim>
                                    <p:anim calcmode="lin" valueType="num">
                                      <p:cBhvr>
                                        <p:cTn id="7" dur="500"/>
                                        <p:tgtEl>
                                          <p:spTgt spid="9"/>
                                        </p:tgtEl>
                                        <p:attrNameLst>
                                          <p:attrName>ppt_h</p:attrName>
                                        </p:attrNameLst>
                                      </p:cBhvr>
                                      <p:tavLst>
                                        <p:tav tm="0">
                                          <p:val>
                                            <p:strVal val="ppt_h"/>
                                          </p:val>
                                        </p:tav>
                                        <p:tav tm="100000">
                                          <p:val>
                                            <p:fltVal val="0"/>
                                          </p:val>
                                        </p:tav>
                                      </p:tavLst>
                                    </p:anim>
                                    <p:animEffect transition="out" filter="fade">
                                      <p:cBhvr>
                                        <p:cTn id="8" dur="500"/>
                                        <p:tgtEl>
                                          <p:spTgt spid="9"/>
                                        </p:tgtEl>
                                      </p:cBhvr>
                                    </p:animEffect>
                                    <p:set>
                                      <p:cBhvr>
                                        <p:cTn id="9" dur="1" fill="hold">
                                          <p:stCondLst>
                                            <p:cond delay="499"/>
                                          </p:stCondLst>
                                        </p:cTn>
                                        <p:tgtEl>
                                          <p:spTgt spid="9"/>
                                        </p:tgtEl>
                                        <p:attrNameLst>
                                          <p:attrName>style.visibility</p:attrName>
                                        </p:attrNameLst>
                                      </p:cBhvr>
                                      <p:to>
                                        <p:strVal val="hidden"/>
                                      </p:to>
                                    </p:set>
                                  </p:childTnLst>
                                </p:cTn>
                              </p:par>
                            </p:childTnLst>
                          </p:cTn>
                        </p:par>
                      </p:childTnLst>
                    </p:cTn>
                  </p:par>
                  <p:par>
                    <p:cTn id="10" fill="hold">
                      <p:stCondLst>
                        <p:cond delay="indefinite"/>
                      </p:stCondLst>
                      <p:childTnLst>
                        <p:par>
                          <p:cTn id="11" fill="hold">
                            <p:stCondLst>
                              <p:cond delay="0"/>
                            </p:stCondLst>
                            <p:childTnLst>
                              <p:par>
                                <p:cTn id="12" presetID="16" presetClass="exit" presetSubtype="21" fill="hold" grpId="1" nodeType="clickEffect">
                                  <p:stCondLst>
                                    <p:cond delay="0"/>
                                  </p:stCondLst>
                                  <p:childTnLst>
                                    <p:animEffect transition="out" filter="barn(inVertical)">
                                      <p:cBhvr>
                                        <p:cTn id="13" dur="500"/>
                                        <p:tgtEl>
                                          <p:spTgt spid="9"/>
                                        </p:tgtEl>
                                      </p:cBhvr>
                                    </p:animEffect>
                                    <p:set>
                                      <p:cBhvr>
                                        <p:cTn id="14" dur="1" fill="hold">
                                          <p:stCondLst>
                                            <p:cond delay="499"/>
                                          </p:stCondLst>
                                        </p:cTn>
                                        <p:tgtEl>
                                          <p:spTgt spid="9"/>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1000"/>
                                        <p:tgtEl>
                                          <p:spTgt spid="11"/>
                                        </p:tgtEl>
                                      </p:cBhvr>
                                    </p:animEffect>
                                    <p:anim calcmode="lin" valueType="num">
                                      <p:cBhvr>
                                        <p:cTn id="20" dur="1000" fill="hold"/>
                                        <p:tgtEl>
                                          <p:spTgt spid="11"/>
                                        </p:tgtEl>
                                        <p:attrNameLst>
                                          <p:attrName>ppt_x</p:attrName>
                                        </p:attrNameLst>
                                      </p:cBhvr>
                                      <p:tavLst>
                                        <p:tav tm="0">
                                          <p:val>
                                            <p:strVal val="#ppt_x"/>
                                          </p:val>
                                        </p:tav>
                                        <p:tav tm="100000">
                                          <p:val>
                                            <p:strVal val="#ppt_x"/>
                                          </p:val>
                                        </p:tav>
                                      </p:tavLst>
                                    </p:anim>
                                    <p:anim calcmode="lin" valueType="num">
                                      <p:cBhvr>
                                        <p:cTn id="21" dur="1000" fill="hold"/>
                                        <p:tgtEl>
                                          <p:spTgt spid="11"/>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1026"/>
                                        </p:tgtEl>
                                        <p:attrNameLst>
                                          <p:attrName>style.visibility</p:attrName>
                                        </p:attrNameLst>
                                      </p:cBhvr>
                                      <p:to>
                                        <p:strVal val="visible"/>
                                      </p:to>
                                    </p:set>
                                    <p:animEffect transition="in" filter="fade">
                                      <p:cBhvr>
                                        <p:cTn id="24" dur="1000"/>
                                        <p:tgtEl>
                                          <p:spTgt spid="1026"/>
                                        </p:tgtEl>
                                      </p:cBhvr>
                                    </p:animEffect>
                                    <p:anim calcmode="lin" valueType="num">
                                      <p:cBhvr>
                                        <p:cTn id="25" dur="1000" fill="hold"/>
                                        <p:tgtEl>
                                          <p:spTgt spid="1026"/>
                                        </p:tgtEl>
                                        <p:attrNameLst>
                                          <p:attrName>ppt_x</p:attrName>
                                        </p:attrNameLst>
                                      </p:cBhvr>
                                      <p:tavLst>
                                        <p:tav tm="0">
                                          <p:val>
                                            <p:strVal val="#ppt_x"/>
                                          </p:val>
                                        </p:tav>
                                        <p:tav tm="100000">
                                          <p:val>
                                            <p:strVal val="#ppt_x"/>
                                          </p:val>
                                        </p:tav>
                                      </p:tavLst>
                                    </p:anim>
                                    <p:anim calcmode="lin" valueType="num">
                                      <p:cBhvr>
                                        <p:cTn id="26" dur="1000" fill="hold"/>
                                        <p:tgtEl>
                                          <p:spTgt spid="10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9" grpId="1" animBg="1"/>
      <p:bldP spid="11"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6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themeOverride>
</file>

<file path=docProps/app.xml><?xml version="1.0" encoding="utf-8"?>
<Properties xmlns="http://schemas.openxmlformats.org/officeDocument/2006/extended-properties" xmlns:vt="http://schemas.openxmlformats.org/officeDocument/2006/docPropsVTypes">
  <Template>Green Cute Dino Children's Fashion Presentation</Template>
  <TotalTime>919</TotalTime>
  <Words>2829</Words>
  <Application>Microsoft Office PowerPoint</Application>
  <PresentationFormat>Custom</PresentationFormat>
  <Paragraphs>347</Paragraphs>
  <Slides>35</Slides>
  <Notes>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35</vt:i4>
      </vt:variant>
    </vt:vector>
  </HeadingPairs>
  <TitlesOfParts>
    <vt:vector size="45" baseType="lpstr">
      <vt:lpstr>Wingdings</vt:lpstr>
      <vt:lpstr>#9Slide05 Lobster</vt:lpstr>
      <vt:lpstr>Calibri</vt:lpstr>
      <vt:lpstr>.VnTime</vt:lpstr>
      <vt:lpstr>Calibri Light</vt:lpstr>
      <vt:lpstr>Cambria Math</vt:lpstr>
      <vt:lpstr>Arial</vt:lpstr>
      <vt:lpstr>Times New Roman</vt:lpstr>
      <vt:lpstr>Office Theme</vt:lpstr>
      <vt:lpstr>6_Office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Hương Giang</dc:creator>
  <cp:lastModifiedBy>Nguyễn Văn Hiệp</cp:lastModifiedBy>
  <cp:revision>8</cp:revision>
  <dcterms:created xsi:type="dcterms:W3CDTF">2021-09-10T02:43:59Z</dcterms:created>
  <dcterms:modified xsi:type="dcterms:W3CDTF">2021-11-29T09:14:18Z</dcterms:modified>
  <dc:identifier>DAEpkrHFkQA</dc:identifier>
</cp:coreProperties>
</file>