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4" r:id="rId7"/>
    <p:sldId id="275" r:id="rId8"/>
    <p:sldId id="270" r:id="rId9"/>
    <p:sldId id="272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AD97-6318-7E95-5DB3-644116B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7E5A6-2E2C-465F-5DAC-F23AFDF3A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D8C81-0429-6B3C-8126-7E024A7A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32338-8246-5C2A-C491-60C36D73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115FF-51DC-45FD-9AD3-4108247D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0B59-C417-4C7C-E83C-6514D81F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A7496-6812-9810-A66F-143E418BC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B3048-2935-2365-D764-674BFF90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E674-EC5A-6FC1-5763-E7AD2358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AD148-1E98-BFD8-36E5-D6D4F6A8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8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0F235-7E46-B395-0503-5F426F527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21A1E-DE3A-49BD-3AA9-836852E4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58F55-6EC5-CA42-9992-19665DC6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2731-C7F9-A445-63EB-5106DBA7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CF88-BF5B-2B80-F114-DC7CA8E1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ECBD-7AF6-0BE9-DAF0-D77D2C5B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F7B52-C4A6-A41A-0EAB-1F0591C5A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39BC8-F079-941A-3CB6-08C24BEE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00CE0-C9B2-FFA5-86B2-C7C33613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B7138-A133-D0C5-06D6-0EFA1757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9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9E92-234C-5DA5-C7F5-15AB9157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1F631-46D8-1EC4-6BC9-07A68B27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A5B3-8345-ABA1-A8BC-373DF27F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3965F-DD6A-D766-A911-3D438D13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98E2-2265-6DAE-77F1-F61B7AAE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1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0E95-BBAA-E72A-4732-75479959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443E-42D5-7B28-D71D-8E2F97D54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9B691-9079-DECB-7C82-B66AF41F5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1E487-D28B-C059-11AA-C018CC0C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4ACF5-10D7-F63E-D14F-81EE6466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B176C-2962-FEF4-A08E-79810057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4C22-F07B-897A-6C71-E47D5D4A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84308-FB2F-A289-AE5D-96A2BD46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090F1-CB4E-AC06-8CE4-0C45574E5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A88AC-A210-5C19-677E-AE1756988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CD3EA-6ACB-161D-54EB-F2BEBBFD5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DBC675-384C-0EF1-C017-E9235D8A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EB8FF9-B26B-B9B6-B46E-82B272BF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4ADE9-9231-E855-0A0C-84D94543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B74EA-C261-050B-66E2-B1679D40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D7A13-A3E7-B287-7949-2D587F2E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36A28-F4B1-C7EC-59E7-3BDE123C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6E4BB-546E-1887-D2A9-BB5C5901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76E2F-D557-97B1-1B2B-5B5F7B78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F4302-77B2-99C9-AE7E-C6AC4591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008A3-157B-9F26-F55D-A306D430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5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0A66-9C59-682C-33F1-75BBF9D2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210F1-9DD7-9EF3-5DA4-235E8B717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592BC-6891-9F85-9BC1-23583377F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8EC23-C705-4D4F-8F9E-D21342DE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739BE-DD73-1032-BDF3-1A3464C1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57BDB-702F-044C-FE0E-4095DB3E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C9F1-DDDD-5AF1-3EF8-DBBD6DAC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729AF2-D9EB-6735-F0E8-4DE20BE98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8F1B9-C95F-B49F-C066-07C291136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2FD5E-164C-1B2C-C085-7E967985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C7FC7-9537-7E43-74EE-718ADEBD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DA21-9FD3-74B8-6FFB-D3CE4E67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4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DEDA6-453E-2504-35DA-E4D97CDB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F2C9-E2BE-7657-979C-3BD9CB5AF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04B66-0AF3-F58B-D9A1-C213D616C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63EA9-03BF-F343-9168-05F3396AF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CF64E-88EE-232C-5CE4-74E142863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2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19. ĐA DẠNG THỰC VẬT</a:t>
            </a:r>
          </a:p>
        </p:txBody>
      </p:sp>
    </p:spTree>
    <p:extLst>
      <p:ext uri="{BB962C8B-B14F-4D97-AF65-F5344CB8AC3E}">
        <p14:creationId xmlns:p14="http://schemas.microsoft.com/office/powerpoint/2010/main" val="226987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19. ĐA DẠNG THỰC VẬT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D2CA47-0A24-3F40-3921-8915C33CEDB8}"/>
              </a:ext>
            </a:extLst>
          </p:cNvPr>
          <p:cNvSpPr txBox="1"/>
          <p:nvPr/>
        </p:nvSpPr>
        <p:spPr>
          <a:xfrm>
            <a:off x="0" y="1140414"/>
            <a:ext cx="118375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40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EB769-4C1E-4EC5-B769-3C0ED95A1E83}"/>
              </a:ext>
            </a:extLst>
          </p:cNvPr>
          <p:cNvSpPr txBox="1"/>
          <p:nvPr/>
        </p:nvSpPr>
        <p:spPr>
          <a:xfrm>
            <a:off x="79511" y="1871006"/>
            <a:ext cx="121124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Hạt kín là nhóm thực vật có mạch dẫn, có hạt nằm trong quả và có hoa.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Cơ quan sinh dưỡng có đủ cả rễ, thân, lá phát triển với nhiều hình dạng, kích thước khác nhau.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Thực vật hạt kín rất đa dạng về số loài và số cá thể của loài, kích thước cây và môi trường sống.</a:t>
            </a:r>
          </a:p>
        </p:txBody>
      </p:sp>
    </p:spTree>
    <p:extLst>
      <p:ext uri="{BB962C8B-B14F-4D97-AF65-F5344CB8AC3E}">
        <p14:creationId xmlns:p14="http://schemas.microsoft.com/office/powerpoint/2010/main" val="267100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CAF9DC4-3599-17A1-DACF-9064E545A0B8}"/>
              </a:ext>
            </a:extLst>
          </p:cNvPr>
          <p:cNvSpPr txBox="1"/>
          <p:nvPr/>
        </p:nvSpPr>
        <p:spPr>
          <a:xfrm>
            <a:off x="427383" y="1513838"/>
            <a:ext cx="11589026" cy="443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3600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n-US" sz="3600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i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 </a:t>
            </a:r>
            <a:r>
              <a:rPr lang="en-US" sz="3600" i="1" kern="1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i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600" i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92A370-BDA8-41D6-659E-3F57E4DB0DBB}"/>
              </a:ext>
            </a:extLst>
          </p:cNvPr>
          <p:cNvSpPr txBox="1"/>
          <p:nvPr/>
        </p:nvSpPr>
        <p:spPr>
          <a:xfrm>
            <a:off x="2363028" y="278296"/>
            <a:ext cx="6097656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 TRA 30’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6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19. ĐA DẠNG THỰC VẬT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89964-118E-BCAD-4F1D-4DECD9582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3" t="29390" r="23503" b="2581"/>
          <a:stretch/>
        </p:blipFill>
        <p:spPr>
          <a:xfrm>
            <a:off x="298173" y="1038638"/>
            <a:ext cx="10750768" cy="58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1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19. ĐA DẠNG THỰC VẬT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180A8-5FE4-F58E-B1A4-7E42BC8088F5}"/>
              </a:ext>
            </a:extLst>
          </p:cNvPr>
          <p:cNvSpPr txBox="1"/>
          <p:nvPr/>
        </p:nvSpPr>
        <p:spPr>
          <a:xfrm>
            <a:off x="586409" y="1610644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I. Các nhóm thực vật</a:t>
            </a:r>
            <a:endParaRPr lang="vi-VN" sz="2800" b="0" i="0" dirty="0">
              <a:solidFill>
                <a:schemeClr val="accent1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785E3-7D5C-CB5F-8581-BE87C63EA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9" t="34382" r="25276" b="57558"/>
          <a:stretch/>
        </p:blipFill>
        <p:spPr>
          <a:xfrm>
            <a:off x="119271" y="2169163"/>
            <a:ext cx="11797746" cy="2045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D0C9CD-3FF4-1934-AC4D-83B300623166}"/>
              </a:ext>
            </a:extLst>
          </p:cNvPr>
          <p:cNvSpPr txBox="1"/>
          <p:nvPr/>
        </p:nvSpPr>
        <p:spPr>
          <a:xfrm>
            <a:off x="274983" y="4214190"/>
            <a:ext cx="10992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ác nhóm là: Rêu, 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Dương xỉ, Hạt trần và Hạt kín.</a:t>
            </a:r>
          </a:p>
        </p:txBody>
      </p:sp>
    </p:spTree>
    <p:extLst>
      <p:ext uri="{BB962C8B-B14F-4D97-AF65-F5344CB8AC3E}">
        <p14:creationId xmlns:p14="http://schemas.microsoft.com/office/powerpoint/2010/main" val="281811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19. ĐA DẠNG THỰC VẬT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180A8-5FE4-F58E-B1A4-7E42BC8088F5}"/>
              </a:ext>
            </a:extLst>
          </p:cNvPr>
          <p:cNvSpPr txBox="1"/>
          <p:nvPr/>
        </p:nvSpPr>
        <p:spPr>
          <a:xfrm>
            <a:off x="437321" y="1213079"/>
            <a:ext cx="7826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accent1"/>
                </a:solidFill>
              </a:rPr>
              <a:t>II. </a:t>
            </a:r>
            <a:r>
              <a:rPr lang="en-US" sz="3600" b="1" dirty="0" err="1">
                <a:solidFill>
                  <a:schemeClr val="accent1"/>
                </a:solidFill>
              </a:rPr>
              <a:t>Thực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vật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không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có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mạch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dẫn</a:t>
            </a:r>
            <a:r>
              <a:rPr lang="en-US" sz="3600" b="1" dirty="0">
                <a:solidFill>
                  <a:schemeClr val="accent1"/>
                </a:solidFill>
              </a:rPr>
              <a:t> (</a:t>
            </a:r>
            <a:r>
              <a:rPr lang="en-US" sz="3600" b="1" dirty="0" err="1">
                <a:solidFill>
                  <a:schemeClr val="accent1"/>
                </a:solidFill>
              </a:rPr>
              <a:t>Rêu</a:t>
            </a:r>
            <a:r>
              <a:rPr lang="en-US" sz="3600" b="1" dirty="0">
                <a:solidFill>
                  <a:schemeClr val="accent1"/>
                </a:solidFill>
              </a:rPr>
              <a:t>)</a:t>
            </a:r>
            <a:endParaRPr lang="vi-VN" sz="3600" b="0" i="0" dirty="0">
              <a:solidFill>
                <a:schemeClr val="accent1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591CA-BCB5-DBFB-6D7E-BECF0BF3DCC5}"/>
              </a:ext>
            </a:extLst>
          </p:cNvPr>
          <p:cNvSpPr txBox="1"/>
          <p:nvPr/>
        </p:nvSpPr>
        <p:spPr>
          <a:xfrm>
            <a:off x="437320" y="1975366"/>
            <a:ext cx="11754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Rêu là những thực vật nhỏ bé, mọc thành từng đám.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Rêu không có mạch dẫn, sống ở những nơi ẩm ướt.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669916-7507-6B13-8583-37230C1D5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4" t="47481" r="24739" b="16373"/>
          <a:stretch/>
        </p:blipFill>
        <p:spPr>
          <a:xfrm>
            <a:off x="1411357" y="3493001"/>
            <a:ext cx="6852218" cy="31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19. ĐA DẠNG THỰC VẬT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8B836-6B6B-C68A-4E24-0531B1C27B2A}"/>
              </a:ext>
            </a:extLst>
          </p:cNvPr>
          <p:cNvSpPr txBox="1"/>
          <p:nvPr/>
        </p:nvSpPr>
        <p:spPr>
          <a:xfrm>
            <a:off x="-1" y="1061176"/>
            <a:ext cx="11310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chemeClr val="accent1"/>
                </a:solidFill>
                <a:effectLst/>
                <a:latin typeface="+mj-lt"/>
              </a:rPr>
              <a:t>III. Thực vật có mạch dẫn, không có hạt (Dương xỉ)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07C80-CD27-CFA6-7D1A-BA1172E179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9" t="36364" r="37012" b="28769"/>
          <a:stretch/>
        </p:blipFill>
        <p:spPr>
          <a:xfrm>
            <a:off x="143974" y="1814525"/>
            <a:ext cx="4403035" cy="3202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45A41F-E591-3DA9-86AA-356E9804FE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3" t="83909" r="37903" b="1651"/>
          <a:stretch/>
        </p:blipFill>
        <p:spPr>
          <a:xfrm>
            <a:off x="4572000" y="3829227"/>
            <a:ext cx="7476026" cy="27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2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19. ĐA DẠNG THỰC VẬT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8B836-6B6B-C68A-4E24-0531B1C27B2A}"/>
              </a:ext>
            </a:extLst>
          </p:cNvPr>
          <p:cNvSpPr txBox="1"/>
          <p:nvPr/>
        </p:nvSpPr>
        <p:spPr>
          <a:xfrm>
            <a:off x="-1" y="1061176"/>
            <a:ext cx="11310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chemeClr val="accent1"/>
                </a:solidFill>
                <a:effectLst/>
                <a:latin typeface="+mj-lt"/>
              </a:rPr>
              <a:t>III. Thực vật có mạch dẫn, không có hạt (Dương xỉ)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F4975-45FF-0B18-D9B2-17AF90EDBA13}"/>
              </a:ext>
            </a:extLst>
          </p:cNvPr>
          <p:cNvSpPr txBox="1"/>
          <p:nvPr/>
        </p:nvSpPr>
        <p:spPr>
          <a:xfrm>
            <a:off x="0" y="1643778"/>
            <a:ext cx="12187391" cy="4147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- Dương xỉ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- Đa số dương xỉ sống trên cạn nhưng cũng có loài sống dưới nước.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- Môi trường sống chủ yếu của dương xỉ là nơi có khí hậu nóng ẩm.</a:t>
            </a:r>
          </a:p>
        </p:txBody>
      </p:sp>
    </p:spTree>
    <p:extLst>
      <p:ext uri="{BB962C8B-B14F-4D97-AF65-F5344CB8AC3E}">
        <p14:creationId xmlns:p14="http://schemas.microsoft.com/office/powerpoint/2010/main" val="15206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19. ĐA DẠNG THỰC VẬT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6296F-6382-D249-8A80-3B0F7F7929CD}"/>
              </a:ext>
            </a:extLst>
          </p:cNvPr>
          <p:cNvSpPr txBox="1"/>
          <p:nvPr/>
        </p:nvSpPr>
        <p:spPr>
          <a:xfrm>
            <a:off x="99390" y="1044367"/>
            <a:ext cx="9034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Lý thuyết Khoa học tự nhiên 6 Bài 19: Đa dạng thực vật">
            <a:extLst>
              <a:ext uri="{FF2B5EF4-FFF2-40B4-BE49-F238E27FC236}">
                <a16:creationId xmlns:a16="http://schemas.microsoft.com/office/drawing/2014/main" id="{61B93C52-170A-2AA3-4C61-C516E193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2" y="1657796"/>
            <a:ext cx="8595069" cy="52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19. ĐA DẠNG THỰC VẬT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6296F-6382-D249-8A80-3B0F7F7929CD}"/>
              </a:ext>
            </a:extLst>
          </p:cNvPr>
          <p:cNvSpPr txBox="1"/>
          <p:nvPr/>
        </p:nvSpPr>
        <p:spPr>
          <a:xfrm>
            <a:off x="99390" y="1153696"/>
            <a:ext cx="11837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3CE43-C681-EEFB-92CE-3A70874BCD7F}"/>
              </a:ext>
            </a:extLst>
          </p:cNvPr>
          <p:cNvSpPr txBox="1"/>
          <p:nvPr/>
        </p:nvSpPr>
        <p:spPr>
          <a:xfrm>
            <a:off x="0" y="1687619"/>
            <a:ext cx="12192000" cy="497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- Hạt trần là nhóm thực vật có mạch dẫn, có hạt không được bao kín trong quả và không có hoa.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- Các hạt nằm trên những lá noãn xếp liền nhau thành nón.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- Có hai loại nón: nón đực có kích thước nhỏ và nón cái lớn hơn.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- Cơ quan sinh dưỡng có cả rễ, thân và lá phát triển.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- Phần lớn các cây hạt trần có lá hình kim.</a:t>
            </a:r>
          </a:p>
        </p:txBody>
      </p:sp>
    </p:spTree>
    <p:extLst>
      <p:ext uri="{BB962C8B-B14F-4D97-AF65-F5344CB8AC3E}">
        <p14:creationId xmlns:p14="http://schemas.microsoft.com/office/powerpoint/2010/main" val="4164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19. ĐA DẠNG THỰC VẬT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FC988-700A-F205-56B6-ECD7FD365BCA}"/>
              </a:ext>
            </a:extLst>
          </p:cNvPr>
          <p:cNvSpPr txBox="1"/>
          <p:nvPr/>
        </p:nvSpPr>
        <p:spPr>
          <a:xfrm>
            <a:off x="-1" y="1271417"/>
            <a:ext cx="8607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ý thuyết Khoa học tự nhiên 6 Bài 19: Đa dạng thực vật">
            <a:extLst>
              <a:ext uri="{FF2B5EF4-FFF2-40B4-BE49-F238E27FC236}">
                <a16:creationId xmlns:a16="http://schemas.microsoft.com/office/drawing/2014/main" id="{EA786428-30F1-E3E8-D480-6D41A6321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7" y="2015780"/>
            <a:ext cx="4905375" cy="381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ý thuyết Khoa học tự nhiên 6 Bài 19: Đa dạng thực vật">
            <a:extLst>
              <a:ext uri="{FF2B5EF4-FFF2-40B4-BE49-F238E27FC236}">
                <a16:creationId xmlns:a16="http://schemas.microsoft.com/office/drawing/2014/main" id="{0FCBFDBB-E05C-B4D0-DFB2-723C8C13A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50" y="2111896"/>
            <a:ext cx="6383656" cy="27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531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Times New Roman</vt:lpstr>
      <vt:lpstr>Office Theme</vt:lpstr>
      <vt:lpstr>BÀI 19. ĐA DẠNG THỰC VẬT</vt:lpstr>
      <vt:lpstr>BÀI 19. ĐA DẠNG THỰC VẬT</vt:lpstr>
      <vt:lpstr>BÀI 19. ĐA DẠNG THỰC VẬT</vt:lpstr>
      <vt:lpstr>BÀI 19. ĐA DẠNG THỰC VẬT</vt:lpstr>
      <vt:lpstr>BÀI 19. ĐA DẠNG THỰC VẬT</vt:lpstr>
      <vt:lpstr>BÀI 19. ĐA DẠNG THỰC VẬT</vt:lpstr>
      <vt:lpstr>BÀI 19. ĐA DẠNG THỰC VẬT</vt:lpstr>
      <vt:lpstr>BÀI 19. ĐA DẠNG THỰC VẬT</vt:lpstr>
      <vt:lpstr>BÀI 19. ĐA DẠNG THỰC VẬT</vt:lpstr>
      <vt:lpstr>BÀI 19. ĐA DẠNG THỰC VẬT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Hưng Bùi</dc:creator>
  <cp:lastModifiedBy>user</cp:lastModifiedBy>
  <cp:revision>65</cp:revision>
  <dcterms:created xsi:type="dcterms:W3CDTF">2023-12-19T04:34:43Z</dcterms:created>
  <dcterms:modified xsi:type="dcterms:W3CDTF">2025-02-05T07:08:05Z</dcterms:modified>
</cp:coreProperties>
</file>