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8" r:id="rId3"/>
    <p:sldId id="259" r:id="rId4"/>
    <p:sldId id="266" r:id="rId5"/>
    <p:sldId id="267" r:id="rId6"/>
    <p:sldId id="268" r:id="rId7"/>
    <p:sldId id="269" r:id="rId8"/>
    <p:sldId id="261" r:id="rId9"/>
    <p:sldId id="262" r:id="rId10"/>
    <p:sldId id="271" r:id="rId11"/>
    <p:sldId id="263" r:id="rId12"/>
    <p:sldId id="264" r:id="rId13"/>
    <p:sldId id="273" r:id="rId14"/>
    <p:sldId id="265" r:id="rId15"/>
    <p:sldId id="274" r:id="rId16"/>
    <p:sldId id="275" r:id="rId17"/>
    <p:sldId id="276" r:id="rId18"/>
    <p:sldId id="277" r:id="rId19"/>
    <p:sldId id="278" r:id="rId20"/>
    <p:sldId id="279" r:id="rId21"/>
    <p:sldId id="280" r:id="rId22"/>
    <p:sldId id="294"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CC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EDABA5-6098-4832-9E91-04D1F75A22D2}"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47D16-40AB-4EC1-8A3F-9634758872A6}" type="slidenum">
              <a:rPr lang="en-US" smtClean="0"/>
              <a:t>‹#›</a:t>
            </a:fld>
            <a:endParaRPr lang="en-US"/>
          </a:p>
        </p:txBody>
      </p:sp>
    </p:spTree>
    <p:extLst>
      <p:ext uri="{BB962C8B-B14F-4D97-AF65-F5344CB8AC3E}">
        <p14:creationId xmlns:p14="http://schemas.microsoft.com/office/powerpoint/2010/main" val="2688446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3076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2336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caecd45ac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caecd45ac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5005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630E89-AFD2-4935-A701-64DC6D14166A}"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E9112-590C-45D0-8F33-1CAFBACE42DC}" type="slidenum">
              <a:rPr lang="en-US" smtClean="0"/>
              <a:t>‹#›</a:t>
            </a:fld>
            <a:endParaRPr lang="en-US"/>
          </a:p>
        </p:txBody>
      </p:sp>
    </p:spTree>
    <p:extLst>
      <p:ext uri="{BB962C8B-B14F-4D97-AF65-F5344CB8AC3E}">
        <p14:creationId xmlns:p14="http://schemas.microsoft.com/office/powerpoint/2010/main" val="420241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630E89-AFD2-4935-A701-64DC6D14166A}"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E9112-590C-45D0-8F33-1CAFBACE42DC}" type="slidenum">
              <a:rPr lang="en-US" smtClean="0"/>
              <a:t>‹#›</a:t>
            </a:fld>
            <a:endParaRPr lang="en-US"/>
          </a:p>
        </p:txBody>
      </p:sp>
    </p:spTree>
    <p:extLst>
      <p:ext uri="{BB962C8B-B14F-4D97-AF65-F5344CB8AC3E}">
        <p14:creationId xmlns:p14="http://schemas.microsoft.com/office/powerpoint/2010/main" val="3285148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630E89-AFD2-4935-A701-64DC6D14166A}"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E9112-590C-45D0-8F33-1CAFBACE42DC}" type="slidenum">
              <a:rPr lang="en-US" smtClean="0"/>
              <a:t>‹#›</a:t>
            </a:fld>
            <a:endParaRPr lang="en-US"/>
          </a:p>
        </p:txBody>
      </p:sp>
    </p:spTree>
    <p:extLst>
      <p:ext uri="{BB962C8B-B14F-4D97-AF65-F5344CB8AC3E}">
        <p14:creationId xmlns:p14="http://schemas.microsoft.com/office/powerpoint/2010/main" val="3245031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289"/>
        <p:cNvGrpSpPr/>
        <p:nvPr/>
      </p:nvGrpSpPr>
      <p:grpSpPr>
        <a:xfrm>
          <a:off x="0" y="0"/>
          <a:ext cx="0" cy="0"/>
          <a:chOff x="0" y="0"/>
          <a:chExt cx="0" cy="0"/>
        </a:xfrm>
      </p:grpSpPr>
      <p:sp>
        <p:nvSpPr>
          <p:cNvPr id="290" name="Google Shape;290;p6"/>
          <p:cNvSpPr/>
          <p:nvPr/>
        </p:nvSpPr>
        <p:spPr>
          <a:xfrm>
            <a:off x="8133811" y="17"/>
            <a:ext cx="40672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6"/>
          <p:cNvSpPr/>
          <p:nvPr/>
        </p:nvSpPr>
        <p:spPr>
          <a:xfrm>
            <a:off x="11339000" y="5986400"/>
            <a:ext cx="871600" cy="8716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429833" y="862000"/>
            <a:ext cx="5960800" cy="8716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3" name="Google Shape;293;p6"/>
          <p:cNvGrpSpPr/>
          <p:nvPr/>
        </p:nvGrpSpPr>
        <p:grpSpPr>
          <a:xfrm>
            <a:off x="-276" y="861991"/>
            <a:ext cx="207823" cy="871628"/>
            <a:chOff x="5385375" y="498300"/>
            <a:chExt cx="802200" cy="556500"/>
          </a:xfrm>
        </p:grpSpPr>
        <p:sp>
          <p:nvSpPr>
            <p:cNvPr id="294" name="Google Shape;294;p6"/>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6"/>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 name="Google Shape;297;p6"/>
          <p:cNvGrpSpPr/>
          <p:nvPr/>
        </p:nvGrpSpPr>
        <p:grpSpPr>
          <a:xfrm>
            <a:off x="7245337" y="5977952"/>
            <a:ext cx="888463" cy="888497"/>
            <a:chOff x="7134700" y="414375"/>
            <a:chExt cx="501919" cy="501900"/>
          </a:xfrm>
        </p:grpSpPr>
        <p:sp>
          <p:nvSpPr>
            <p:cNvPr id="298" name="Google Shape;298;p6"/>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6"/>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6"/>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6"/>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6"/>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6"/>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6"/>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6"/>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6"/>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6"/>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6"/>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6"/>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6"/>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6"/>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6"/>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6"/>
          <p:cNvGrpSpPr/>
          <p:nvPr/>
        </p:nvGrpSpPr>
        <p:grpSpPr>
          <a:xfrm rot="-5400000">
            <a:off x="10690800" y="-223213"/>
            <a:ext cx="424739" cy="871628"/>
            <a:chOff x="5385375" y="498300"/>
            <a:chExt cx="802200" cy="556500"/>
          </a:xfrm>
        </p:grpSpPr>
        <p:sp>
          <p:nvSpPr>
            <p:cNvPr id="315" name="Google Shape;315;p6"/>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6"/>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6"/>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6"/>
          <p:cNvSpPr txBox="1">
            <a:spLocks noGrp="1"/>
          </p:cNvSpPr>
          <p:nvPr>
            <p:ph type="title"/>
          </p:nvPr>
        </p:nvSpPr>
        <p:spPr>
          <a:xfrm>
            <a:off x="678267" y="862000"/>
            <a:ext cx="5712400" cy="8716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2600"/>
              <a:buNone/>
              <a:defRPr/>
            </a:lvl1pPr>
            <a:lvl2pPr lvl="1" rtl="0">
              <a:lnSpc>
                <a:spcPct val="80000"/>
              </a:lnSpc>
              <a:spcBef>
                <a:spcPts val="0"/>
              </a:spcBef>
              <a:spcAft>
                <a:spcPts val="0"/>
              </a:spcAft>
              <a:buSzPts val="2400"/>
              <a:buNone/>
              <a:defRPr sz="3200"/>
            </a:lvl2pPr>
            <a:lvl3pPr lvl="2" rtl="0">
              <a:lnSpc>
                <a:spcPct val="80000"/>
              </a:lnSpc>
              <a:spcBef>
                <a:spcPts val="0"/>
              </a:spcBef>
              <a:spcAft>
                <a:spcPts val="0"/>
              </a:spcAft>
              <a:buSzPts val="2400"/>
              <a:buNone/>
              <a:defRPr sz="3200"/>
            </a:lvl3pPr>
            <a:lvl4pPr lvl="3" rtl="0">
              <a:lnSpc>
                <a:spcPct val="80000"/>
              </a:lnSpc>
              <a:spcBef>
                <a:spcPts val="0"/>
              </a:spcBef>
              <a:spcAft>
                <a:spcPts val="0"/>
              </a:spcAft>
              <a:buSzPts val="2400"/>
              <a:buNone/>
              <a:defRPr sz="3200"/>
            </a:lvl4pPr>
            <a:lvl5pPr lvl="4" rtl="0">
              <a:lnSpc>
                <a:spcPct val="80000"/>
              </a:lnSpc>
              <a:spcBef>
                <a:spcPts val="0"/>
              </a:spcBef>
              <a:spcAft>
                <a:spcPts val="0"/>
              </a:spcAft>
              <a:buSzPts val="2400"/>
              <a:buNone/>
              <a:defRPr sz="3200"/>
            </a:lvl5pPr>
            <a:lvl6pPr lvl="5" rtl="0">
              <a:lnSpc>
                <a:spcPct val="80000"/>
              </a:lnSpc>
              <a:spcBef>
                <a:spcPts val="0"/>
              </a:spcBef>
              <a:spcAft>
                <a:spcPts val="0"/>
              </a:spcAft>
              <a:buSzPts val="2400"/>
              <a:buNone/>
              <a:defRPr sz="3200"/>
            </a:lvl6pPr>
            <a:lvl7pPr lvl="6" rtl="0">
              <a:lnSpc>
                <a:spcPct val="80000"/>
              </a:lnSpc>
              <a:spcBef>
                <a:spcPts val="0"/>
              </a:spcBef>
              <a:spcAft>
                <a:spcPts val="0"/>
              </a:spcAft>
              <a:buSzPts val="2400"/>
              <a:buNone/>
              <a:defRPr sz="3200"/>
            </a:lvl7pPr>
            <a:lvl8pPr lvl="7" rtl="0">
              <a:lnSpc>
                <a:spcPct val="80000"/>
              </a:lnSpc>
              <a:spcBef>
                <a:spcPts val="0"/>
              </a:spcBef>
              <a:spcAft>
                <a:spcPts val="0"/>
              </a:spcAft>
              <a:buSzPts val="2400"/>
              <a:buNone/>
              <a:defRPr sz="3200"/>
            </a:lvl8pPr>
            <a:lvl9pPr lvl="8" rtl="0">
              <a:lnSpc>
                <a:spcPct val="80000"/>
              </a:lnSpc>
              <a:spcBef>
                <a:spcPts val="0"/>
              </a:spcBef>
              <a:spcAft>
                <a:spcPts val="0"/>
              </a:spcAft>
              <a:buSzPts val="2400"/>
              <a:buNone/>
              <a:defRPr sz="3200"/>
            </a:lvl9pPr>
          </a:lstStyle>
          <a:p>
            <a:endParaRPr/>
          </a:p>
        </p:txBody>
      </p:sp>
      <p:sp>
        <p:nvSpPr>
          <p:cNvPr id="319" name="Google Shape;319;p6"/>
          <p:cNvSpPr txBox="1">
            <a:spLocks noGrp="1"/>
          </p:cNvSpPr>
          <p:nvPr>
            <p:ph type="body" idx="1"/>
          </p:nvPr>
        </p:nvSpPr>
        <p:spPr>
          <a:xfrm>
            <a:off x="678267" y="2132933"/>
            <a:ext cx="5712400" cy="3848000"/>
          </a:xfrm>
          <a:prstGeom prst="rect">
            <a:avLst/>
          </a:prstGeom>
        </p:spPr>
        <p:txBody>
          <a:bodyPr spcFirstLastPara="1" wrap="square" lIns="0" tIns="0" rIns="0" bIns="0" anchor="t" anchorCtr="0">
            <a:noAutofit/>
          </a:bodyPr>
          <a:lstStyle>
            <a:lvl1pPr marL="609585" lvl="0" indent="-507987" rtl="0">
              <a:spcBef>
                <a:spcPts val="800"/>
              </a:spcBef>
              <a:spcAft>
                <a:spcPts val="0"/>
              </a:spcAft>
              <a:buSzPts val="2400"/>
              <a:buChar char="▪"/>
              <a:defRPr/>
            </a:lvl1pPr>
            <a:lvl2pPr marL="1219170" lvl="1" indent="-507987" rtl="0">
              <a:spcBef>
                <a:spcPts val="0"/>
              </a:spcBef>
              <a:spcAft>
                <a:spcPts val="0"/>
              </a:spcAft>
              <a:buSzPts val="2400"/>
              <a:buChar char="▫"/>
              <a:defRPr/>
            </a:lvl2pPr>
            <a:lvl3pPr marL="1828754" lvl="2" indent="-507987" rtl="0">
              <a:spcBef>
                <a:spcPts val="0"/>
              </a:spcBef>
              <a:spcAft>
                <a:spcPts val="0"/>
              </a:spcAft>
              <a:buSzPts val="2400"/>
              <a:buChar char="▫"/>
              <a:defRPr/>
            </a:lvl3pPr>
            <a:lvl4pPr marL="2438339" lvl="3" indent="-507987" rtl="0">
              <a:spcBef>
                <a:spcPts val="0"/>
              </a:spcBef>
              <a:spcAft>
                <a:spcPts val="0"/>
              </a:spcAft>
              <a:buSzPts val="24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a:p>
        </p:txBody>
      </p:sp>
      <p:sp>
        <p:nvSpPr>
          <p:cNvPr id="320" name="Google Shape;320;p6"/>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808747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55"/>
        <p:cNvGrpSpPr/>
        <p:nvPr/>
      </p:nvGrpSpPr>
      <p:grpSpPr>
        <a:xfrm>
          <a:off x="0" y="0"/>
          <a:ext cx="0" cy="0"/>
          <a:chOff x="0" y="0"/>
          <a:chExt cx="0" cy="0"/>
        </a:xfrm>
      </p:grpSpPr>
      <p:grpSp>
        <p:nvGrpSpPr>
          <p:cNvPr id="356" name="Google Shape;356;p8"/>
          <p:cNvGrpSpPr/>
          <p:nvPr/>
        </p:nvGrpSpPr>
        <p:grpSpPr>
          <a:xfrm>
            <a:off x="-275" y="1"/>
            <a:ext cx="12210876" cy="6866447"/>
            <a:chOff x="-207" y="0"/>
            <a:chExt cx="9158157" cy="5149835"/>
          </a:xfrm>
        </p:grpSpPr>
        <p:sp>
          <p:nvSpPr>
            <p:cNvPr id="357" name="Google Shape;357;p8"/>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8"/>
            <p:cNvSpPr/>
            <p:nvPr/>
          </p:nvSpPr>
          <p:spPr>
            <a:xfrm>
              <a:off x="0" y="0"/>
              <a:ext cx="65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8"/>
            <p:cNvSpPr/>
            <p:nvPr/>
          </p:nvSpPr>
          <p:spPr>
            <a:xfrm>
              <a:off x="322375" y="664300"/>
              <a:ext cx="81819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0" name="Google Shape;360;p8"/>
            <p:cNvGrpSpPr/>
            <p:nvPr/>
          </p:nvGrpSpPr>
          <p:grpSpPr>
            <a:xfrm>
              <a:off x="-207" y="664293"/>
              <a:ext cx="155867" cy="653721"/>
              <a:chOff x="5385375" y="498300"/>
              <a:chExt cx="802200" cy="556500"/>
            </a:xfrm>
          </p:grpSpPr>
          <p:sp>
            <p:nvSpPr>
              <p:cNvPr id="361" name="Google Shape;361;p8"/>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8"/>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8"/>
            <p:cNvGrpSpPr/>
            <p:nvPr/>
          </p:nvGrpSpPr>
          <p:grpSpPr>
            <a:xfrm>
              <a:off x="322384" y="4483463"/>
              <a:ext cx="666347" cy="666373"/>
              <a:chOff x="7134700" y="414375"/>
              <a:chExt cx="501919" cy="501900"/>
            </a:xfrm>
          </p:grpSpPr>
          <p:sp>
            <p:nvSpPr>
              <p:cNvPr id="365" name="Google Shape;365;p8"/>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8"/>
            <p:cNvGrpSpPr/>
            <p:nvPr/>
          </p:nvGrpSpPr>
          <p:grpSpPr>
            <a:xfrm>
              <a:off x="8832384" y="670955"/>
              <a:ext cx="311815" cy="653721"/>
              <a:chOff x="5385375" y="498300"/>
              <a:chExt cx="802200" cy="556500"/>
            </a:xfrm>
          </p:grpSpPr>
          <p:sp>
            <p:nvSpPr>
              <p:cNvPr id="382" name="Google Shape;382;p8"/>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5" name="Google Shape;385;p8"/>
          <p:cNvSpPr txBox="1">
            <a:spLocks noGrp="1"/>
          </p:cNvSpPr>
          <p:nvPr>
            <p:ph type="title"/>
          </p:nvPr>
        </p:nvSpPr>
        <p:spPr>
          <a:xfrm>
            <a:off x="881467" y="885733"/>
            <a:ext cx="10457600" cy="8716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86" name="Google Shape;386;p8"/>
          <p:cNvSpPr txBox="1">
            <a:spLocks noGrp="1"/>
          </p:cNvSpPr>
          <p:nvPr>
            <p:ph type="body" idx="1"/>
          </p:nvPr>
        </p:nvSpPr>
        <p:spPr>
          <a:xfrm>
            <a:off x="1554500" y="2132933"/>
            <a:ext cx="3009600" cy="38536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387" name="Google Shape;387;p8"/>
          <p:cNvSpPr txBox="1">
            <a:spLocks noGrp="1"/>
          </p:cNvSpPr>
          <p:nvPr>
            <p:ph type="body" idx="2"/>
          </p:nvPr>
        </p:nvSpPr>
        <p:spPr>
          <a:xfrm>
            <a:off x="4941917" y="2132933"/>
            <a:ext cx="3009600" cy="38536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388" name="Google Shape;388;p8"/>
          <p:cNvSpPr txBox="1">
            <a:spLocks noGrp="1"/>
          </p:cNvSpPr>
          <p:nvPr>
            <p:ph type="body" idx="3"/>
          </p:nvPr>
        </p:nvSpPr>
        <p:spPr>
          <a:xfrm>
            <a:off x="8329335" y="2132933"/>
            <a:ext cx="3009600" cy="38536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389" name="Google Shape;389;p8"/>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539170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variant 2">
  <p:cSld name="Blank variant 2">
    <p:spTree>
      <p:nvGrpSpPr>
        <p:cNvPr id="1" name="Shape 483"/>
        <p:cNvGrpSpPr/>
        <p:nvPr/>
      </p:nvGrpSpPr>
      <p:grpSpPr>
        <a:xfrm>
          <a:off x="0" y="0"/>
          <a:ext cx="0" cy="0"/>
          <a:chOff x="0" y="0"/>
          <a:chExt cx="0" cy="0"/>
        </a:xfrm>
      </p:grpSpPr>
      <p:sp>
        <p:nvSpPr>
          <p:cNvPr id="484" name="Google Shape;484;p12"/>
          <p:cNvSpPr/>
          <p:nvPr/>
        </p:nvSpPr>
        <p:spPr>
          <a:xfrm>
            <a:off x="11320672" y="5986400"/>
            <a:ext cx="871600" cy="87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2"/>
          <p:cNvSpPr/>
          <p:nvPr/>
        </p:nvSpPr>
        <p:spPr>
          <a:xfrm>
            <a:off x="0" y="0"/>
            <a:ext cx="8716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6" name="Google Shape;486;p12"/>
          <p:cNvGrpSpPr/>
          <p:nvPr/>
        </p:nvGrpSpPr>
        <p:grpSpPr>
          <a:xfrm>
            <a:off x="-276" y="885725"/>
            <a:ext cx="207823" cy="871628"/>
            <a:chOff x="5385375" y="498300"/>
            <a:chExt cx="802200" cy="556500"/>
          </a:xfrm>
        </p:grpSpPr>
        <p:sp>
          <p:nvSpPr>
            <p:cNvPr id="487" name="Google Shape;487;p12"/>
            <p:cNvSpPr/>
            <p:nvPr/>
          </p:nvSpPr>
          <p:spPr>
            <a:xfrm>
              <a:off x="5385375" y="498300"/>
              <a:ext cx="802200" cy="9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2"/>
            <p:cNvSpPr/>
            <p:nvPr/>
          </p:nvSpPr>
          <p:spPr>
            <a:xfrm>
              <a:off x="5385375" y="726900"/>
              <a:ext cx="802200" cy="9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2"/>
            <p:cNvSpPr/>
            <p:nvPr/>
          </p:nvSpPr>
          <p:spPr>
            <a:xfrm>
              <a:off x="5385375" y="955500"/>
              <a:ext cx="802200" cy="9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 name="Google Shape;490;p12"/>
          <p:cNvGrpSpPr/>
          <p:nvPr/>
        </p:nvGrpSpPr>
        <p:grpSpPr>
          <a:xfrm>
            <a:off x="429846" y="877301"/>
            <a:ext cx="888463" cy="888497"/>
            <a:chOff x="7134700" y="414375"/>
            <a:chExt cx="501919" cy="501900"/>
          </a:xfrm>
        </p:grpSpPr>
        <p:sp>
          <p:nvSpPr>
            <p:cNvPr id="491" name="Google Shape;491;p12"/>
            <p:cNvSpPr/>
            <p:nvPr/>
          </p:nvSpPr>
          <p:spPr>
            <a:xfrm>
              <a:off x="71347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2"/>
            <p:cNvSpPr/>
            <p:nvPr/>
          </p:nvSpPr>
          <p:spPr>
            <a:xfrm>
              <a:off x="72871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2"/>
            <p:cNvSpPr/>
            <p:nvPr/>
          </p:nvSpPr>
          <p:spPr>
            <a:xfrm>
              <a:off x="74395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2"/>
            <p:cNvSpPr/>
            <p:nvPr/>
          </p:nvSpPr>
          <p:spPr>
            <a:xfrm>
              <a:off x="71347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2"/>
            <p:cNvSpPr/>
            <p:nvPr/>
          </p:nvSpPr>
          <p:spPr>
            <a:xfrm>
              <a:off x="72871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2"/>
            <p:cNvSpPr/>
            <p:nvPr/>
          </p:nvSpPr>
          <p:spPr>
            <a:xfrm>
              <a:off x="74395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2"/>
            <p:cNvSpPr/>
            <p:nvPr/>
          </p:nvSpPr>
          <p:spPr>
            <a:xfrm>
              <a:off x="71347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2"/>
            <p:cNvSpPr/>
            <p:nvPr/>
          </p:nvSpPr>
          <p:spPr>
            <a:xfrm>
              <a:off x="72871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2"/>
            <p:cNvSpPr/>
            <p:nvPr/>
          </p:nvSpPr>
          <p:spPr>
            <a:xfrm>
              <a:off x="74395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2"/>
            <p:cNvSpPr/>
            <p:nvPr/>
          </p:nvSpPr>
          <p:spPr>
            <a:xfrm>
              <a:off x="71347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2"/>
            <p:cNvSpPr/>
            <p:nvPr/>
          </p:nvSpPr>
          <p:spPr>
            <a:xfrm>
              <a:off x="72871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2"/>
            <p:cNvSpPr/>
            <p:nvPr/>
          </p:nvSpPr>
          <p:spPr>
            <a:xfrm>
              <a:off x="74395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2"/>
            <p:cNvSpPr/>
            <p:nvPr/>
          </p:nvSpPr>
          <p:spPr>
            <a:xfrm>
              <a:off x="75919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2"/>
            <p:cNvSpPr/>
            <p:nvPr/>
          </p:nvSpPr>
          <p:spPr>
            <a:xfrm>
              <a:off x="75919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2"/>
            <p:cNvSpPr/>
            <p:nvPr/>
          </p:nvSpPr>
          <p:spPr>
            <a:xfrm>
              <a:off x="75919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2"/>
            <p:cNvSpPr/>
            <p:nvPr/>
          </p:nvSpPr>
          <p:spPr>
            <a:xfrm>
              <a:off x="7591919"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12"/>
          <p:cNvGrpSpPr/>
          <p:nvPr/>
        </p:nvGrpSpPr>
        <p:grpSpPr>
          <a:xfrm>
            <a:off x="11776513" y="894607"/>
            <a:ext cx="415753" cy="871628"/>
            <a:chOff x="5385375" y="498300"/>
            <a:chExt cx="802200" cy="556500"/>
          </a:xfrm>
        </p:grpSpPr>
        <p:sp>
          <p:nvSpPr>
            <p:cNvPr id="508" name="Google Shape;508;p12"/>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2"/>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2"/>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2"/>
          <p:cNvSpPr txBox="1">
            <a:spLocks noGrp="1"/>
          </p:cNvSpPr>
          <p:nvPr>
            <p:ph type="sldNum" idx="12"/>
          </p:nvPr>
        </p:nvSpPr>
        <p:spPr>
          <a:xfrm>
            <a:off x="11320672" y="5986400"/>
            <a:ext cx="871600" cy="871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134162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0"/>
        <p:cNvGrpSpPr/>
        <p:nvPr/>
      </p:nvGrpSpPr>
      <p:grpSpPr>
        <a:xfrm>
          <a:off x="0" y="0"/>
          <a:ext cx="0" cy="0"/>
          <a:chOff x="0" y="0"/>
          <a:chExt cx="0" cy="0"/>
        </a:xfrm>
      </p:grpSpPr>
      <p:grpSp>
        <p:nvGrpSpPr>
          <p:cNvPr id="191" name="Google Shape;191;p4"/>
          <p:cNvGrpSpPr/>
          <p:nvPr/>
        </p:nvGrpSpPr>
        <p:grpSpPr>
          <a:xfrm>
            <a:off x="-233" y="0"/>
            <a:ext cx="12210833" cy="6866483"/>
            <a:chOff x="-175" y="0"/>
            <a:chExt cx="9158125" cy="5149862"/>
          </a:xfrm>
        </p:grpSpPr>
        <p:sp>
          <p:nvSpPr>
            <p:cNvPr id="192" name="Google Shape;192;p4"/>
            <p:cNvSpPr/>
            <p:nvPr/>
          </p:nvSpPr>
          <p:spPr>
            <a:xfrm>
              <a:off x="0" y="0"/>
              <a:ext cx="78456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 name="Google Shape;193;p4"/>
            <p:cNvGrpSpPr/>
            <p:nvPr/>
          </p:nvGrpSpPr>
          <p:grpSpPr>
            <a:xfrm>
              <a:off x="-175" y="664293"/>
              <a:ext cx="318794" cy="653721"/>
              <a:chOff x="5385375" y="498300"/>
              <a:chExt cx="802200" cy="556500"/>
            </a:xfrm>
          </p:grpSpPr>
          <p:sp>
            <p:nvSpPr>
              <p:cNvPr id="194" name="Google Shape;194;p4"/>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4"/>
            <p:cNvSpPr/>
            <p:nvPr/>
          </p:nvSpPr>
          <p:spPr>
            <a:xfrm>
              <a:off x="666125" y="660475"/>
              <a:ext cx="666300" cy="66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9" name="Google Shape;199;p4"/>
            <p:cNvGrpSpPr/>
            <p:nvPr/>
          </p:nvGrpSpPr>
          <p:grpSpPr>
            <a:xfrm>
              <a:off x="8994728" y="670955"/>
              <a:ext cx="149289" cy="653721"/>
              <a:chOff x="5385375" y="498300"/>
              <a:chExt cx="802200" cy="556500"/>
            </a:xfrm>
          </p:grpSpPr>
          <p:sp>
            <p:nvSpPr>
              <p:cNvPr id="200" name="Google Shape;200;p4"/>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 name="Google Shape;203;p4"/>
            <p:cNvGrpSpPr/>
            <p:nvPr/>
          </p:nvGrpSpPr>
          <p:grpSpPr>
            <a:xfrm>
              <a:off x="7508545" y="3014000"/>
              <a:ext cx="666403" cy="1475799"/>
              <a:chOff x="7508545" y="664625"/>
              <a:chExt cx="666403" cy="1475799"/>
            </a:xfrm>
          </p:grpSpPr>
          <p:sp>
            <p:nvSpPr>
              <p:cNvPr id="204" name="Google Shape;204;p4"/>
              <p:cNvSpPr/>
              <p:nvPr/>
            </p:nvSpPr>
            <p:spPr>
              <a:xfrm>
                <a:off x="7508545" y="664625"/>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7710872" y="664625"/>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7913198" y="664625"/>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7508545" y="866967"/>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7710872" y="866967"/>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7913198" y="866967"/>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7508545" y="1069308"/>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7710872" y="1069308"/>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7913198" y="1069308"/>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7508545" y="1271649"/>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7710872" y="1271649"/>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7913198" y="1271649"/>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8115524" y="664625"/>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8115524" y="866967"/>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8115524" y="1069308"/>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8115549" y="1271649"/>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7508545" y="147400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7710872" y="147400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7913198" y="147400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7508545" y="167634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7710872" y="167634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7913198" y="167634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7508545" y="187868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7710872" y="187868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7913198" y="187868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7508545" y="208102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7710872" y="208102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7913198" y="208102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8115524" y="147400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8115524" y="167634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8115524" y="187868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8115549" y="208102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4"/>
            <p:cNvGrpSpPr/>
            <p:nvPr/>
          </p:nvGrpSpPr>
          <p:grpSpPr>
            <a:xfrm>
              <a:off x="666070" y="4483438"/>
              <a:ext cx="666403" cy="666424"/>
              <a:chOff x="7996345" y="980275"/>
              <a:chExt cx="666403" cy="666424"/>
            </a:xfrm>
          </p:grpSpPr>
          <p:sp>
            <p:nvSpPr>
              <p:cNvPr id="237" name="Google Shape;237;p4"/>
              <p:cNvSpPr/>
              <p:nvPr/>
            </p:nvSpPr>
            <p:spPr>
              <a:xfrm>
                <a:off x="7996345"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8198672"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8400998"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7996345"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8198672"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8400998"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7996345"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8198672"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400998"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7996345"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8198672"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400998"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8603324"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8603324"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603324"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8603349"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3" name="Google Shape;253;p4"/>
          <p:cNvSpPr txBox="1">
            <a:spLocks noGrp="1"/>
          </p:cNvSpPr>
          <p:nvPr>
            <p:ph type="body" idx="1"/>
          </p:nvPr>
        </p:nvSpPr>
        <p:spPr>
          <a:xfrm>
            <a:off x="2265333" y="880633"/>
            <a:ext cx="6727200" cy="5105600"/>
          </a:xfrm>
          <a:prstGeom prst="rect">
            <a:avLst/>
          </a:prstGeom>
        </p:spPr>
        <p:txBody>
          <a:bodyPr spcFirstLastPara="1" wrap="square" lIns="0" tIns="0" rIns="0" bIns="0" anchor="t" anchorCtr="0">
            <a:noAutofit/>
          </a:bodyPr>
          <a:lstStyle>
            <a:lvl1pPr marL="609585" lvl="0" indent="-609585" rtl="0">
              <a:lnSpc>
                <a:spcPct val="100000"/>
              </a:lnSpc>
              <a:spcBef>
                <a:spcPts val="800"/>
              </a:spcBef>
              <a:spcAft>
                <a:spcPts val="0"/>
              </a:spcAft>
              <a:buClr>
                <a:schemeClr val="lt1"/>
              </a:buClr>
              <a:buSzPts val="3600"/>
              <a:buFont typeface="Barlow SemiBold"/>
              <a:buChar char="▪"/>
              <a:defRPr sz="4800">
                <a:latin typeface="Barlow SemiBold"/>
                <a:ea typeface="Barlow SemiBold"/>
                <a:cs typeface="Barlow SemiBold"/>
                <a:sym typeface="Barlow SemiBold"/>
              </a:defRPr>
            </a:lvl1pPr>
            <a:lvl2pPr marL="1219170" lvl="1" indent="-609585" rtl="0">
              <a:lnSpc>
                <a:spcPct val="100000"/>
              </a:lnSpc>
              <a:spcBef>
                <a:spcPts val="0"/>
              </a:spcBef>
              <a:spcAft>
                <a:spcPts val="0"/>
              </a:spcAft>
              <a:buClr>
                <a:schemeClr val="lt1"/>
              </a:buClr>
              <a:buSzPts val="3600"/>
              <a:buFont typeface="Barlow SemiBold"/>
              <a:buChar char="▫"/>
              <a:defRPr sz="4800">
                <a:latin typeface="Barlow SemiBold"/>
                <a:ea typeface="Barlow SemiBold"/>
                <a:cs typeface="Barlow SemiBold"/>
                <a:sym typeface="Barlow SemiBold"/>
              </a:defRPr>
            </a:lvl2pPr>
            <a:lvl3pPr marL="1828754" lvl="2"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3pPr>
            <a:lvl4pPr marL="2438339" lvl="3"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4pPr>
            <a:lvl5pPr marL="3047924" lvl="4"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5pPr>
            <a:lvl6pPr marL="3657509" lvl="5"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6pPr>
            <a:lvl7pPr marL="4267093" lvl="6"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7pPr>
            <a:lvl8pPr marL="4876678" lvl="7"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8pPr>
            <a:lvl9pPr marL="5486263" lvl="8"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9pPr>
          </a:lstStyle>
          <a:p>
            <a:endParaRPr/>
          </a:p>
        </p:txBody>
      </p:sp>
      <p:sp>
        <p:nvSpPr>
          <p:cNvPr id="254" name="Google Shape;254;p4"/>
          <p:cNvSpPr txBox="1"/>
          <p:nvPr/>
        </p:nvSpPr>
        <p:spPr>
          <a:xfrm>
            <a:off x="888167" y="766057"/>
            <a:ext cx="8884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800">
                <a:solidFill>
                  <a:schemeClr val="lt1"/>
                </a:solidFill>
              </a:rPr>
              <a:t>“</a:t>
            </a:r>
            <a:endParaRPr sz="12800">
              <a:solidFill>
                <a:schemeClr val="lt1"/>
              </a:solidFill>
            </a:endParaRPr>
          </a:p>
        </p:txBody>
      </p:sp>
      <p:sp>
        <p:nvSpPr>
          <p:cNvPr id="255" name="Google Shape;255;p4"/>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619956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05"/>
        <p:cNvGrpSpPr/>
        <p:nvPr/>
      </p:nvGrpSpPr>
      <p:grpSpPr>
        <a:xfrm>
          <a:off x="0" y="0"/>
          <a:ext cx="0" cy="0"/>
          <a:chOff x="0" y="0"/>
          <a:chExt cx="0" cy="0"/>
        </a:xfrm>
      </p:grpSpPr>
      <p:sp>
        <p:nvSpPr>
          <p:cNvPr id="106" name="Google Shape;106;p3"/>
          <p:cNvSpPr/>
          <p:nvPr/>
        </p:nvSpPr>
        <p:spPr>
          <a:xfrm>
            <a:off x="8133811" y="17"/>
            <a:ext cx="40672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233" y="2055567"/>
            <a:ext cx="9160000" cy="2746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 name="Google Shape;108;p3"/>
          <p:cNvGrpSpPr/>
          <p:nvPr/>
        </p:nvGrpSpPr>
        <p:grpSpPr>
          <a:xfrm>
            <a:off x="11303461" y="5969451"/>
            <a:ext cx="888537" cy="888565"/>
            <a:chOff x="7996345" y="980275"/>
            <a:chExt cx="666403" cy="666424"/>
          </a:xfrm>
        </p:grpSpPr>
        <p:sp>
          <p:nvSpPr>
            <p:cNvPr id="109" name="Google Shape;109;p3"/>
            <p:cNvSpPr/>
            <p:nvPr/>
          </p:nvSpPr>
          <p:spPr>
            <a:xfrm>
              <a:off x="7996345" y="980275"/>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8198672" y="980275"/>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8400998" y="980275"/>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7996345" y="1182617"/>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8198672" y="1182617"/>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8400998" y="1182617"/>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7996345" y="1384958"/>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8198672" y="1384958"/>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8400998" y="1384958"/>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7996345" y="1587299"/>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8198672" y="1587299"/>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8400998" y="1587299"/>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8603324" y="980275"/>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8603324" y="1182617"/>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8603324" y="1384958"/>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8603349" y="1587299"/>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9390074" y="2055553"/>
            <a:ext cx="677825" cy="2746783"/>
            <a:chOff x="7022220" y="1541675"/>
            <a:chExt cx="464052" cy="1880499"/>
          </a:xfrm>
        </p:grpSpPr>
        <p:sp>
          <p:nvSpPr>
            <p:cNvPr id="126" name="Google Shape;126;p3"/>
            <p:cNvSpPr/>
            <p:nvPr/>
          </p:nvSpPr>
          <p:spPr>
            <a:xfrm>
              <a:off x="7022220" y="15416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7224547" y="15416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7426873" y="15416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7022220" y="17440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7224547" y="17440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7426873" y="17440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7022220" y="19463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7224547" y="19463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7426873" y="19463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022220" y="21486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7224547" y="21486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7426873" y="21486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7022220" y="2351050"/>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7224547" y="2351050"/>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7426873" y="2351050"/>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7022220" y="2553392"/>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7224547" y="2553392"/>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7426873" y="2553392"/>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7022220" y="27557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7224547" y="27557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7426873" y="27557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7022220" y="29580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7224547" y="29580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7426873" y="29580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7022220" y="31604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224547" y="31604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7426873" y="31604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7022220" y="33627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7224547" y="33627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7426873" y="33627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3"/>
          <p:cNvGrpSpPr/>
          <p:nvPr/>
        </p:nvGrpSpPr>
        <p:grpSpPr>
          <a:xfrm>
            <a:off x="-300" y="2847174"/>
            <a:ext cx="402429" cy="1163693"/>
            <a:chOff x="-225" y="1987280"/>
            <a:chExt cx="318950" cy="922298"/>
          </a:xfrm>
        </p:grpSpPr>
        <p:sp>
          <p:nvSpPr>
            <p:cNvPr id="157" name="Google Shape;157;p3"/>
            <p:cNvSpPr/>
            <p:nvPr/>
          </p:nvSpPr>
          <p:spPr>
            <a:xfrm>
              <a:off x="-175" y="1987280"/>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75" y="2255817"/>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75" y="2524353"/>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225" y="2792878"/>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3"/>
          <p:cNvGrpSpPr/>
          <p:nvPr/>
        </p:nvGrpSpPr>
        <p:grpSpPr>
          <a:xfrm>
            <a:off x="11789567" y="891813"/>
            <a:ext cx="402429" cy="1163743"/>
            <a:chOff x="-225" y="2255817"/>
            <a:chExt cx="318950" cy="922336"/>
          </a:xfrm>
        </p:grpSpPr>
        <p:sp>
          <p:nvSpPr>
            <p:cNvPr id="162" name="Google Shape;162;p3"/>
            <p:cNvSpPr/>
            <p:nvPr/>
          </p:nvSpPr>
          <p:spPr>
            <a:xfrm>
              <a:off x="-175" y="2255817"/>
              <a:ext cx="3189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175" y="2524353"/>
              <a:ext cx="3189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225" y="2792878"/>
              <a:ext cx="3189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225" y="3061453"/>
              <a:ext cx="3189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 name="Google Shape;166;p3"/>
          <p:cNvGrpSpPr/>
          <p:nvPr/>
        </p:nvGrpSpPr>
        <p:grpSpPr>
          <a:xfrm>
            <a:off x="8133800" y="5694246"/>
            <a:ext cx="402429" cy="1163743"/>
            <a:chOff x="-225" y="2255817"/>
            <a:chExt cx="318950" cy="922336"/>
          </a:xfrm>
        </p:grpSpPr>
        <p:sp>
          <p:nvSpPr>
            <p:cNvPr id="167" name="Google Shape;167;p3"/>
            <p:cNvSpPr/>
            <p:nvPr/>
          </p:nvSpPr>
          <p:spPr>
            <a:xfrm>
              <a:off x="-175" y="2255817"/>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175" y="2524353"/>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225" y="2792878"/>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225" y="3061453"/>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3"/>
          <p:cNvGrpSpPr/>
          <p:nvPr/>
        </p:nvGrpSpPr>
        <p:grpSpPr>
          <a:xfrm>
            <a:off x="914394" y="0"/>
            <a:ext cx="888537" cy="888565"/>
            <a:chOff x="7996345" y="980275"/>
            <a:chExt cx="666403" cy="666424"/>
          </a:xfrm>
        </p:grpSpPr>
        <p:sp>
          <p:nvSpPr>
            <p:cNvPr id="172" name="Google Shape;172;p3"/>
            <p:cNvSpPr/>
            <p:nvPr/>
          </p:nvSpPr>
          <p:spPr>
            <a:xfrm>
              <a:off x="7996345"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8198672"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8400998"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7996345"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8198672"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8400998"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7996345"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8198672"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8400998"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996345"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198672"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400998"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603324"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603324"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603324"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603349"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8" name="Google Shape;188;p3"/>
          <p:cNvSpPr txBox="1">
            <a:spLocks noGrp="1"/>
          </p:cNvSpPr>
          <p:nvPr>
            <p:ph type="ctrTitle"/>
          </p:nvPr>
        </p:nvSpPr>
        <p:spPr>
          <a:xfrm>
            <a:off x="804567" y="2392167"/>
            <a:ext cx="7329600" cy="1163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3600"/>
              <a:buNone/>
              <a:defRPr sz="4800">
                <a:solidFill>
                  <a:schemeClr val="dk1"/>
                </a:solidFill>
              </a:defRPr>
            </a:lvl1pPr>
            <a:lvl2pPr lvl="1" rtl="0">
              <a:spcBef>
                <a:spcPts val="0"/>
              </a:spcBef>
              <a:spcAft>
                <a:spcPts val="0"/>
              </a:spcAft>
              <a:buClr>
                <a:schemeClr val="dk1"/>
              </a:buClr>
              <a:buSzPts val="3600"/>
              <a:buNone/>
              <a:defRPr sz="4800">
                <a:solidFill>
                  <a:schemeClr val="dk1"/>
                </a:solidFill>
              </a:defRPr>
            </a:lvl2pPr>
            <a:lvl3pPr lvl="2" rtl="0">
              <a:spcBef>
                <a:spcPts val="0"/>
              </a:spcBef>
              <a:spcAft>
                <a:spcPts val="0"/>
              </a:spcAft>
              <a:buClr>
                <a:schemeClr val="dk1"/>
              </a:buClr>
              <a:buSzPts val="3600"/>
              <a:buNone/>
              <a:defRPr sz="4800">
                <a:solidFill>
                  <a:schemeClr val="dk1"/>
                </a:solidFill>
              </a:defRPr>
            </a:lvl3pPr>
            <a:lvl4pPr lvl="3" rtl="0">
              <a:spcBef>
                <a:spcPts val="0"/>
              </a:spcBef>
              <a:spcAft>
                <a:spcPts val="0"/>
              </a:spcAft>
              <a:buClr>
                <a:schemeClr val="dk1"/>
              </a:buClr>
              <a:buSzPts val="3600"/>
              <a:buNone/>
              <a:defRPr sz="4800">
                <a:solidFill>
                  <a:schemeClr val="dk1"/>
                </a:solidFill>
              </a:defRPr>
            </a:lvl4pPr>
            <a:lvl5pPr lvl="4" rtl="0">
              <a:spcBef>
                <a:spcPts val="0"/>
              </a:spcBef>
              <a:spcAft>
                <a:spcPts val="0"/>
              </a:spcAft>
              <a:buClr>
                <a:schemeClr val="dk1"/>
              </a:buClr>
              <a:buSzPts val="3600"/>
              <a:buNone/>
              <a:defRPr sz="4800">
                <a:solidFill>
                  <a:schemeClr val="dk1"/>
                </a:solidFill>
              </a:defRPr>
            </a:lvl5pPr>
            <a:lvl6pPr lvl="5" rtl="0">
              <a:spcBef>
                <a:spcPts val="0"/>
              </a:spcBef>
              <a:spcAft>
                <a:spcPts val="0"/>
              </a:spcAft>
              <a:buClr>
                <a:schemeClr val="dk1"/>
              </a:buClr>
              <a:buSzPts val="3600"/>
              <a:buNone/>
              <a:defRPr sz="4800">
                <a:solidFill>
                  <a:schemeClr val="dk1"/>
                </a:solidFill>
              </a:defRPr>
            </a:lvl6pPr>
            <a:lvl7pPr lvl="6" rtl="0">
              <a:spcBef>
                <a:spcPts val="0"/>
              </a:spcBef>
              <a:spcAft>
                <a:spcPts val="0"/>
              </a:spcAft>
              <a:buClr>
                <a:schemeClr val="dk1"/>
              </a:buClr>
              <a:buSzPts val="3600"/>
              <a:buNone/>
              <a:defRPr sz="4800">
                <a:solidFill>
                  <a:schemeClr val="dk1"/>
                </a:solidFill>
              </a:defRPr>
            </a:lvl7pPr>
            <a:lvl8pPr lvl="7" rtl="0">
              <a:spcBef>
                <a:spcPts val="0"/>
              </a:spcBef>
              <a:spcAft>
                <a:spcPts val="0"/>
              </a:spcAft>
              <a:buClr>
                <a:schemeClr val="dk1"/>
              </a:buClr>
              <a:buSzPts val="3600"/>
              <a:buNone/>
              <a:defRPr sz="4800">
                <a:solidFill>
                  <a:schemeClr val="dk1"/>
                </a:solidFill>
              </a:defRPr>
            </a:lvl8pPr>
            <a:lvl9pPr lvl="8" rtl="0">
              <a:spcBef>
                <a:spcPts val="0"/>
              </a:spcBef>
              <a:spcAft>
                <a:spcPts val="0"/>
              </a:spcAft>
              <a:buClr>
                <a:schemeClr val="dk1"/>
              </a:buClr>
              <a:buSzPts val="3600"/>
              <a:buNone/>
              <a:defRPr sz="4800">
                <a:solidFill>
                  <a:schemeClr val="dk1"/>
                </a:solidFill>
              </a:defRPr>
            </a:lvl9pPr>
          </a:lstStyle>
          <a:p>
            <a:endParaRPr/>
          </a:p>
        </p:txBody>
      </p:sp>
      <p:sp>
        <p:nvSpPr>
          <p:cNvPr id="189" name="Google Shape;189;p3"/>
          <p:cNvSpPr txBox="1">
            <a:spLocks noGrp="1"/>
          </p:cNvSpPr>
          <p:nvPr>
            <p:ph type="subTitle" idx="1"/>
          </p:nvPr>
        </p:nvSpPr>
        <p:spPr>
          <a:xfrm>
            <a:off x="804567" y="3472899"/>
            <a:ext cx="7329600" cy="5064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Tree>
    <p:extLst>
      <p:ext uri="{BB962C8B-B14F-4D97-AF65-F5344CB8AC3E}">
        <p14:creationId xmlns:p14="http://schemas.microsoft.com/office/powerpoint/2010/main" val="150099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630E89-AFD2-4935-A701-64DC6D14166A}"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E9112-590C-45D0-8F33-1CAFBACE42DC}" type="slidenum">
              <a:rPr lang="en-US" smtClean="0"/>
              <a:t>‹#›</a:t>
            </a:fld>
            <a:endParaRPr lang="en-US"/>
          </a:p>
        </p:txBody>
      </p:sp>
    </p:spTree>
    <p:extLst>
      <p:ext uri="{BB962C8B-B14F-4D97-AF65-F5344CB8AC3E}">
        <p14:creationId xmlns:p14="http://schemas.microsoft.com/office/powerpoint/2010/main" val="256666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630E89-AFD2-4935-A701-64DC6D14166A}"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E9112-590C-45D0-8F33-1CAFBACE42DC}" type="slidenum">
              <a:rPr lang="en-US" smtClean="0"/>
              <a:t>‹#›</a:t>
            </a:fld>
            <a:endParaRPr lang="en-US"/>
          </a:p>
        </p:txBody>
      </p:sp>
    </p:spTree>
    <p:extLst>
      <p:ext uri="{BB962C8B-B14F-4D97-AF65-F5344CB8AC3E}">
        <p14:creationId xmlns:p14="http://schemas.microsoft.com/office/powerpoint/2010/main" val="3308553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630E89-AFD2-4935-A701-64DC6D14166A}"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E9112-590C-45D0-8F33-1CAFBACE42DC}" type="slidenum">
              <a:rPr lang="en-US" smtClean="0"/>
              <a:t>‹#›</a:t>
            </a:fld>
            <a:endParaRPr lang="en-US"/>
          </a:p>
        </p:txBody>
      </p:sp>
    </p:spTree>
    <p:extLst>
      <p:ext uri="{BB962C8B-B14F-4D97-AF65-F5344CB8AC3E}">
        <p14:creationId xmlns:p14="http://schemas.microsoft.com/office/powerpoint/2010/main" val="2242194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630E89-AFD2-4935-A701-64DC6D14166A}" type="datetimeFigureOut">
              <a:rPr lang="en-US" smtClean="0"/>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DE9112-590C-45D0-8F33-1CAFBACE42DC}" type="slidenum">
              <a:rPr lang="en-US" smtClean="0"/>
              <a:t>‹#›</a:t>
            </a:fld>
            <a:endParaRPr lang="en-US"/>
          </a:p>
        </p:txBody>
      </p:sp>
    </p:spTree>
    <p:extLst>
      <p:ext uri="{BB962C8B-B14F-4D97-AF65-F5344CB8AC3E}">
        <p14:creationId xmlns:p14="http://schemas.microsoft.com/office/powerpoint/2010/main" val="3175422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630E89-AFD2-4935-A701-64DC6D14166A}" type="datetimeFigureOut">
              <a:rPr lang="en-US" smtClean="0"/>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DE9112-590C-45D0-8F33-1CAFBACE42DC}" type="slidenum">
              <a:rPr lang="en-US" smtClean="0"/>
              <a:t>‹#›</a:t>
            </a:fld>
            <a:endParaRPr lang="en-US"/>
          </a:p>
        </p:txBody>
      </p:sp>
    </p:spTree>
    <p:extLst>
      <p:ext uri="{BB962C8B-B14F-4D97-AF65-F5344CB8AC3E}">
        <p14:creationId xmlns:p14="http://schemas.microsoft.com/office/powerpoint/2010/main" val="68996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30E89-AFD2-4935-A701-64DC6D14166A}" type="datetimeFigureOut">
              <a:rPr lang="en-US" smtClean="0"/>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DE9112-590C-45D0-8F33-1CAFBACE42DC}" type="slidenum">
              <a:rPr lang="en-US" smtClean="0"/>
              <a:t>‹#›</a:t>
            </a:fld>
            <a:endParaRPr lang="en-US"/>
          </a:p>
        </p:txBody>
      </p:sp>
    </p:spTree>
    <p:extLst>
      <p:ext uri="{BB962C8B-B14F-4D97-AF65-F5344CB8AC3E}">
        <p14:creationId xmlns:p14="http://schemas.microsoft.com/office/powerpoint/2010/main" val="3236105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630E89-AFD2-4935-A701-64DC6D14166A}"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E9112-590C-45D0-8F33-1CAFBACE42DC}" type="slidenum">
              <a:rPr lang="en-US" smtClean="0"/>
              <a:t>‹#›</a:t>
            </a:fld>
            <a:endParaRPr lang="en-US"/>
          </a:p>
        </p:txBody>
      </p:sp>
    </p:spTree>
    <p:extLst>
      <p:ext uri="{BB962C8B-B14F-4D97-AF65-F5344CB8AC3E}">
        <p14:creationId xmlns:p14="http://schemas.microsoft.com/office/powerpoint/2010/main" val="102051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630E89-AFD2-4935-A701-64DC6D14166A}"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E9112-590C-45D0-8F33-1CAFBACE42DC}" type="slidenum">
              <a:rPr lang="en-US" smtClean="0"/>
              <a:t>‹#›</a:t>
            </a:fld>
            <a:endParaRPr lang="en-US"/>
          </a:p>
        </p:txBody>
      </p:sp>
    </p:spTree>
    <p:extLst>
      <p:ext uri="{BB962C8B-B14F-4D97-AF65-F5344CB8AC3E}">
        <p14:creationId xmlns:p14="http://schemas.microsoft.com/office/powerpoint/2010/main" val="4285654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30E89-AFD2-4935-A701-64DC6D14166A}" type="datetimeFigureOut">
              <a:rPr lang="en-US" smtClean="0"/>
              <a:t>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E9112-590C-45D0-8F33-1CAFBACE42DC}" type="slidenum">
              <a:rPr lang="en-US" smtClean="0"/>
              <a:t>‹#›</a:t>
            </a:fld>
            <a:endParaRPr lang="en-US"/>
          </a:p>
        </p:txBody>
      </p:sp>
    </p:spTree>
    <p:extLst>
      <p:ext uri="{BB962C8B-B14F-4D97-AF65-F5344CB8AC3E}">
        <p14:creationId xmlns:p14="http://schemas.microsoft.com/office/powerpoint/2010/main" val="1505526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48646" cy="758281"/>
          </a:xfrm>
          <a:solidFill>
            <a:schemeClr val="bg1"/>
          </a:solidFill>
        </p:spPr>
        <p:txBody>
          <a:bodyPr/>
          <a:lstStyle/>
          <a:p>
            <a:r>
              <a:rPr lang="en-US" dirty="0" smtClean="0">
                <a:solidFill>
                  <a:srgbClr val="FF0000"/>
                </a:solidFill>
                <a:latin typeface="Times New Roman" panose="02020603050405020304" pitchFamily="18" charset="0"/>
                <a:cs typeface="Times New Roman" panose="02020603050405020304" pitchFamily="18" charset="0"/>
              </a:rPr>
              <a:t>KIỂM TRA BÀI CŨ</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5" name="Text Placeholder 2"/>
          <p:cNvSpPr txBox="1">
            <a:spLocks/>
          </p:cNvSpPr>
          <p:nvPr/>
        </p:nvSpPr>
        <p:spPr>
          <a:xfrm>
            <a:off x="838200" y="1611263"/>
            <a:ext cx="10617926" cy="872838"/>
          </a:xfrm>
          <a:prstGeom prst="rect">
            <a:avLst/>
          </a:prstGeom>
          <a:solidFill>
            <a:schemeClr val="accent2">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200" b="1" i="1" dirty="0" err="1" smtClean="0">
                <a:latin typeface="Times New Roman" panose="02020603050405020304" pitchFamily="18" charset="0"/>
                <a:cs typeface="Times New Roman" panose="02020603050405020304" pitchFamily="18" charset="0"/>
              </a:rPr>
              <a:t>Em</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hãy</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cho</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biết</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những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đặc</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điểm</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nào</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chứng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tỏ</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sinh</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vật</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đa</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bào</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cấu</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tạo</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phức</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tạp</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hơn</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sinh</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vật</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đơn</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bào</a:t>
            </a:r>
            <a:r>
              <a:rPr lang="en-US" sz="3200" b="1" i="1" dirty="0" smtClean="0">
                <a:latin typeface="Times New Roman" panose="02020603050405020304" pitchFamily="18" charset="0"/>
                <a:cs typeface="Times New Roman" panose="02020603050405020304" pitchFamily="18" charset="0"/>
              </a:rPr>
              <a:t>?</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399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96" y="365126"/>
            <a:ext cx="8060788" cy="858763"/>
          </a:xfrm>
          <a:solidFill>
            <a:schemeClr val="bg1"/>
          </a:solidFill>
        </p:spPr>
        <p:txBody>
          <a:bodyPr>
            <a:normAutofit fontScale="90000"/>
          </a:bodyPr>
          <a:lstStyle/>
          <a:p>
            <a:r>
              <a:rPr lang="en-US" sz="3200" b="1" dirty="0">
                <a:solidFill>
                  <a:srgbClr val="FF0000"/>
                </a:solidFill>
                <a:latin typeface="Times New Roman" panose="02020603050405020304" pitchFamily="18" charset="0"/>
                <a:cs typeface="Times New Roman" panose="02020603050405020304" pitchFamily="18" charset="0"/>
              </a:rPr>
              <a:t>I. VÌ SAO CẦN PHÂN LOẠI THẾ GIỚI SỐNG?</a:t>
            </a:r>
            <a:br>
              <a:rPr lang="en-US" sz="3200" b="1" dirty="0">
                <a:solidFill>
                  <a:srgbClr val="FF0000"/>
                </a:solidFill>
                <a:latin typeface="Times New Roman" panose="02020603050405020304" pitchFamily="18" charset="0"/>
                <a:cs typeface="Times New Roman" panose="02020603050405020304" pitchFamily="18" charset="0"/>
              </a:rPr>
            </a:b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222378" y="1649874"/>
            <a:ext cx="11758128" cy="2119694"/>
          </a:xfrm>
          <a:solidFill>
            <a:schemeClr val="accent2">
              <a:lumMod val="20000"/>
              <a:lumOff val="80000"/>
            </a:schemeClr>
          </a:solidFill>
        </p:spPr>
        <p:txBody>
          <a:bodyPr>
            <a:noAutofit/>
          </a:bodyPr>
          <a:lstStyle/>
          <a:p>
            <a:r>
              <a:rPr lang="en-US" sz="32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Thế</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giới</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sống</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đa</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dạng</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về</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số</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lượng</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loài</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và</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môi</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trường</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sống</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Để</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nghiên</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cứu</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sinh</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vật</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một</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cách</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dễ</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dàng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và</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có</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hệ</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thống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các</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nhà</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khoa</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học</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đã</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phân</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chia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thế</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giới</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sống</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thành</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các</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nhóm</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lớn</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và</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nhóm</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nhỏ</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hơn</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dựa</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vào</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các</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đặc</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điểm</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chung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của</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mỗi</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nhóm</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a:t>
            </a:r>
          </a:p>
          <a:p>
            <a:endParaRPr lang="en-US" sz="3200" b="1" i="1" dirty="0" smtClean="0">
              <a:solidFill>
                <a:schemeClr val="accent1">
                  <a:lumMod val="75000"/>
                </a:schemeClr>
              </a:solidFill>
              <a:latin typeface="Times New Roman" panose="02020603050405020304" pitchFamily="18" charset="0"/>
              <a:cs typeface="Times New Roman" panose="02020603050405020304" pitchFamily="18" charset="0"/>
            </a:endParaRPr>
          </a:p>
          <a:p>
            <a:endParaRPr lang="en-US" sz="3200" b="1" i="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a:xfrm>
            <a:off x="393896" y="3620898"/>
            <a:ext cx="11758128" cy="1149310"/>
          </a:xfrm>
          <a:prstGeom prst="rect">
            <a:avLst/>
          </a:prstGeom>
          <a:solidFill>
            <a:schemeClr val="accent2">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Mục</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đích</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giúp</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xác</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định</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tên</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sinh</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vật</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và</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quan</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hệ</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họ</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hàng</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giữa</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các</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nhóm</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sinh</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vật</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với</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nhau</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được</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thuận</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1">
                    <a:lumMod val="75000"/>
                  </a:schemeClr>
                </a:solidFill>
                <a:latin typeface="Times New Roman" panose="02020603050405020304" pitchFamily="18" charset="0"/>
                <a:cs typeface="Times New Roman" panose="02020603050405020304" pitchFamily="18" charset="0"/>
              </a:rPr>
              <a:t>lợi</a:t>
            </a:r>
            <a:r>
              <a:rPr lang="en-US" sz="3200" b="1" i="1" dirty="0" smtClean="0">
                <a:solidFill>
                  <a:schemeClr val="accent1">
                    <a:lumMod val="75000"/>
                  </a:schemeClr>
                </a:solidFill>
                <a:latin typeface="Times New Roman" panose="02020603050405020304" pitchFamily="18" charset="0"/>
                <a:cs typeface="Times New Roman" panose="02020603050405020304" pitchFamily="18" charset="0"/>
              </a:rPr>
              <a:t>.</a:t>
            </a:r>
          </a:p>
          <a:p>
            <a:endParaRPr lang="en-US" sz="3200" b="1" i="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283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0;p15"/>
          <p:cNvSpPr txBox="1">
            <a:spLocks noGrp="1"/>
          </p:cNvSpPr>
          <p:nvPr>
            <p:ph type="title"/>
          </p:nvPr>
        </p:nvSpPr>
        <p:spPr>
          <a:xfrm>
            <a:off x="838200" y="153865"/>
            <a:ext cx="10515600" cy="494934"/>
          </a:xfrm>
          <a:prstGeom prst="rect">
            <a:avLst/>
          </a:prstGeom>
          <a:solidFill>
            <a:schemeClr val="bg1"/>
          </a:solidFill>
        </p:spPr>
        <p:txBody>
          <a:bodyPr spcFirstLastPara="1" wrap="square" lIns="0" tIns="0" rIns="0" bIns="0" anchor="b" anchorCtr="0">
            <a:noAutofit/>
          </a:bodyPr>
          <a:lstStyle/>
          <a:p>
            <a:pPr marL="0" lvl="0" indent="0" algn="l" rtl="0">
              <a:spcBef>
                <a:spcPts val="0"/>
              </a:spcBef>
              <a:spcAft>
                <a:spcPts val="0"/>
              </a:spcAft>
              <a:buNone/>
            </a:pPr>
            <a:r>
              <a:rPr lang="en" sz="3200" b="1" dirty="0" smtClean="0">
                <a:solidFill>
                  <a:srgbClr val="FF0000"/>
                </a:solidFill>
                <a:latin typeface="Times New Roman" panose="02020603050405020304" pitchFamily="18" charset="0"/>
                <a:cs typeface="Times New Roman" panose="02020603050405020304" pitchFamily="18" charset="0"/>
              </a:rPr>
              <a:t>II. THẾ GIỚI SỐNG ĐƯỢC CHIA THÀNH CÁC GIỚI</a:t>
            </a:r>
            <a:endParaRPr sz="3200" b="1" dirty="0">
              <a:solidFill>
                <a:srgbClr val="FF000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182880" y="1825625"/>
            <a:ext cx="11170920" cy="3675045"/>
          </a:xfrm>
          <a:prstGeom prst="rect">
            <a:avLst/>
          </a:prstGeom>
          <a:solidFill>
            <a:schemeClr val="accent4">
              <a:lumMod val="20000"/>
              <a:lumOff val="80000"/>
            </a:schemeClr>
          </a:solidFill>
        </p:spPr>
        <p:txBody>
          <a:bodyPr wrap="square">
            <a:spAutoFit/>
          </a:bodyPr>
          <a:lstStyle/>
          <a:p>
            <a:pPr marL="0" indent="0" algn="just">
              <a:lnSpc>
                <a:spcPct val="150000"/>
              </a:lnSpc>
              <a:spcBef>
                <a:spcPts val="200"/>
              </a:spcBef>
              <a:spcAft>
                <a:spcPts val="200"/>
              </a:spcAft>
              <a:buNone/>
            </a:pPr>
            <a:r>
              <a:rPr lang="en" sz="4000" dirty="0" smtClean="0">
                <a:latin typeface="Times New Roman" panose="02020603050405020304" pitchFamily="18" charset="0"/>
                <a:cs typeface="Times New Roman" panose="02020603050405020304" pitchFamily="18" charset="0"/>
              </a:rPr>
              <a:t>Giới là bậc phân loại cao nhất của thế giới sống, bao gồm các sinh vật có chung những đặc điểm về cấu trúc tế bào, cấu tạo cơ thể, đặc điểm dinh dưỡng và sinh sản.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92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78;p20"/>
          <p:cNvSpPr txBox="1">
            <a:spLocks noGrp="1"/>
          </p:cNvSpPr>
          <p:nvPr>
            <p:ph type="title"/>
          </p:nvPr>
        </p:nvSpPr>
        <p:spPr>
          <a:xfrm>
            <a:off x="838200" y="365126"/>
            <a:ext cx="3719732" cy="774358"/>
          </a:xfrm>
          <a:prstGeom prst="rect">
            <a:avLst/>
          </a:prstGeom>
          <a:solidFill>
            <a:schemeClr val="bg1"/>
          </a:solidFill>
        </p:spPr>
        <p:txBody>
          <a:bodyPr spcFirstLastPara="1" wrap="square" lIns="0" tIns="0" rIns="0" bIns="0" anchor="ctr" anchorCtr="0">
            <a:noAutofit/>
          </a:bodyPr>
          <a:lstStyle/>
          <a:p>
            <a:pPr marL="0" lvl="0" indent="0" algn="l" rtl="0">
              <a:spcBef>
                <a:spcPts val="0"/>
              </a:spcBef>
              <a:spcAft>
                <a:spcPts val="0"/>
              </a:spcAft>
              <a:buNone/>
            </a:pPr>
            <a:r>
              <a:rPr lang="en" sz="3200" b="1" dirty="0" smtClean="0">
                <a:solidFill>
                  <a:srgbClr val="FF0000"/>
                </a:solidFill>
                <a:latin typeface="Times New Roman" panose="02020603050405020304" pitchFamily="18" charset="0"/>
                <a:cs typeface="Times New Roman" panose="02020603050405020304" pitchFamily="18" charset="0"/>
              </a:rPr>
              <a:t>Quan sát Hình 14.3</a:t>
            </a:r>
            <a:endParaRPr sz="3200" b="1" dirty="0">
              <a:solidFill>
                <a:srgbClr val="FF0000"/>
              </a:solidFill>
              <a:latin typeface="Times New Roman" panose="02020603050405020304" pitchFamily="18" charset="0"/>
              <a:cs typeface="Times New Roman" panose="02020603050405020304" pitchFamily="18" charset="0"/>
            </a:endParaRPr>
          </a:p>
        </p:txBody>
      </p:sp>
      <p:sp>
        <p:nvSpPr>
          <p:cNvPr id="5" name="Google Shape;577;p20"/>
          <p:cNvSpPr txBox="1">
            <a:spLocks noGrp="1"/>
          </p:cNvSpPr>
          <p:nvPr>
            <p:ph idx="1"/>
          </p:nvPr>
        </p:nvSpPr>
        <p:spPr>
          <a:xfrm>
            <a:off x="295422" y="1314472"/>
            <a:ext cx="10649243" cy="706560"/>
          </a:xfrm>
          <a:prstGeom prst="rect">
            <a:avLst/>
          </a:prstGeom>
          <a:solidFill>
            <a:schemeClr val="accent4">
              <a:lumMod val="20000"/>
              <a:lumOff val="80000"/>
            </a:schemeClr>
          </a:solidFill>
        </p:spPr>
        <p:txBody>
          <a:bodyPr spcFirstLastPara="1" wrap="square" lIns="0" tIns="0" rIns="0" bIns="0" anchor="t" anchorCtr="0">
            <a:noAutofit/>
          </a:bodyPr>
          <a:lstStyle/>
          <a:p>
            <a:pPr marL="0" lvl="0" indent="0" algn="l" rtl="0">
              <a:spcBef>
                <a:spcPts val="600"/>
              </a:spcBef>
              <a:spcAft>
                <a:spcPts val="0"/>
              </a:spcAft>
              <a:buNone/>
            </a:pPr>
            <a:r>
              <a:rPr lang="en-US" sz="3200" b="1" dirty="0" smtClean="0">
                <a:latin typeface="Times New Roman" panose="02020603050405020304" pitchFamily="18" charset="0"/>
                <a:cs typeface="Times New Roman" panose="02020603050405020304" pitchFamily="18" charset="0"/>
              </a:rPr>
              <a:t>Em hãy cho biết: </a:t>
            </a:r>
            <a:r>
              <a:rPr lang="en-US" sz="3200" b="1" i="1" dirty="0" smtClean="0">
                <a:latin typeface="Times New Roman" panose="02020603050405020304" pitchFamily="18" charset="0"/>
                <a:cs typeface="Times New Roman" panose="02020603050405020304" pitchFamily="18" charset="0"/>
              </a:rPr>
              <a:t>Thế giới sống được chia thành các giới nào?</a:t>
            </a:r>
            <a:endParaRPr sz="3200" b="1" i="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95422" y="2196020"/>
            <a:ext cx="6740645" cy="4661980"/>
          </a:xfrm>
          <a:prstGeom prst="rect">
            <a:avLst/>
          </a:prstGeom>
        </p:spPr>
      </p:pic>
      <p:sp>
        <p:nvSpPr>
          <p:cNvPr id="7" name="Rectangle 6"/>
          <p:cNvSpPr/>
          <p:nvPr/>
        </p:nvSpPr>
        <p:spPr>
          <a:xfrm>
            <a:off x="7656707" y="2432905"/>
            <a:ext cx="4535293" cy="4352923"/>
          </a:xfrm>
          <a:prstGeom prst="rect">
            <a:avLst/>
          </a:prstGeom>
          <a:solidFill>
            <a:schemeClr val="accent4">
              <a:lumMod val="20000"/>
              <a:lumOff val="80000"/>
            </a:schemeClr>
          </a:solidFill>
        </p:spPr>
        <p:txBody>
          <a:bodyPr wrap="square">
            <a:spAutoFit/>
          </a:bodyPr>
          <a:lstStyle/>
          <a:p>
            <a:pPr marL="342900" indent="-342900">
              <a:lnSpc>
                <a:spcPct val="150000"/>
              </a:lnSpc>
              <a:spcBef>
                <a:spcPts val="200"/>
              </a:spcBef>
              <a:spcAft>
                <a:spcPts val="200"/>
              </a:spcAft>
              <a:buFont typeface="Wingdings" panose="05000000000000000000" pitchFamily="2" charset="2"/>
              <a:buChar char="§"/>
            </a:pPr>
            <a:r>
              <a:rPr lang="en-US" sz="3600" dirty="0" smtClean="0">
                <a:latin typeface="Times New Roman" panose="02020603050405020304" pitchFamily="18" charset="0"/>
                <a:cs typeface="Times New Roman" panose="02020603050405020304" pitchFamily="18" charset="0"/>
              </a:rPr>
              <a:t>Khởi sinh</a:t>
            </a:r>
          </a:p>
          <a:p>
            <a:pPr marL="342900" indent="-342900">
              <a:lnSpc>
                <a:spcPct val="150000"/>
              </a:lnSpc>
              <a:spcBef>
                <a:spcPts val="200"/>
              </a:spcBef>
              <a:spcAft>
                <a:spcPts val="200"/>
              </a:spcAft>
              <a:buFont typeface="Wingdings" panose="05000000000000000000" pitchFamily="2" charset="2"/>
              <a:buChar char="§"/>
            </a:pPr>
            <a:r>
              <a:rPr lang="en-US" sz="3600" dirty="0" smtClean="0">
                <a:latin typeface="Times New Roman" panose="02020603050405020304" pitchFamily="18" charset="0"/>
                <a:cs typeface="Times New Roman" panose="02020603050405020304" pitchFamily="18" charset="0"/>
              </a:rPr>
              <a:t>Nguyên sinh</a:t>
            </a:r>
          </a:p>
          <a:p>
            <a:pPr marL="342900" indent="-342900">
              <a:lnSpc>
                <a:spcPct val="150000"/>
              </a:lnSpc>
              <a:spcBef>
                <a:spcPts val="200"/>
              </a:spcBef>
              <a:spcAft>
                <a:spcPts val="200"/>
              </a:spcAft>
              <a:buFont typeface="Wingdings" panose="05000000000000000000" pitchFamily="2" charset="2"/>
              <a:buChar char="§"/>
            </a:pPr>
            <a:r>
              <a:rPr lang="en-US" sz="3600" dirty="0" smtClean="0">
                <a:latin typeface="Times New Roman" panose="02020603050405020304" pitchFamily="18" charset="0"/>
                <a:cs typeface="Times New Roman" panose="02020603050405020304" pitchFamily="18" charset="0"/>
              </a:rPr>
              <a:t>Nấm</a:t>
            </a:r>
          </a:p>
          <a:p>
            <a:pPr marL="342900" indent="-342900">
              <a:lnSpc>
                <a:spcPct val="150000"/>
              </a:lnSpc>
              <a:spcBef>
                <a:spcPts val="200"/>
              </a:spcBef>
              <a:spcAft>
                <a:spcPts val="200"/>
              </a:spcAft>
              <a:buFont typeface="Wingdings" panose="05000000000000000000" pitchFamily="2" charset="2"/>
              <a:buChar char="§"/>
            </a:pPr>
            <a:r>
              <a:rPr lang="en-US" sz="3600" dirty="0" smtClean="0">
                <a:latin typeface="Times New Roman" panose="02020603050405020304" pitchFamily="18" charset="0"/>
                <a:cs typeface="Times New Roman" panose="02020603050405020304" pitchFamily="18" charset="0"/>
              </a:rPr>
              <a:t>Thực vật</a:t>
            </a:r>
          </a:p>
          <a:p>
            <a:pPr marL="342900" indent="-342900">
              <a:lnSpc>
                <a:spcPct val="150000"/>
              </a:lnSpc>
              <a:spcBef>
                <a:spcPts val="200"/>
              </a:spcBef>
              <a:spcAft>
                <a:spcPts val="200"/>
              </a:spcAft>
              <a:buFont typeface="Wingdings" panose="05000000000000000000" pitchFamily="2" charset="2"/>
              <a:buChar char="§"/>
            </a:pPr>
            <a:r>
              <a:rPr lang="en-US" sz="3600" dirty="0" smtClean="0">
                <a:latin typeface="Times New Roman" panose="02020603050405020304" pitchFamily="18" charset="0"/>
                <a:cs typeface="Times New Roman" panose="02020603050405020304" pitchFamily="18" charset="0"/>
              </a:rPr>
              <a:t>Động vật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01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barn(inVertical)">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heel(1)">
                                      <p:cBhvr>
                                        <p:cTn id="27" dur="2000"/>
                                        <p:tgtEl>
                                          <p:spTgt spid="7">
                                            <p:txEl>
                                              <p:pRg st="0" end="0"/>
                                            </p:txEl>
                                          </p:spTgt>
                                        </p:tgtEl>
                                      </p:cBhvr>
                                    </p:animEffect>
                                  </p:childTnLst>
                                </p:cTn>
                              </p:par>
                              <p:par>
                                <p:cTn id="28" presetID="21" presetClass="entr" presetSubtype="1" fill="hold" nodeType="with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heel(1)">
                                      <p:cBhvr>
                                        <p:cTn id="30" dur="2000"/>
                                        <p:tgtEl>
                                          <p:spTgt spid="7">
                                            <p:txEl>
                                              <p:pRg st="1" end="1"/>
                                            </p:txEl>
                                          </p:spTgt>
                                        </p:tgtEl>
                                      </p:cBhvr>
                                    </p:animEffect>
                                  </p:childTnLst>
                                </p:cTn>
                              </p:par>
                              <p:par>
                                <p:cTn id="31" presetID="21" presetClass="entr" presetSubtype="1"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wheel(1)">
                                      <p:cBhvr>
                                        <p:cTn id="33" dur="2000"/>
                                        <p:tgtEl>
                                          <p:spTgt spid="7">
                                            <p:txEl>
                                              <p:pRg st="2" end="2"/>
                                            </p:txEl>
                                          </p:spTgt>
                                        </p:tgtEl>
                                      </p:cBhvr>
                                    </p:animEffect>
                                  </p:childTnLst>
                                </p:cTn>
                              </p:par>
                              <p:par>
                                <p:cTn id="34" presetID="21" presetClass="entr" presetSubtype="1" fill="hold" nodeType="with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wheel(1)">
                                      <p:cBhvr>
                                        <p:cTn id="36" dur="2000"/>
                                        <p:tgtEl>
                                          <p:spTgt spid="7">
                                            <p:txEl>
                                              <p:pRg st="3" end="3"/>
                                            </p:txEl>
                                          </p:spTgt>
                                        </p:tgtEl>
                                      </p:cBhvr>
                                    </p:animEffect>
                                  </p:childTnLst>
                                </p:cTn>
                              </p:par>
                              <p:par>
                                <p:cTn id="37" presetID="21" presetClass="entr" presetSubtype="1" fill="hold" nodeType="with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wheel(1)">
                                      <p:cBhvr>
                                        <p:cTn id="39"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7" name="Google Shape;597;p22"/>
          <p:cNvSpPr txBox="1">
            <a:spLocks noGrp="1"/>
          </p:cNvSpPr>
          <p:nvPr>
            <p:ph type="sldNum" idx="12"/>
          </p:nvPr>
        </p:nvSpPr>
        <p:spPr>
          <a:xfrm>
            <a:off x="11339005" y="5986400"/>
            <a:ext cx="871600" cy="871600"/>
          </a:xfrm>
          <a:prstGeom prst="rect">
            <a:avLst/>
          </a:prstGeom>
        </p:spPr>
        <p:txBody>
          <a:bodyPr spcFirstLastPara="1" vert="horz" wrap="square" lIns="0" tIns="0" rIns="0" bIns="0" rtlCol="0" anchor="ctr" anchorCtr="0">
            <a:noAutofit/>
          </a:bodyPr>
          <a:lstStyle/>
          <a:p>
            <a:pPr algn="ctr"/>
            <a:fld id="{00000000-1234-1234-1234-123412341234}" type="slidenum">
              <a:rPr lang="en">
                <a:solidFill>
                  <a:schemeClr val="lt1"/>
                </a:solidFill>
              </a:rPr>
              <a:pPr algn="ctr"/>
              <a:t>13</a:t>
            </a:fld>
            <a:endParaRPr>
              <a:solidFill>
                <a:schemeClr val="lt1"/>
              </a:solidFill>
            </a:endParaRPr>
          </a:p>
        </p:txBody>
      </p:sp>
      <p:pic>
        <p:nvPicPr>
          <p:cNvPr id="6" name="Picture 5"/>
          <p:cNvPicPr>
            <a:picLocks noChangeAspect="1"/>
          </p:cNvPicPr>
          <p:nvPr/>
        </p:nvPicPr>
        <p:blipFill>
          <a:blip r:embed="rId3"/>
          <a:stretch>
            <a:fillRect/>
          </a:stretch>
        </p:blipFill>
        <p:spPr>
          <a:xfrm>
            <a:off x="6581191" y="0"/>
            <a:ext cx="5809862" cy="6858000"/>
          </a:xfrm>
          <a:prstGeom prst="rect">
            <a:avLst/>
          </a:prstGeom>
        </p:spPr>
      </p:pic>
      <p:sp>
        <p:nvSpPr>
          <p:cNvPr id="12" name="Google Shape;585;p21"/>
          <p:cNvSpPr txBox="1">
            <a:spLocks noGrp="1"/>
          </p:cNvSpPr>
          <p:nvPr>
            <p:ph type="title"/>
          </p:nvPr>
        </p:nvSpPr>
        <p:spPr>
          <a:xfrm>
            <a:off x="485191" y="944255"/>
            <a:ext cx="10696309" cy="871600"/>
          </a:xfrm>
          <a:prstGeom prst="rect">
            <a:avLst/>
          </a:prstGeom>
        </p:spPr>
        <p:txBody>
          <a:bodyPr spcFirstLastPara="1" vert="horz" wrap="square" lIns="0" tIns="0" rIns="0" bIns="0" rtlCol="0" anchor="ctr" anchorCtr="0">
            <a:noAutofit/>
          </a:bodyPr>
          <a:lstStyle/>
          <a:p>
            <a:r>
              <a:rPr lang="en" sz="3200" b="1" dirty="0">
                <a:solidFill>
                  <a:srgbClr val="FF0000"/>
                </a:solidFill>
                <a:latin typeface="Times New Roman" panose="02020603050405020304" pitchFamily="18" charset="0"/>
                <a:cs typeface="Times New Roman" panose="02020603050405020304" pitchFamily="18" charset="0"/>
              </a:rPr>
              <a:t>Thảo luận và trả </a:t>
            </a:r>
            <a:r>
              <a:rPr lang="en" sz="3200" b="1" dirty="0" smtClean="0">
                <a:solidFill>
                  <a:srgbClr val="FF0000"/>
                </a:solidFill>
                <a:latin typeface="Times New Roman" panose="02020603050405020304" pitchFamily="18" charset="0"/>
                <a:cs typeface="Times New Roman" panose="02020603050405020304" pitchFamily="18" charset="0"/>
              </a:rPr>
              <a:t>lời </a:t>
            </a:r>
            <a:r>
              <a:rPr lang="en" sz="3200" b="1" dirty="0">
                <a:solidFill>
                  <a:srgbClr val="FF0000"/>
                </a:solidFill>
                <a:latin typeface="Times New Roman" panose="02020603050405020304" pitchFamily="18" charset="0"/>
                <a:cs typeface="Times New Roman" panose="02020603050405020304" pitchFamily="18" charset="0"/>
              </a:rPr>
              <a:t>câu hỏi</a:t>
            </a:r>
            <a:endParaRPr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38709" y="1815855"/>
            <a:ext cx="6096000" cy="1323439"/>
          </a:xfrm>
          <a:prstGeom prst="rect">
            <a:avLst/>
          </a:prstGeom>
        </p:spPr>
        <p:txBody>
          <a:bodyPr>
            <a:spAutoFit/>
          </a:bodyPr>
          <a:lstStyle/>
          <a:p>
            <a:pPr algn="just">
              <a:lnSpc>
                <a:spcPts val="3200"/>
              </a:lnSpc>
              <a:spcBef>
                <a:spcPts val="267"/>
              </a:spcBef>
              <a:spcAft>
                <a:spcPts val="267"/>
              </a:spcAft>
            </a:pPr>
            <a:r>
              <a:rPr lang="en-US" sz="2800" b="1" i="1" dirty="0">
                <a:solidFill>
                  <a:schemeClr val="accent1"/>
                </a:solidFill>
                <a:latin typeface="Times New Roman" panose="02020603050405020304" pitchFamily="18" charset="0"/>
                <a:cs typeface="Times New Roman" panose="02020603050405020304" pitchFamily="18" charset="0"/>
              </a:rPr>
              <a:t>Quan sát Hình 14.4: Em hãy kể tên các sinh vật mà em biết trong mỗi giới theo gợi ý trong bảng sau:</a:t>
            </a:r>
          </a:p>
        </p:txBody>
      </p:sp>
      <p:graphicFrame>
        <p:nvGraphicFramePr>
          <p:cNvPr id="14" name="Table 13"/>
          <p:cNvGraphicFramePr>
            <a:graphicFrameLocks noGrp="1"/>
          </p:cNvGraphicFramePr>
          <p:nvPr>
            <p:extLst/>
          </p:nvPr>
        </p:nvGraphicFramePr>
        <p:xfrm>
          <a:off x="617987" y="3340063"/>
          <a:ext cx="5374238" cy="3200400"/>
        </p:xfrm>
        <a:graphic>
          <a:graphicData uri="http://schemas.openxmlformats.org/drawingml/2006/table">
            <a:tbl>
              <a:tblPr firstRow="1" bandRow="1"/>
              <a:tblGrid>
                <a:gridCol w="2687119">
                  <a:extLst>
                    <a:ext uri="{9D8B030D-6E8A-4147-A177-3AD203B41FA5}">
                      <a16:colId xmlns:a16="http://schemas.microsoft.com/office/drawing/2014/main" val="20000"/>
                    </a:ext>
                  </a:extLst>
                </a:gridCol>
                <a:gridCol w="2687119">
                  <a:extLst>
                    <a:ext uri="{9D8B030D-6E8A-4147-A177-3AD203B41FA5}">
                      <a16:colId xmlns:a16="http://schemas.microsoft.com/office/drawing/2014/main" val="20001"/>
                    </a:ext>
                  </a:extLst>
                </a:gridCol>
              </a:tblGrid>
              <a:tr h="528320">
                <a:tc>
                  <a:txBody>
                    <a:bodyPr/>
                    <a:lstStyle/>
                    <a:p>
                      <a:pPr algn="ctr"/>
                      <a:r>
                        <a:rPr lang="en-US" sz="2700" b="1" dirty="0" smtClean="0"/>
                        <a:t>Tên</a:t>
                      </a:r>
                      <a:r>
                        <a:rPr lang="en-US" sz="2700" b="1" baseline="0" dirty="0" smtClean="0"/>
                        <a:t> giới</a:t>
                      </a:r>
                      <a:endParaRPr lang="en-US" sz="2700" b="1" dirty="0"/>
                    </a:p>
                  </a:txBody>
                  <a:tcPr marL="121920" marR="121920" marT="60960" marB="60960">
                    <a:solidFill>
                      <a:schemeClr val="accent1"/>
                    </a:solidFill>
                  </a:tcPr>
                </a:tc>
                <a:tc>
                  <a:txBody>
                    <a:bodyPr/>
                    <a:lstStyle/>
                    <a:p>
                      <a:pPr algn="ctr"/>
                      <a:r>
                        <a:rPr lang="en-US" sz="2700" b="1" dirty="0" smtClean="0"/>
                        <a:t>Tên</a:t>
                      </a:r>
                      <a:r>
                        <a:rPr lang="en-US" sz="2700" b="1" baseline="0" dirty="0" smtClean="0"/>
                        <a:t> sinh vật</a:t>
                      </a:r>
                      <a:endParaRPr lang="en-US" sz="2700" b="1" dirty="0"/>
                    </a:p>
                  </a:txBody>
                  <a:tcPr marL="121920" marR="121920" marT="60960" marB="60960">
                    <a:solidFill>
                      <a:schemeClr val="accent1"/>
                    </a:solidFill>
                  </a:tcPr>
                </a:tc>
                <a:extLst>
                  <a:ext uri="{0D108BD9-81ED-4DB2-BD59-A6C34878D82A}">
                    <a16:rowId xmlns:a16="http://schemas.microsoft.com/office/drawing/2014/main" val="10000"/>
                  </a:ext>
                </a:extLst>
              </a:tr>
              <a:tr h="528320">
                <a:tc>
                  <a:txBody>
                    <a:bodyPr/>
                    <a:lstStyle/>
                    <a:p>
                      <a:pPr algn="ctr"/>
                      <a:r>
                        <a:rPr lang="en-US" sz="2700" dirty="0" smtClean="0"/>
                        <a:t>Khởi</a:t>
                      </a:r>
                      <a:r>
                        <a:rPr lang="en-US" sz="2700" baseline="0" dirty="0" smtClean="0"/>
                        <a:t> sinh</a:t>
                      </a:r>
                      <a:endParaRPr lang="en-US" sz="2700" dirty="0"/>
                    </a:p>
                  </a:txBody>
                  <a:tcPr marL="121920" marR="121920" marT="60960" marB="60960"/>
                </a:tc>
                <a:tc>
                  <a:txBody>
                    <a:bodyPr/>
                    <a:lstStyle/>
                    <a:p>
                      <a:pPr algn="ctr"/>
                      <a:r>
                        <a:rPr lang="en-US" sz="2700" dirty="0" smtClean="0"/>
                        <a:t>Vi khuẩn</a:t>
                      </a:r>
                      <a:endParaRPr lang="en-US" sz="2700" dirty="0"/>
                    </a:p>
                  </a:txBody>
                  <a:tcPr marL="121920" marR="121920" marT="60960" marB="60960"/>
                </a:tc>
                <a:extLst>
                  <a:ext uri="{0D108BD9-81ED-4DB2-BD59-A6C34878D82A}">
                    <a16:rowId xmlns:a16="http://schemas.microsoft.com/office/drawing/2014/main" val="10001"/>
                  </a:ext>
                </a:extLst>
              </a:tr>
              <a:tr h="528320">
                <a:tc>
                  <a:txBody>
                    <a:bodyPr/>
                    <a:lstStyle/>
                    <a:p>
                      <a:pPr algn="ctr"/>
                      <a:r>
                        <a:rPr lang="en-US" sz="2700" dirty="0" smtClean="0"/>
                        <a:t>Nguyên</a:t>
                      </a:r>
                      <a:r>
                        <a:rPr lang="en-US" sz="2700" baseline="0" dirty="0" smtClean="0"/>
                        <a:t> sinh</a:t>
                      </a:r>
                      <a:endParaRPr lang="en-US" sz="2700" dirty="0"/>
                    </a:p>
                  </a:txBody>
                  <a:tcPr marL="121920" marR="121920" marT="60960" marB="60960"/>
                </a:tc>
                <a:tc>
                  <a:txBody>
                    <a:bodyPr/>
                    <a:lstStyle/>
                    <a:p>
                      <a:pPr algn="ctr"/>
                      <a:r>
                        <a:rPr lang="en-US" sz="2700" dirty="0" smtClean="0"/>
                        <a:t>?</a:t>
                      </a:r>
                      <a:endParaRPr lang="en-US" sz="2700" dirty="0"/>
                    </a:p>
                  </a:txBody>
                  <a:tcPr marL="121920" marR="121920" marT="60960" marB="60960"/>
                </a:tc>
                <a:extLst>
                  <a:ext uri="{0D108BD9-81ED-4DB2-BD59-A6C34878D82A}">
                    <a16:rowId xmlns:a16="http://schemas.microsoft.com/office/drawing/2014/main" val="10002"/>
                  </a:ext>
                </a:extLst>
              </a:tr>
              <a:tr h="528320">
                <a:tc>
                  <a:txBody>
                    <a:bodyPr/>
                    <a:lstStyle/>
                    <a:p>
                      <a:pPr algn="ctr"/>
                      <a:r>
                        <a:rPr lang="en-US" sz="2700" dirty="0" smtClean="0"/>
                        <a:t>Nấm</a:t>
                      </a:r>
                      <a:endParaRPr lang="en-US" sz="2700" dirty="0"/>
                    </a:p>
                  </a:txBody>
                  <a:tcPr marL="121920" marR="121920" marT="60960" marB="60960"/>
                </a:tc>
                <a:tc>
                  <a:txBody>
                    <a:bodyPr/>
                    <a:lstStyle/>
                    <a:p>
                      <a:pPr algn="ctr"/>
                      <a:r>
                        <a:rPr lang="en-US" sz="2700" dirty="0" smtClean="0"/>
                        <a:t>?</a:t>
                      </a:r>
                      <a:endParaRPr lang="en-US" sz="2700" dirty="0"/>
                    </a:p>
                  </a:txBody>
                  <a:tcPr marL="121920" marR="121920" marT="60960" marB="60960"/>
                </a:tc>
                <a:extLst>
                  <a:ext uri="{0D108BD9-81ED-4DB2-BD59-A6C34878D82A}">
                    <a16:rowId xmlns:a16="http://schemas.microsoft.com/office/drawing/2014/main" val="10003"/>
                  </a:ext>
                </a:extLst>
              </a:tr>
              <a:tr h="528320">
                <a:tc>
                  <a:txBody>
                    <a:bodyPr/>
                    <a:lstStyle/>
                    <a:p>
                      <a:pPr algn="ctr"/>
                      <a:r>
                        <a:rPr lang="en-US" sz="2700" dirty="0" smtClean="0"/>
                        <a:t>Thực</a:t>
                      </a:r>
                      <a:r>
                        <a:rPr lang="en-US" sz="2700" baseline="0" dirty="0" smtClean="0"/>
                        <a:t> vật</a:t>
                      </a:r>
                      <a:endParaRPr lang="en-US" sz="2700" dirty="0"/>
                    </a:p>
                  </a:txBody>
                  <a:tcPr marL="121920" marR="121920" marT="60960" marB="60960"/>
                </a:tc>
                <a:tc>
                  <a:txBody>
                    <a:bodyPr/>
                    <a:lstStyle/>
                    <a:p>
                      <a:pPr algn="ctr"/>
                      <a:r>
                        <a:rPr lang="en-US" sz="2700" dirty="0" smtClean="0"/>
                        <a:t>?</a:t>
                      </a:r>
                      <a:endParaRPr lang="en-US" sz="2700" dirty="0"/>
                    </a:p>
                  </a:txBody>
                  <a:tcPr marL="121920" marR="121920" marT="60960" marB="60960"/>
                </a:tc>
                <a:extLst>
                  <a:ext uri="{0D108BD9-81ED-4DB2-BD59-A6C34878D82A}">
                    <a16:rowId xmlns:a16="http://schemas.microsoft.com/office/drawing/2014/main" val="10004"/>
                  </a:ext>
                </a:extLst>
              </a:tr>
              <a:tr h="528320">
                <a:tc>
                  <a:txBody>
                    <a:bodyPr/>
                    <a:lstStyle/>
                    <a:p>
                      <a:pPr algn="ctr"/>
                      <a:r>
                        <a:rPr lang="en-US" sz="2700" dirty="0" smtClean="0"/>
                        <a:t>Động</a:t>
                      </a:r>
                      <a:r>
                        <a:rPr lang="en-US" sz="2700" baseline="0" dirty="0" smtClean="0"/>
                        <a:t> vật</a:t>
                      </a:r>
                      <a:endParaRPr lang="en-US" sz="2700" dirty="0"/>
                    </a:p>
                  </a:txBody>
                  <a:tcPr marL="121920" marR="121920" marT="60960" marB="60960"/>
                </a:tc>
                <a:tc>
                  <a:txBody>
                    <a:bodyPr/>
                    <a:lstStyle/>
                    <a:p>
                      <a:pPr algn="ctr"/>
                      <a:r>
                        <a:rPr lang="en-US" sz="2700" dirty="0" smtClean="0"/>
                        <a:t>?</a:t>
                      </a:r>
                      <a:endParaRPr lang="en-US" sz="2700" dirty="0"/>
                    </a:p>
                  </a:txBody>
                  <a:tcPr marL="121920" marR="121920" marT="60960" marB="6096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284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95663919"/>
              </p:ext>
            </p:extLst>
          </p:nvPr>
        </p:nvGraphicFramePr>
        <p:xfrm>
          <a:off x="211015" y="562707"/>
          <a:ext cx="11605847" cy="3580120"/>
        </p:xfrm>
        <a:graphic>
          <a:graphicData uri="http://schemas.openxmlformats.org/drawingml/2006/table">
            <a:tbl>
              <a:tblPr firstRow="1" bandRow="1"/>
              <a:tblGrid>
                <a:gridCol w="2503638">
                  <a:extLst>
                    <a:ext uri="{9D8B030D-6E8A-4147-A177-3AD203B41FA5}">
                      <a16:colId xmlns:a16="http://schemas.microsoft.com/office/drawing/2014/main" val="20000"/>
                    </a:ext>
                  </a:extLst>
                </a:gridCol>
                <a:gridCol w="9102209">
                  <a:extLst>
                    <a:ext uri="{9D8B030D-6E8A-4147-A177-3AD203B41FA5}">
                      <a16:colId xmlns:a16="http://schemas.microsoft.com/office/drawing/2014/main" val="20001"/>
                    </a:ext>
                  </a:extLst>
                </a:gridCol>
              </a:tblGrid>
              <a:tr h="391374">
                <a:tc>
                  <a:txBody>
                    <a:bodyPr/>
                    <a:lstStyle/>
                    <a:p>
                      <a:pPr algn="ctr">
                        <a:lnSpc>
                          <a:spcPts val="3200"/>
                        </a:lnSpc>
                        <a:spcBef>
                          <a:spcPts val="400"/>
                        </a:spcBef>
                        <a:spcAft>
                          <a:spcPts val="400"/>
                        </a:spcAft>
                      </a:pPr>
                      <a:r>
                        <a:rPr lang="en-US" sz="3200" b="1" dirty="0" smtClean="0">
                          <a:latin typeface="Times New Roman" panose="02020603050405020304" pitchFamily="18" charset="0"/>
                          <a:cs typeface="Times New Roman" panose="02020603050405020304" pitchFamily="18" charset="0"/>
                        </a:rPr>
                        <a:t>Tên</a:t>
                      </a:r>
                      <a:r>
                        <a:rPr lang="en-US" sz="3200" b="1" baseline="0" dirty="0" smtClean="0">
                          <a:latin typeface="Times New Roman" panose="02020603050405020304" pitchFamily="18" charset="0"/>
                          <a:cs typeface="Times New Roman" panose="02020603050405020304" pitchFamily="18" charset="0"/>
                        </a:rPr>
                        <a:t> giới</a:t>
                      </a:r>
                      <a:endParaRPr lang="en-US" sz="3200" b="1" dirty="0">
                        <a:latin typeface="Times New Roman" panose="02020603050405020304" pitchFamily="18" charset="0"/>
                        <a:cs typeface="Times New Roman" panose="02020603050405020304" pitchFamily="18" charset="0"/>
                      </a:endParaRPr>
                    </a:p>
                  </a:txBody>
                  <a:tcPr>
                    <a:solidFill>
                      <a:schemeClr val="accent1"/>
                    </a:solidFill>
                  </a:tcPr>
                </a:tc>
                <a:tc>
                  <a:txBody>
                    <a:bodyPr/>
                    <a:lstStyle/>
                    <a:p>
                      <a:pPr algn="ctr">
                        <a:lnSpc>
                          <a:spcPts val="3200"/>
                        </a:lnSpc>
                        <a:spcBef>
                          <a:spcPts val="400"/>
                        </a:spcBef>
                        <a:spcAft>
                          <a:spcPts val="400"/>
                        </a:spcAft>
                      </a:pPr>
                      <a:r>
                        <a:rPr lang="en-US" sz="3200" b="1" dirty="0" smtClean="0">
                          <a:latin typeface="Times New Roman" panose="02020603050405020304" pitchFamily="18" charset="0"/>
                          <a:cs typeface="Times New Roman" panose="02020603050405020304" pitchFamily="18" charset="0"/>
                        </a:rPr>
                        <a:t>Tên</a:t>
                      </a:r>
                      <a:r>
                        <a:rPr lang="en-US" sz="3200" b="1" baseline="0" dirty="0" smtClean="0">
                          <a:latin typeface="Times New Roman" panose="02020603050405020304" pitchFamily="18" charset="0"/>
                          <a:cs typeface="Times New Roman" panose="02020603050405020304" pitchFamily="18" charset="0"/>
                        </a:rPr>
                        <a:t> sinh vật</a:t>
                      </a:r>
                      <a:endParaRPr lang="en-US" sz="3200" b="1" dirty="0">
                        <a:latin typeface="Times New Roman" panose="02020603050405020304" pitchFamily="18" charset="0"/>
                        <a:cs typeface="Times New Roman" panose="02020603050405020304" pitchFamily="18" charset="0"/>
                      </a:endParaRPr>
                    </a:p>
                  </a:txBody>
                  <a:tcPr>
                    <a:solidFill>
                      <a:schemeClr val="accent1"/>
                    </a:solidFill>
                  </a:tcPr>
                </a:tc>
                <a:extLst>
                  <a:ext uri="{0D108BD9-81ED-4DB2-BD59-A6C34878D82A}">
                    <a16:rowId xmlns:a16="http://schemas.microsoft.com/office/drawing/2014/main" val="10000"/>
                  </a:ext>
                </a:extLst>
              </a:tr>
              <a:tr h="616456">
                <a:tc>
                  <a:txBody>
                    <a:bodyPr/>
                    <a:lstStyle/>
                    <a:p>
                      <a:pPr algn="ctr">
                        <a:lnSpc>
                          <a:spcPts val="3200"/>
                        </a:lnSpc>
                        <a:spcBef>
                          <a:spcPts val="400"/>
                        </a:spcBef>
                        <a:spcAft>
                          <a:spcPts val="400"/>
                        </a:spcAft>
                      </a:pPr>
                      <a:r>
                        <a:rPr lang="en-US" sz="3200" dirty="0" smtClean="0">
                          <a:latin typeface="Times New Roman" panose="02020603050405020304" pitchFamily="18" charset="0"/>
                          <a:cs typeface="Times New Roman" panose="02020603050405020304" pitchFamily="18" charset="0"/>
                        </a:rPr>
                        <a:t>Khởi</a:t>
                      </a:r>
                      <a:r>
                        <a:rPr lang="en-US" sz="3200" baseline="0" dirty="0" smtClean="0">
                          <a:latin typeface="Times New Roman" panose="02020603050405020304" pitchFamily="18" charset="0"/>
                          <a:cs typeface="Times New Roman" panose="02020603050405020304" pitchFamily="18" charset="0"/>
                        </a:rPr>
                        <a:t> sinh</a:t>
                      </a:r>
                      <a:endParaRPr lang="en-US" sz="32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lnSpc>
                          <a:spcPts val="3200"/>
                        </a:lnSpc>
                        <a:spcBef>
                          <a:spcPts val="400"/>
                        </a:spcBef>
                        <a:spcAft>
                          <a:spcPts val="400"/>
                        </a:spcAft>
                      </a:pPr>
                      <a:r>
                        <a:rPr lang="en-US" sz="3200" dirty="0" smtClean="0">
                          <a:latin typeface="Times New Roman" panose="02020603050405020304" pitchFamily="18" charset="0"/>
                          <a:cs typeface="Times New Roman" panose="02020603050405020304" pitchFamily="18" charset="0"/>
                        </a:rPr>
                        <a:t>Vi khuẩn, vi khuẩn</a:t>
                      </a:r>
                      <a:r>
                        <a:rPr lang="en-US" sz="3200" baseline="0" dirty="0" smtClean="0">
                          <a:latin typeface="Times New Roman" panose="02020603050405020304" pitchFamily="18" charset="0"/>
                          <a:cs typeface="Times New Roman" panose="02020603050405020304" pitchFamily="18" charset="0"/>
                        </a:rPr>
                        <a:t> lam</a:t>
                      </a:r>
                      <a:endParaRPr lang="en-US" sz="32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1"/>
                  </a:ext>
                </a:extLst>
              </a:tr>
              <a:tr h="616456">
                <a:tc>
                  <a:txBody>
                    <a:bodyPr/>
                    <a:lstStyle/>
                    <a:p>
                      <a:pPr algn="ctr">
                        <a:lnSpc>
                          <a:spcPts val="3200"/>
                        </a:lnSpc>
                        <a:spcBef>
                          <a:spcPts val="400"/>
                        </a:spcBef>
                        <a:spcAft>
                          <a:spcPts val="400"/>
                        </a:spcAft>
                      </a:pPr>
                      <a:r>
                        <a:rPr lang="en-US" sz="3200" dirty="0" smtClean="0">
                          <a:latin typeface="Times New Roman" panose="02020603050405020304" pitchFamily="18" charset="0"/>
                          <a:cs typeface="Times New Roman" panose="02020603050405020304" pitchFamily="18" charset="0"/>
                        </a:rPr>
                        <a:t>Nguyên</a:t>
                      </a:r>
                      <a:r>
                        <a:rPr lang="en-US" sz="3200" baseline="0" dirty="0" smtClean="0">
                          <a:latin typeface="Times New Roman" panose="02020603050405020304" pitchFamily="18" charset="0"/>
                          <a:cs typeface="Times New Roman" panose="02020603050405020304" pitchFamily="18" charset="0"/>
                        </a:rPr>
                        <a:t> sinh</a:t>
                      </a:r>
                      <a:endParaRPr lang="en-US" sz="32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lnSpc>
                          <a:spcPts val="3200"/>
                        </a:lnSpc>
                        <a:spcBef>
                          <a:spcPts val="400"/>
                        </a:spcBef>
                        <a:spcAft>
                          <a:spcPts val="400"/>
                        </a:spcAft>
                      </a:pPr>
                      <a:r>
                        <a:rPr lang="en-US" sz="32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Trùng roi, trùng biến hình, tảo lục đơn bào, trùng giày</a:t>
                      </a:r>
                      <a:endParaRPr lang="en-US" sz="32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2"/>
                  </a:ext>
                </a:extLst>
              </a:tr>
              <a:tr h="616456">
                <a:tc>
                  <a:txBody>
                    <a:bodyPr/>
                    <a:lstStyle/>
                    <a:p>
                      <a:pPr algn="ctr">
                        <a:lnSpc>
                          <a:spcPts val="3200"/>
                        </a:lnSpc>
                        <a:spcBef>
                          <a:spcPts val="400"/>
                        </a:spcBef>
                        <a:spcAft>
                          <a:spcPts val="400"/>
                        </a:spcAft>
                      </a:pPr>
                      <a:r>
                        <a:rPr lang="en-US" sz="3200" dirty="0" smtClean="0">
                          <a:latin typeface="Times New Roman" panose="02020603050405020304" pitchFamily="18" charset="0"/>
                          <a:cs typeface="Times New Roman" panose="02020603050405020304" pitchFamily="18" charset="0"/>
                        </a:rPr>
                        <a:t>Nấm</a:t>
                      </a:r>
                      <a:endParaRPr lang="en-US" sz="32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lnSpc>
                          <a:spcPts val="3200"/>
                        </a:lnSpc>
                        <a:spcBef>
                          <a:spcPts val="400"/>
                        </a:spcBef>
                        <a:spcAft>
                          <a:spcPts val="400"/>
                        </a:spcAft>
                      </a:pPr>
                      <a:r>
                        <a:rPr lang="en-US" sz="32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Nấm bụng dê, nấm sò</a:t>
                      </a:r>
                      <a:endParaRPr lang="en-US" sz="32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3"/>
                  </a:ext>
                </a:extLst>
              </a:tr>
              <a:tr h="616456">
                <a:tc>
                  <a:txBody>
                    <a:bodyPr/>
                    <a:lstStyle/>
                    <a:p>
                      <a:pPr algn="ctr">
                        <a:lnSpc>
                          <a:spcPts val="3200"/>
                        </a:lnSpc>
                        <a:spcBef>
                          <a:spcPts val="400"/>
                        </a:spcBef>
                        <a:spcAft>
                          <a:spcPts val="400"/>
                        </a:spcAft>
                      </a:pPr>
                      <a:r>
                        <a:rPr lang="en-US" sz="3200" dirty="0" smtClean="0">
                          <a:latin typeface="Times New Roman" panose="02020603050405020304" pitchFamily="18" charset="0"/>
                          <a:cs typeface="Times New Roman" panose="02020603050405020304" pitchFamily="18" charset="0"/>
                        </a:rPr>
                        <a:t>Thực</a:t>
                      </a:r>
                      <a:r>
                        <a:rPr lang="en-US" sz="3200" baseline="0" dirty="0" smtClean="0">
                          <a:latin typeface="Times New Roman" panose="02020603050405020304" pitchFamily="18" charset="0"/>
                          <a:cs typeface="Times New Roman" panose="02020603050405020304" pitchFamily="18" charset="0"/>
                        </a:rPr>
                        <a:t> vật</a:t>
                      </a:r>
                      <a:endParaRPr lang="en-US" sz="32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lnSpc>
                          <a:spcPts val="3200"/>
                        </a:lnSpc>
                        <a:spcBef>
                          <a:spcPts val="400"/>
                        </a:spcBef>
                        <a:spcAft>
                          <a:spcPts val="400"/>
                        </a:spcAft>
                      </a:pPr>
                      <a:r>
                        <a:rPr lang="en-US" sz="32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Hướng dương, dương xỉ, rêu, sen, thông</a:t>
                      </a:r>
                      <a:endParaRPr lang="en-US" sz="32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4"/>
                  </a:ext>
                </a:extLst>
              </a:tr>
              <a:tr h="616456">
                <a:tc>
                  <a:txBody>
                    <a:bodyPr/>
                    <a:lstStyle/>
                    <a:p>
                      <a:pPr algn="ctr">
                        <a:lnSpc>
                          <a:spcPts val="3200"/>
                        </a:lnSpc>
                        <a:spcBef>
                          <a:spcPts val="400"/>
                        </a:spcBef>
                        <a:spcAft>
                          <a:spcPts val="400"/>
                        </a:spcAft>
                      </a:pPr>
                      <a:r>
                        <a:rPr lang="en-US" sz="3200" dirty="0" smtClean="0">
                          <a:latin typeface="Times New Roman" panose="02020603050405020304" pitchFamily="18" charset="0"/>
                          <a:cs typeface="Times New Roman" panose="02020603050405020304" pitchFamily="18" charset="0"/>
                        </a:rPr>
                        <a:t>Động</a:t>
                      </a:r>
                      <a:r>
                        <a:rPr lang="en-US" sz="3200" baseline="0" dirty="0" smtClean="0">
                          <a:latin typeface="Times New Roman" panose="02020603050405020304" pitchFamily="18" charset="0"/>
                          <a:cs typeface="Times New Roman" panose="02020603050405020304" pitchFamily="18" charset="0"/>
                        </a:rPr>
                        <a:t> vật</a:t>
                      </a:r>
                      <a:endParaRPr lang="en-US" sz="32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lnSpc>
                          <a:spcPts val="3200"/>
                        </a:lnSpc>
                        <a:spcBef>
                          <a:spcPts val="400"/>
                        </a:spcBef>
                        <a:spcAft>
                          <a:spcPts val="400"/>
                        </a:spcAft>
                      </a:pPr>
                      <a:r>
                        <a:rPr lang="en-US" sz="3200" b="0" i="0" u="none" strike="noStrike" cap="none" dirty="0" smtClean="0">
                          <a:solidFill>
                            <a:srgbClr val="000000"/>
                          </a:solidFill>
                          <a:effectLst/>
                          <a:latin typeface="Times New Roman" panose="02020603050405020304" pitchFamily="18" charset="0"/>
                          <a:ea typeface="Arial"/>
                          <a:cs typeface="Times New Roman" panose="02020603050405020304" pitchFamily="18" charset="0"/>
                          <a:sym typeface="Arial"/>
                        </a:rPr>
                        <a:t>Voi, rùa, chim, cá, mực</a:t>
                      </a:r>
                      <a:endParaRPr lang="en-US" sz="32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9914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21"/>
          <p:cNvSpPr txBox="1">
            <a:spLocks noGrp="1"/>
          </p:cNvSpPr>
          <p:nvPr>
            <p:ph type="title"/>
          </p:nvPr>
        </p:nvSpPr>
        <p:spPr>
          <a:xfrm>
            <a:off x="881335" y="856472"/>
            <a:ext cx="10457600" cy="871600"/>
          </a:xfrm>
          <a:prstGeom prst="rect">
            <a:avLst/>
          </a:prstGeom>
        </p:spPr>
        <p:txBody>
          <a:bodyPr spcFirstLastPara="1" vert="horz" wrap="square" lIns="0" tIns="0" rIns="0" bIns="0" rtlCol="0" anchor="ctr" anchorCtr="0">
            <a:noAutofit/>
          </a:bodyPr>
          <a:lstStyle/>
          <a:p>
            <a:r>
              <a:rPr lang="en" sz="3200" b="1" dirty="0"/>
              <a:t>Quan sát Hình 14.5</a:t>
            </a:r>
            <a:endParaRPr sz="3200" b="1" dirty="0"/>
          </a:p>
        </p:txBody>
      </p:sp>
      <p:sp>
        <p:nvSpPr>
          <p:cNvPr id="589" name="Google Shape;589;p21"/>
          <p:cNvSpPr txBox="1">
            <a:spLocks noGrp="1"/>
          </p:cNvSpPr>
          <p:nvPr>
            <p:ph type="sldNum" idx="12"/>
          </p:nvPr>
        </p:nvSpPr>
        <p:spPr>
          <a:xfrm>
            <a:off x="11339005" y="5986400"/>
            <a:ext cx="871600" cy="871600"/>
          </a:xfrm>
          <a:prstGeom prst="rect">
            <a:avLst/>
          </a:prstGeom>
        </p:spPr>
        <p:txBody>
          <a:bodyPr spcFirstLastPara="1" vert="horz" wrap="square" lIns="0" tIns="0" rIns="0" bIns="0" rtlCol="0" anchor="ctr" anchorCtr="0">
            <a:noAutofit/>
          </a:bodyPr>
          <a:lstStyle/>
          <a:p>
            <a:pPr algn="ctr"/>
            <a:fld id="{00000000-1234-1234-1234-123412341234}" type="slidenum">
              <a:rPr lang="en"/>
              <a:pPr algn="ctr"/>
              <a:t>15</a:t>
            </a:fld>
            <a:endParaRPr/>
          </a:p>
        </p:txBody>
      </p:sp>
      <p:sp>
        <p:nvSpPr>
          <p:cNvPr id="2" name="Text Placeholder 1"/>
          <p:cNvSpPr>
            <a:spLocks noGrp="1"/>
          </p:cNvSpPr>
          <p:nvPr>
            <p:ph type="body" idx="1"/>
          </p:nvPr>
        </p:nvSpPr>
        <p:spPr>
          <a:xfrm>
            <a:off x="384622" y="123029"/>
            <a:ext cx="11203376" cy="1158940"/>
          </a:xfrm>
          <a:solidFill>
            <a:schemeClr val="accent6">
              <a:lumMod val="20000"/>
              <a:lumOff val="80000"/>
            </a:schemeClr>
          </a:solidFill>
        </p:spPr>
        <p:txBody>
          <a:bodyPr/>
          <a:lstStyle/>
          <a:p>
            <a:pPr algn="just">
              <a:lnSpc>
                <a:spcPts val="3200"/>
              </a:lnSpc>
              <a:spcBef>
                <a:spcPts val="267"/>
              </a:spcBef>
              <a:spcAft>
                <a:spcPts val="267"/>
              </a:spcAft>
            </a:pPr>
            <a:r>
              <a:rPr lang="en-US" sz="3600" b="1" i="1" dirty="0">
                <a:solidFill>
                  <a:srgbClr val="FF0000"/>
                </a:solidFill>
                <a:latin typeface="Times New Roman" panose="02020603050405020304" pitchFamily="18" charset="0"/>
                <a:cs typeface="Times New Roman" panose="02020603050405020304" pitchFamily="18" charset="0"/>
              </a:rPr>
              <a:t>Em hãy cho biết các bậc phân loại của thế giới sống từ thấp đến cao</a:t>
            </a:r>
          </a:p>
        </p:txBody>
      </p:sp>
      <p:pic>
        <p:nvPicPr>
          <p:cNvPr id="7" name="Picture 6"/>
          <p:cNvPicPr>
            <a:picLocks noChangeAspect="1"/>
          </p:cNvPicPr>
          <p:nvPr/>
        </p:nvPicPr>
        <p:blipFill>
          <a:blip r:embed="rId3"/>
          <a:stretch>
            <a:fillRect/>
          </a:stretch>
        </p:blipFill>
        <p:spPr>
          <a:xfrm>
            <a:off x="384622" y="379588"/>
            <a:ext cx="7267576" cy="6478412"/>
          </a:xfrm>
          <a:prstGeom prst="rect">
            <a:avLst/>
          </a:prstGeom>
        </p:spPr>
      </p:pic>
      <p:sp>
        <p:nvSpPr>
          <p:cNvPr id="8" name="Rectangle 7"/>
          <p:cNvSpPr/>
          <p:nvPr/>
        </p:nvSpPr>
        <p:spPr>
          <a:xfrm>
            <a:off x="9084990" y="2856279"/>
            <a:ext cx="2689815" cy="3426579"/>
          </a:xfrm>
          <a:prstGeom prst="rect">
            <a:avLst/>
          </a:prstGeom>
        </p:spPr>
        <p:txBody>
          <a:bodyPr wrap="square">
            <a:spAutoFit/>
          </a:bodyPr>
          <a:lstStyle/>
          <a:p>
            <a:pPr lvl="1">
              <a:lnSpc>
                <a:spcPts val="3200"/>
              </a:lnSpc>
              <a:spcBef>
                <a:spcPts val="267"/>
              </a:spcBef>
              <a:spcAft>
                <a:spcPts val="267"/>
              </a:spcAft>
            </a:pPr>
            <a:r>
              <a:rPr lang="en-US" sz="2667" dirty="0"/>
              <a:t>Loài</a:t>
            </a:r>
          </a:p>
          <a:p>
            <a:pPr marL="457189" indent="-457189">
              <a:lnSpc>
                <a:spcPts val="3200"/>
              </a:lnSpc>
              <a:spcBef>
                <a:spcPts val="267"/>
              </a:spcBef>
              <a:spcAft>
                <a:spcPts val="267"/>
              </a:spcAft>
              <a:buFont typeface="Wingdings" panose="05000000000000000000" pitchFamily="2" charset="2"/>
              <a:buChar char="§"/>
            </a:pPr>
            <a:r>
              <a:rPr lang="en-US" sz="2667" dirty="0"/>
              <a:t>Chi</a:t>
            </a:r>
          </a:p>
          <a:p>
            <a:pPr marL="457189" indent="-457189">
              <a:lnSpc>
                <a:spcPts val="3200"/>
              </a:lnSpc>
              <a:spcBef>
                <a:spcPts val="267"/>
              </a:spcBef>
              <a:spcAft>
                <a:spcPts val="267"/>
              </a:spcAft>
              <a:buFont typeface="Wingdings" panose="05000000000000000000" pitchFamily="2" charset="2"/>
              <a:buChar char="§"/>
            </a:pPr>
            <a:r>
              <a:rPr lang="en-US" sz="2667" dirty="0"/>
              <a:t>Họ</a:t>
            </a:r>
          </a:p>
          <a:p>
            <a:pPr marL="457189" indent="-457189">
              <a:lnSpc>
                <a:spcPts val="3200"/>
              </a:lnSpc>
              <a:spcBef>
                <a:spcPts val="267"/>
              </a:spcBef>
              <a:spcAft>
                <a:spcPts val="267"/>
              </a:spcAft>
              <a:buFont typeface="Wingdings" panose="05000000000000000000" pitchFamily="2" charset="2"/>
              <a:buChar char="§"/>
            </a:pPr>
            <a:r>
              <a:rPr lang="en-US" sz="2667" dirty="0"/>
              <a:t>Bộ</a:t>
            </a:r>
          </a:p>
          <a:p>
            <a:pPr marL="457189" indent="-457189">
              <a:lnSpc>
                <a:spcPts val="3200"/>
              </a:lnSpc>
              <a:spcBef>
                <a:spcPts val="267"/>
              </a:spcBef>
              <a:spcAft>
                <a:spcPts val="267"/>
              </a:spcAft>
              <a:buFont typeface="Wingdings" panose="05000000000000000000" pitchFamily="2" charset="2"/>
              <a:buChar char="§"/>
            </a:pPr>
            <a:r>
              <a:rPr lang="en-US" sz="2667" dirty="0"/>
              <a:t>Lớp</a:t>
            </a:r>
          </a:p>
          <a:p>
            <a:pPr marL="457189" indent="-457189">
              <a:lnSpc>
                <a:spcPts val="3200"/>
              </a:lnSpc>
              <a:spcBef>
                <a:spcPts val="267"/>
              </a:spcBef>
              <a:spcAft>
                <a:spcPts val="267"/>
              </a:spcAft>
              <a:buFont typeface="Wingdings" panose="05000000000000000000" pitchFamily="2" charset="2"/>
              <a:buChar char="§"/>
            </a:pPr>
            <a:r>
              <a:rPr lang="en-US" sz="2667" dirty="0"/>
              <a:t>Ngành</a:t>
            </a:r>
          </a:p>
          <a:p>
            <a:pPr marL="457189" indent="-457189">
              <a:lnSpc>
                <a:spcPts val="3200"/>
              </a:lnSpc>
              <a:spcBef>
                <a:spcPts val="267"/>
              </a:spcBef>
              <a:spcAft>
                <a:spcPts val="267"/>
              </a:spcAft>
              <a:buFont typeface="Wingdings" panose="05000000000000000000" pitchFamily="2" charset="2"/>
              <a:buChar char="§"/>
            </a:pPr>
            <a:r>
              <a:rPr lang="en-US" sz="2667" dirty="0"/>
              <a:t>Giới</a:t>
            </a:r>
          </a:p>
        </p:txBody>
      </p:sp>
    </p:spTree>
    <p:extLst>
      <p:ext uri="{BB962C8B-B14F-4D97-AF65-F5344CB8AC3E}">
        <p14:creationId xmlns:p14="http://schemas.microsoft.com/office/powerpoint/2010/main" val="170626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5"/>
                                        </p:tgtEl>
                                        <p:attrNameLst>
                                          <p:attrName>style.visibility</p:attrName>
                                        </p:attrNameLst>
                                      </p:cBhvr>
                                      <p:to>
                                        <p:strVal val="visible"/>
                                      </p:to>
                                    </p:set>
                                    <p:animEffect transition="in" filter="wipe(down)">
                                      <p:cBhvr>
                                        <p:cTn id="7" dur="500"/>
                                        <p:tgtEl>
                                          <p:spTgt spid="5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wipe(down)">
                                      <p:cBhvr>
                                        <p:cTn id="28" dur="500"/>
                                        <p:tgtEl>
                                          <p:spTgt spid="8">
                                            <p:txEl>
                                              <p:pRg st="2" end="2"/>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wipe(down)">
                                      <p:cBhvr>
                                        <p:cTn id="31" dur="500"/>
                                        <p:tgtEl>
                                          <p:spTgt spid="8">
                                            <p:txEl>
                                              <p:pRg st="3" end="3"/>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wipe(down)">
                                      <p:cBhvr>
                                        <p:cTn id="34" dur="500"/>
                                        <p:tgtEl>
                                          <p:spTgt spid="8">
                                            <p:txEl>
                                              <p:pRg st="4" end="4"/>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down)">
                                      <p:cBhvr>
                                        <p:cTn id="37" dur="500"/>
                                        <p:tgtEl>
                                          <p:spTgt spid="8">
                                            <p:txEl>
                                              <p:pRg st="5" end="5"/>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8">
                                            <p:txEl>
                                              <p:pRg st="6" end="6"/>
                                            </p:txEl>
                                          </p:spTgt>
                                        </p:tgtEl>
                                        <p:attrNameLst>
                                          <p:attrName>style.visibility</p:attrName>
                                        </p:attrNameLst>
                                      </p:cBhvr>
                                      <p:to>
                                        <p:strVal val="visible"/>
                                      </p:to>
                                    </p:set>
                                    <p:animEffect transition="in" filter="wipe(down)">
                                      <p:cBhvr>
                                        <p:cTn id="4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16</a:t>
            </a:fld>
            <a:endParaRPr lang="en"/>
          </a:p>
        </p:txBody>
      </p:sp>
      <p:sp>
        <p:nvSpPr>
          <p:cNvPr id="3" name="Rectangle 2"/>
          <p:cNvSpPr/>
          <p:nvPr/>
        </p:nvSpPr>
        <p:spPr>
          <a:xfrm>
            <a:off x="1873768" y="814678"/>
            <a:ext cx="4796634" cy="584775"/>
          </a:xfrm>
          <a:prstGeom prst="rect">
            <a:avLst/>
          </a:prstGeom>
        </p:spPr>
        <p:txBody>
          <a:bodyPr wrap="none">
            <a:spAutoFit/>
          </a:bodyPr>
          <a:lstStyle/>
          <a:p>
            <a:r>
              <a:rPr lang="en-US" sz="3200" b="1" dirty="0">
                <a:solidFill>
                  <a:schemeClr val="accent2">
                    <a:lumMod val="50000"/>
                  </a:schemeClr>
                </a:solidFill>
              </a:rPr>
              <a:t>Thảo luận và trả lời câu hỏi</a:t>
            </a:r>
          </a:p>
        </p:txBody>
      </p:sp>
      <p:sp>
        <p:nvSpPr>
          <p:cNvPr id="4" name="Rectangle 3"/>
          <p:cNvSpPr/>
          <p:nvPr/>
        </p:nvSpPr>
        <p:spPr>
          <a:xfrm>
            <a:off x="1541068" y="1526691"/>
            <a:ext cx="9711328" cy="913070"/>
          </a:xfrm>
          <a:prstGeom prst="rect">
            <a:avLst/>
          </a:prstGeom>
        </p:spPr>
        <p:txBody>
          <a:bodyPr wrap="square">
            <a:spAutoFit/>
          </a:bodyPr>
          <a:lstStyle/>
          <a:p>
            <a:pPr>
              <a:lnSpc>
                <a:spcPts val="2933"/>
              </a:lnSpc>
              <a:spcBef>
                <a:spcPts val="267"/>
              </a:spcBef>
              <a:spcAft>
                <a:spcPts val="267"/>
              </a:spcAft>
            </a:pPr>
            <a:r>
              <a:rPr lang="en-US" sz="2667" i="1" dirty="0">
                <a:solidFill>
                  <a:schemeClr val="accent1"/>
                </a:solidFill>
              </a:rPr>
              <a:t>Em hãy gọi tên các bậc phân loại </a:t>
            </a:r>
          </a:p>
          <a:p>
            <a:pPr>
              <a:lnSpc>
                <a:spcPts val="2933"/>
              </a:lnSpc>
              <a:spcBef>
                <a:spcPts val="267"/>
              </a:spcBef>
              <a:spcAft>
                <a:spcPts val="267"/>
              </a:spcAft>
            </a:pPr>
            <a:r>
              <a:rPr lang="en-US" sz="2667" i="1" dirty="0">
                <a:solidFill>
                  <a:schemeClr val="accent1"/>
                </a:solidFill>
              </a:rPr>
              <a:t>của cây hoa li và con hổ đông dương.</a:t>
            </a:r>
          </a:p>
        </p:txBody>
      </p:sp>
      <p:sp>
        <p:nvSpPr>
          <p:cNvPr id="5" name="Rectangle 4"/>
          <p:cNvSpPr/>
          <p:nvPr/>
        </p:nvSpPr>
        <p:spPr>
          <a:xfrm>
            <a:off x="2471265" y="2927883"/>
            <a:ext cx="9119617" cy="2067233"/>
          </a:xfrm>
          <a:prstGeom prst="rect">
            <a:avLst/>
          </a:prstGeom>
        </p:spPr>
        <p:txBody>
          <a:bodyPr wrap="square">
            <a:spAutoFit/>
          </a:bodyPr>
          <a:lstStyle/>
          <a:p>
            <a:pPr marL="457189" indent="-457189" algn="just">
              <a:lnSpc>
                <a:spcPts val="3733"/>
              </a:lnSpc>
              <a:spcBef>
                <a:spcPts val="267"/>
              </a:spcBef>
              <a:spcAft>
                <a:spcPts val="267"/>
              </a:spcAft>
              <a:buFont typeface="Wingdings" panose="05000000000000000000" pitchFamily="2" charset="2"/>
              <a:buChar char="§"/>
            </a:pPr>
            <a:r>
              <a:rPr lang="vi-VN" sz="2667" b="1" dirty="0">
                <a:solidFill>
                  <a:schemeClr val="accent1"/>
                </a:solidFill>
              </a:rPr>
              <a:t>Hoa li: thuộc giống loa kèn - họ bách hợp - bộ hành - lớp một lá mầm - ngành hạt kín - giới thực vật</a:t>
            </a:r>
          </a:p>
          <a:p>
            <a:pPr marL="457189" indent="-457189" algn="just">
              <a:lnSpc>
                <a:spcPts val="3733"/>
              </a:lnSpc>
              <a:spcBef>
                <a:spcPts val="267"/>
              </a:spcBef>
              <a:spcAft>
                <a:spcPts val="267"/>
              </a:spcAft>
              <a:buFont typeface="Wingdings" panose="05000000000000000000" pitchFamily="2" charset="2"/>
              <a:buChar char="§"/>
            </a:pPr>
            <a:r>
              <a:rPr lang="vi-VN" sz="2667" b="1" dirty="0">
                <a:solidFill>
                  <a:schemeClr val="accent1"/>
                </a:solidFill>
              </a:rPr>
              <a:t>Hổ đông dương: thuộc giống báo - họ mèo - bộ ăn thịt - lớp động vật - ngành dây sống - giới động vật.</a:t>
            </a:r>
          </a:p>
        </p:txBody>
      </p:sp>
      <p:pic>
        <p:nvPicPr>
          <p:cNvPr id="6" name="Picture 5"/>
          <p:cNvPicPr>
            <a:picLocks noChangeAspect="1"/>
          </p:cNvPicPr>
          <p:nvPr/>
        </p:nvPicPr>
        <p:blipFill>
          <a:blip r:embed="rId2"/>
          <a:stretch>
            <a:fillRect/>
          </a:stretch>
        </p:blipFill>
        <p:spPr>
          <a:xfrm>
            <a:off x="7881768" y="814677"/>
            <a:ext cx="3438905" cy="2062635"/>
          </a:xfrm>
          <a:prstGeom prst="rect">
            <a:avLst/>
          </a:prstGeom>
        </p:spPr>
      </p:pic>
      <p:pic>
        <p:nvPicPr>
          <p:cNvPr id="7" name="Picture 6"/>
          <p:cNvPicPr>
            <a:picLocks noChangeAspect="1"/>
          </p:cNvPicPr>
          <p:nvPr/>
        </p:nvPicPr>
        <p:blipFill>
          <a:blip r:embed="rId3"/>
          <a:stretch>
            <a:fillRect/>
          </a:stretch>
        </p:blipFill>
        <p:spPr>
          <a:xfrm>
            <a:off x="926637" y="4935368"/>
            <a:ext cx="3979425" cy="1794616"/>
          </a:xfrm>
          <a:prstGeom prst="rect">
            <a:avLst/>
          </a:prstGeom>
        </p:spPr>
      </p:pic>
    </p:spTree>
    <p:extLst>
      <p:ext uri="{BB962C8B-B14F-4D97-AF65-F5344CB8AC3E}">
        <p14:creationId xmlns:p14="http://schemas.microsoft.com/office/powerpoint/2010/main" val="20603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heel(1)">
                                      <p:cBhvr>
                                        <p:cTn id="28" dur="2000"/>
                                        <p:tgtEl>
                                          <p:spTgt spid="5">
                                            <p:txEl>
                                              <p:pRg st="0" end="0"/>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wheel(1)">
                                      <p:cBhvr>
                                        <p:cTn id="31"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953219" y="802606"/>
            <a:ext cx="8190525" cy="1001812"/>
          </a:xfrm>
          <a:solidFill>
            <a:schemeClr val="accent6">
              <a:lumMod val="20000"/>
              <a:lumOff val="80000"/>
            </a:schemeClr>
          </a:solidFill>
        </p:spPr>
        <p:txBody>
          <a:bodyPr/>
          <a:lstStyle/>
          <a:p>
            <a:pPr marL="0" indent="0" algn="ctr">
              <a:lnSpc>
                <a:spcPts val="3333"/>
              </a:lnSpc>
              <a:spcBef>
                <a:spcPts val="267"/>
              </a:spcBef>
              <a:spcAft>
                <a:spcPts val="267"/>
              </a:spcAft>
              <a:buNone/>
            </a:pPr>
            <a:r>
              <a:rPr lang="en-US" sz="2933" b="1" dirty="0">
                <a:latin typeface="+mj-lt"/>
              </a:rPr>
              <a:t>III. SỰ ĐA DẠNG VỀ SỐ LƯỢNG LOÀI VÀ </a:t>
            </a:r>
          </a:p>
          <a:p>
            <a:pPr marL="0" indent="0" algn="ctr">
              <a:lnSpc>
                <a:spcPts val="3333"/>
              </a:lnSpc>
              <a:spcBef>
                <a:spcPts val="267"/>
              </a:spcBef>
              <a:spcAft>
                <a:spcPts val="267"/>
              </a:spcAft>
              <a:buNone/>
            </a:pPr>
            <a:r>
              <a:rPr lang="en-US" sz="2933" b="1" dirty="0">
                <a:latin typeface="+mj-lt"/>
              </a:rPr>
              <a:t>MÔI TRƯỜNG SỐNG CỦA SINH VẬT</a:t>
            </a:r>
          </a:p>
        </p:txBody>
      </p:sp>
      <p:sp>
        <p:nvSpPr>
          <p:cNvPr id="3" name="Slide Number Placeholder 2"/>
          <p:cNvSpPr>
            <a:spLocks noGrp="1"/>
          </p:cNvSpPr>
          <p:nvPr>
            <p:ph type="sldNum" idx="12"/>
          </p:nvPr>
        </p:nvSpPr>
        <p:spPr/>
        <p:txBody>
          <a:bodyPr/>
          <a:lstStyle/>
          <a:p>
            <a:pPr algn="ctr"/>
            <a:fld id="{00000000-1234-1234-1234-123412341234}" type="slidenum">
              <a:rPr lang="en" smtClean="0"/>
              <a:pPr algn="ctr"/>
              <a:t>17</a:t>
            </a:fld>
            <a:endParaRPr lang="en"/>
          </a:p>
        </p:txBody>
      </p:sp>
      <p:sp>
        <p:nvSpPr>
          <p:cNvPr id="4" name="Rectangle 3"/>
          <p:cNvSpPr/>
          <p:nvPr/>
        </p:nvSpPr>
        <p:spPr>
          <a:xfrm>
            <a:off x="497433" y="2599587"/>
            <a:ext cx="9946860" cy="2554545"/>
          </a:xfrm>
          <a:prstGeom prst="rect">
            <a:avLst/>
          </a:prstGeom>
          <a:solidFill>
            <a:schemeClr val="accent6">
              <a:lumMod val="20000"/>
              <a:lumOff val="80000"/>
            </a:schemeClr>
          </a:solidFill>
        </p:spPr>
        <p:txBody>
          <a:bodyPr wrap="square">
            <a:spAutoFit/>
          </a:bodyPr>
          <a:lstStyle/>
          <a:p>
            <a:pPr marL="457189" indent="-457189" algn="just">
              <a:lnSpc>
                <a:spcPts val="3600"/>
              </a:lnSpc>
              <a:spcBef>
                <a:spcPts val="267"/>
              </a:spcBef>
              <a:spcAft>
                <a:spcPts val="267"/>
              </a:spcAft>
              <a:buFont typeface="Wingdings" panose="05000000000000000000" pitchFamily="2" charset="2"/>
              <a:buChar char="§"/>
            </a:pPr>
            <a:r>
              <a:rPr lang="en-US" sz="2667" dirty="0">
                <a:solidFill>
                  <a:schemeClr val="accent2">
                    <a:lumMod val="50000"/>
                  </a:schemeClr>
                </a:solidFill>
              </a:rPr>
              <a:t>Cho đến nay, các nhà khoa học chưa biết chính xác có bao nhiêu loài trên Trái Đất.</a:t>
            </a:r>
          </a:p>
          <a:p>
            <a:pPr marL="457189" indent="-457189" algn="just">
              <a:lnSpc>
                <a:spcPts val="3600"/>
              </a:lnSpc>
              <a:spcBef>
                <a:spcPts val="267"/>
              </a:spcBef>
              <a:spcAft>
                <a:spcPts val="267"/>
              </a:spcAft>
              <a:buFont typeface="Wingdings" panose="05000000000000000000" pitchFamily="2" charset="2"/>
              <a:buChar char="§"/>
            </a:pPr>
            <a:r>
              <a:rPr lang="en-US" sz="2667" dirty="0">
                <a:solidFill>
                  <a:schemeClr val="accent2">
                    <a:lumMod val="50000"/>
                  </a:schemeClr>
                </a:solidFill>
              </a:rPr>
              <a:t>Theo ước tính, có khoảng 10 triệu loài. Tuy vậy, nhiều nhà khoa học cho rằng số lượng loài có thể lớn hơn</a:t>
            </a:r>
          </a:p>
          <a:p>
            <a:pPr algn="just">
              <a:lnSpc>
                <a:spcPts val="3600"/>
              </a:lnSpc>
              <a:spcBef>
                <a:spcPts val="267"/>
              </a:spcBef>
              <a:spcAft>
                <a:spcPts val="267"/>
              </a:spcAft>
            </a:pPr>
            <a:endParaRPr lang="en-US" sz="2667" dirty="0"/>
          </a:p>
        </p:txBody>
      </p:sp>
    </p:spTree>
    <p:extLst>
      <p:ext uri="{BB962C8B-B14F-4D97-AF65-F5344CB8AC3E}">
        <p14:creationId xmlns:p14="http://schemas.microsoft.com/office/powerpoint/2010/main" val="191127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18</a:t>
            </a:fld>
            <a:endParaRPr lang="en"/>
          </a:p>
        </p:txBody>
      </p:sp>
      <p:sp>
        <p:nvSpPr>
          <p:cNvPr id="3" name="Rectangle 2"/>
          <p:cNvSpPr/>
          <p:nvPr/>
        </p:nvSpPr>
        <p:spPr>
          <a:xfrm>
            <a:off x="1345998" y="902461"/>
            <a:ext cx="10426597" cy="543675"/>
          </a:xfrm>
          <a:prstGeom prst="rect">
            <a:avLst/>
          </a:prstGeom>
        </p:spPr>
        <p:txBody>
          <a:bodyPr wrap="square">
            <a:spAutoFit/>
          </a:bodyPr>
          <a:lstStyle/>
          <a:p>
            <a:pPr algn="ctr"/>
            <a:r>
              <a:rPr lang="en-US" sz="2933" b="1" dirty="0"/>
              <a:t>MỘT SỐ HÌNH ẢNH VỀ CÁC LOÀI TRÊN TRÁI ĐẤT</a:t>
            </a:r>
            <a:endParaRPr lang="en-US" sz="2933" dirty="0"/>
          </a:p>
        </p:txBody>
      </p:sp>
      <p:pic>
        <p:nvPicPr>
          <p:cNvPr id="4" name="Picture 3"/>
          <p:cNvPicPr>
            <a:picLocks noChangeAspect="1"/>
          </p:cNvPicPr>
          <p:nvPr/>
        </p:nvPicPr>
        <p:blipFill>
          <a:blip r:embed="rId2"/>
          <a:stretch>
            <a:fillRect/>
          </a:stretch>
        </p:blipFill>
        <p:spPr>
          <a:xfrm>
            <a:off x="1090697" y="1587083"/>
            <a:ext cx="5015056" cy="5045365"/>
          </a:xfrm>
          <a:prstGeom prst="rect">
            <a:avLst/>
          </a:prstGeom>
        </p:spPr>
      </p:pic>
      <p:pic>
        <p:nvPicPr>
          <p:cNvPr id="5" name="Picture 4"/>
          <p:cNvPicPr>
            <a:picLocks noChangeAspect="1"/>
          </p:cNvPicPr>
          <p:nvPr/>
        </p:nvPicPr>
        <p:blipFill>
          <a:blip r:embed="rId3"/>
          <a:stretch>
            <a:fillRect/>
          </a:stretch>
        </p:blipFill>
        <p:spPr>
          <a:xfrm>
            <a:off x="6335141" y="1587083"/>
            <a:ext cx="5437455" cy="5045365"/>
          </a:xfrm>
          <a:prstGeom prst="rect">
            <a:avLst/>
          </a:prstGeom>
        </p:spPr>
      </p:pic>
    </p:spTree>
    <p:extLst>
      <p:ext uri="{BB962C8B-B14F-4D97-AF65-F5344CB8AC3E}">
        <p14:creationId xmlns:p14="http://schemas.microsoft.com/office/powerpoint/2010/main" val="74551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19</a:t>
            </a:fld>
            <a:endParaRPr lang="en"/>
          </a:p>
        </p:txBody>
      </p:sp>
      <p:pic>
        <p:nvPicPr>
          <p:cNvPr id="6" name="Picture 5"/>
          <p:cNvPicPr>
            <a:picLocks noChangeAspect="1"/>
          </p:cNvPicPr>
          <p:nvPr/>
        </p:nvPicPr>
        <p:blipFill>
          <a:blip r:embed="rId2"/>
          <a:stretch>
            <a:fillRect/>
          </a:stretch>
        </p:blipFill>
        <p:spPr>
          <a:xfrm>
            <a:off x="1151230" y="526200"/>
            <a:ext cx="4691177" cy="6139840"/>
          </a:xfrm>
          <a:prstGeom prst="rect">
            <a:avLst/>
          </a:prstGeom>
        </p:spPr>
      </p:pic>
      <p:pic>
        <p:nvPicPr>
          <p:cNvPr id="7" name="Picture 6"/>
          <p:cNvPicPr>
            <a:picLocks noChangeAspect="1"/>
          </p:cNvPicPr>
          <p:nvPr/>
        </p:nvPicPr>
        <p:blipFill>
          <a:blip r:embed="rId3"/>
          <a:stretch>
            <a:fillRect/>
          </a:stretch>
        </p:blipFill>
        <p:spPr>
          <a:xfrm>
            <a:off x="6103363" y="526200"/>
            <a:ext cx="5581451" cy="6139840"/>
          </a:xfrm>
          <a:prstGeom prst="rect">
            <a:avLst/>
          </a:prstGeom>
        </p:spPr>
      </p:pic>
    </p:spTree>
    <p:extLst>
      <p:ext uri="{BB962C8B-B14F-4D97-AF65-F5344CB8AC3E}">
        <p14:creationId xmlns:p14="http://schemas.microsoft.com/office/powerpoint/2010/main" val="412948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0057" y="430032"/>
            <a:ext cx="5521234" cy="889317"/>
          </a:xfrm>
        </p:spPr>
        <p:txBody>
          <a:bodyPr>
            <a:normAutofit fontScale="90000"/>
          </a:bodyPr>
          <a:lstStyle/>
          <a:p>
            <a:r>
              <a:rPr lang="en-US" dirty="0" smtClean="0"/>
              <a:t>KHỞI ĐỘNG</a:t>
            </a:r>
            <a:endParaRPr lang="en-US" dirty="0"/>
          </a:p>
        </p:txBody>
      </p:sp>
      <p:sp>
        <p:nvSpPr>
          <p:cNvPr id="3" name="Subtitle 2"/>
          <p:cNvSpPr>
            <a:spLocks noGrp="1"/>
          </p:cNvSpPr>
          <p:nvPr>
            <p:ph type="subTitle" idx="1"/>
          </p:nvPr>
        </p:nvSpPr>
        <p:spPr>
          <a:xfrm>
            <a:off x="1290918" y="1319349"/>
            <a:ext cx="8229600" cy="2015522"/>
          </a:xfrm>
          <a:solidFill>
            <a:schemeClr val="bg1"/>
          </a:solidFill>
        </p:spPr>
        <p:txBody>
          <a:bodyPr>
            <a:no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AI BIẾT NHỀU HƠN</a:t>
            </a:r>
          </a:p>
          <a:p>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Hãy</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kể</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tên</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các</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loài</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động</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vật</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có</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ở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địa</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phương</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mình</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loài</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nào</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có</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quan</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hệ</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gần</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gũi</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với</a:t>
            </a:r>
            <a:r>
              <a:rPr lang="en-US" sz="3200" b="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75000"/>
                  </a:schemeClr>
                </a:solidFill>
                <a:latin typeface="Times New Roman" panose="02020603050405020304" pitchFamily="18" charset="0"/>
                <a:cs typeface="Times New Roman" panose="02020603050405020304" pitchFamily="18" charset="0"/>
              </a:rPr>
              <a:t>nhau</a:t>
            </a:r>
            <a:endParaRPr lang="en-US" sz="3200"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52538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20</a:t>
            </a:fld>
            <a:endParaRPr lang="en"/>
          </a:p>
        </p:txBody>
      </p:sp>
      <p:pic>
        <p:nvPicPr>
          <p:cNvPr id="4" name="Picture 3"/>
          <p:cNvPicPr>
            <a:picLocks noChangeAspect="1"/>
          </p:cNvPicPr>
          <p:nvPr/>
        </p:nvPicPr>
        <p:blipFill>
          <a:blip r:embed="rId2"/>
          <a:stretch>
            <a:fillRect/>
          </a:stretch>
        </p:blipFill>
        <p:spPr>
          <a:xfrm>
            <a:off x="1092404" y="1033120"/>
            <a:ext cx="10329061" cy="4809288"/>
          </a:xfrm>
          <a:prstGeom prst="rect">
            <a:avLst/>
          </a:prstGeom>
        </p:spPr>
      </p:pic>
    </p:spTree>
    <p:extLst>
      <p:ext uri="{BB962C8B-B14F-4D97-AF65-F5344CB8AC3E}">
        <p14:creationId xmlns:p14="http://schemas.microsoft.com/office/powerpoint/2010/main" val="261960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861" y="891221"/>
            <a:ext cx="6589808" cy="871600"/>
          </a:xfrm>
          <a:solidFill>
            <a:schemeClr val="accent6">
              <a:lumMod val="20000"/>
              <a:lumOff val="80000"/>
            </a:schemeClr>
          </a:solidFill>
        </p:spPr>
        <p:txBody>
          <a:bodyPr/>
          <a:lstStyle/>
          <a:p>
            <a:pPr algn="ctr">
              <a:lnSpc>
                <a:spcPts val="3467"/>
              </a:lnSpc>
              <a:spcBef>
                <a:spcPts val="267"/>
              </a:spcBef>
              <a:spcAft>
                <a:spcPts val="267"/>
              </a:spcAft>
            </a:pPr>
            <a:r>
              <a:rPr lang="en-US" sz="3200" b="1" i="1" dirty="0">
                <a:solidFill>
                  <a:srgbClr val="FF0000"/>
                </a:solidFill>
                <a:latin typeface="Times New Roman" panose="02020603050405020304" pitchFamily="18" charset="0"/>
                <a:cs typeface="Times New Roman" panose="02020603050405020304" pitchFamily="18" charset="0"/>
              </a:rPr>
              <a:t>Em hãy nên tên các</a:t>
            </a:r>
            <a:br>
              <a:rPr lang="en-US" sz="3200" b="1" i="1" dirty="0">
                <a:solidFill>
                  <a:srgbClr val="FF0000"/>
                </a:solidFill>
                <a:latin typeface="Times New Roman" panose="02020603050405020304" pitchFamily="18" charset="0"/>
                <a:cs typeface="Times New Roman" panose="02020603050405020304" pitchFamily="18" charset="0"/>
              </a:rPr>
            </a:br>
            <a:r>
              <a:rPr lang="en-US" sz="3200" b="1" i="1" dirty="0">
                <a:solidFill>
                  <a:srgbClr val="FF0000"/>
                </a:solidFill>
                <a:latin typeface="Times New Roman" panose="02020603050405020304" pitchFamily="18" charset="0"/>
                <a:cs typeface="Times New Roman" panose="02020603050405020304" pitchFamily="18" charset="0"/>
              </a:rPr>
              <a:t> loại môi trường sống?</a:t>
            </a:r>
          </a:p>
        </p:txBody>
      </p:sp>
      <p:sp>
        <p:nvSpPr>
          <p:cNvPr id="3" name="Text Placeholder 2"/>
          <p:cNvSpPr>
            <a:spLocks noGrp="1"/>
          </p:cNvSpPr>
          <p:nvPr>
            <p:ph type="body" idx="1"/>
          </p:nvPr>
        </p:nvSpPr>
        <p:spPr>
          <a:xfrm>
            <a:off x="258861" y="2138806"/>
            <a:ext cx="7709482" cy="3366255"/>
          </a:xfrm>
          <a:solidFill>
            <a:schemeClr val="accent2">
              <a:lumMod val="20000"/>
              <a:lumOff val="80000"/>
            </a:schemeClr>
          </a:solidFill>
        </p:spPr>
        <p:txBody>
          <a:bodyPr/>
          <a:lstStyle/>
          <a:p>
            <a:pPr algn="just"/>
            <a:r>
              <a:rPr lang="en-US" sz="3200" b="1" dirty="0">
                <a:solidFill>
                  <a:schemeClr val="accent1">
                    <a:lumMod val="75000"/>
                  </a:schemeClr>
                </a:solidFill>
                <a:latin typeface="Times New Roman" panose="02020603050405020304" pitchFamily="18" charset="0"/>
                <a:cs typeface="Times New Roman" panose="02020603050405020304" pitchFamily="18" charset="0"/>
              </a:rPr>
              <a:t>Môi trường sống của sinh vật rất đa dạng: trên cạn, dưới nước, đất, sinh vật này có thể là môi trường sống của sinh vật khác. </a:t>
            </a:r>
          </a:p>
          <a:p>
            <a:pPr algn="just"/>
            <a:r>
              <a:rPr lang="en-US" sz="3200" b="1" dirty="0">
                <a:solidFill>
                  <a:schemeClr val="accent1">
                    <a:lumMod val="75000"/>
                  </a:schemeClr>
                </a:solidFill>
                <a:latin typeface="Times New Roman" panose="02020603050405020304" pitchFamily="18" charset="0"/>
                <a:cs typeface="Times New Roman" panose="02020603050405020304" pitchFamily="18" charset="0"/>
              </a:rPr>
              <a:t>Môi trường sống của sinh vật: </a:t>
            </a:r>
            <a:r>
              <a:rPr lang="en-US" sz="3200" b="1" dirty="0" err="1" smtClean="0">
                <a:solidFill>
                  <a:schemeClr val="accent1">
                    <a:lumMod val="75000"/>
                  </a:schemeClr>
                </a:solidFill>
                <a:latin typeface="Times New Roman" panose="02020603050405020304" pitchFamily="18" charset="0"/>
                <a:cs typeface="Times New Roman" panose="02020603050405020304" pitchFamily="18" charset="0"/>
              </a:rPr>
              <a:t>nơi</a:t>
            </a:r>
            <a:r>
              <a:rPr lang="en-US" sz="32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a:solidFill>
                  <a:schemeClr val="accent1">
                    <a:lumMod val="75000"/>
                  </a:schemeClr>
                </a:solidFill>
                <a:latin typeface="Times New Roman" panose="02020603050405020304" pitchFamily="18" charset="0"/>
                <a:cs typeface="Times New Roman" panose="02020603050405020304" pitchFamily="18" charset="0"/>
              </a:rPr>
              <a:t>có khí hậu khô, nóng,lạnh,…</a:t>
            </a:r>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21</a:t>
            </a:fld>
            <a:endParaRPr lang="en"/>
          </a:p>
        </p:txBody>
      </p:sp>
      <p:pic>
        <p:nvPicPr>
          <p:cNvPr id="5" name="Picture 4"/>
          <p:cNvPicPr>
            <a:picLocks noChangeAspect="1"/>
          </p:cNvPicPr>
          <p:nvPr/>
        </p:nvPicPr>
        <p:blipFill>
          <a:blip r:embed="rId2"/>
          <a:stretch>
            <a:fillRect/>
          </a:stretch>
        </p:blipFill>
        <p:spPr>
          <a:xfrm>
            <a:off x="8134351" y="-180975"/>
            <a:ext cx="4076254" cy="7038975"/>
          </a:xfrm>
          <a:prstGeom prst="rect">
            <a:avLst/>
          </a:prstGeom>
        </p:spPr>
      </p:pic>
    </p:spTree>
    <p:extLst>
      <p:ext uri="{BB962C8B-B14F-4D97-AF65-F5344CB8AC3E}">
        <p14:creationId xmlns:p14="http://schemas.microsoft.com/office/powerpoint/2010/main" val="12528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2217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23</a:t>
            </a:fld>
            <a:endParaRPr lang="en"/>
          </a:p>
        </p:txBody>
      </p:sp>
      <p:sp>
        <p:nvSpPr>
          <p:cNvPr id="3" name="Rectangle 2"/>
          <p:cNvSpPr/>
          <p:nvPr/>
        </p:nvSpPr>
        <p:spPr>
          <a:xfrm>
            <a:off x="1640945" y="227012"/>
            <a:ext cx="6096000" cy="543675"/>
          </a:xfrm>
          <a:prstGeom prst="rect">
            <a:avLst/>
          </a:prstGeom>
        </p:spPr>
        <p:txBody>
          <a:bodyPr>
            <a:spAutoFit/>
          </a:bodyPr>
          <a:lstStyle/>
          <a:p>
            <a:r>
              <a:rPr lang="en-US" sz="2933" b="1" dirty="0">
                <a:solidFill>
                  <a:schemeClr val="accent1"/>
                </a:solidFill>
              </a:rPr>
              <a:t>Quan sát Hình 14.6 – 14.9</a:t>
            </a:r>
          </a:p>
        </p:txBody>
      </p:sp>
      <p:pic>
        <p:nvPicPr>
          <p:cNvPr id="4" name="Picture 3"/>
          <p:cNvPicPr>
            <a:picLocks noChangeAspect="1"/>
          </p:cNvPicPr>
          <p:nvPr/>
        </p:nvPicPr>
        <p:blipFill>
          <a:blip r:embed="rId2"/>
          <a:stretch>
            <a:fillRect/>
          </a:stretch>
        </p:blipFill>
        <p:spPr>
          <a:xfrm>
            <a:off x="0" y="770687"/>
            <a:ext cx="12055151" cy="6087313"/>
          </a:xfrm>
          <a:prstGeom prst="rect">
            <a:avLst/>
          </a:prstGeom>
        </p:spPr>
      </p:pic>
    </p:spTree>
    <p:extLst>
      <p:ext uri="{BB962C8B-B14F-4D97-AF65-F5344CB8AC3E}">
        <p14:creationId xmlns:p14="http://schemas.microsoft.com/office/powerpoint/2010/main" val="137964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Thảo luận và trả lời câu hỏi</a:t>
            </a:r>
          </a:p>
        </p:txBody>
      </p:sp>
      <p:sp>
        <p:nvSpPr>
          <p:cNvPr id="3" name="Slide Number Placeholder 2"/>
          <p:cNvSpPr>
            <a:spLocks noGrp="1"/>
          </p:cNvSpPr>
          <p:nvPr>
            <p:ph type="sldNum" idx="12"/>
          </p:nvPr>
        </p:nvSpPr>
        <p:spPr/>
        <p:txBody>
          <a:bodyPr/>
          <a:lstStyle/>
          <a:p>
            <a:pPr algn="ctr"/>
            <a:fld id="{00000000-1234-1234-1234-123412341234}" type="slidenum">
              <a:rPr lang="en" smtClean="0"/>
              <a:pPr algn="ctr"/>
              <a:t>24</a:t>
            </a:fld>
            <a:endParaRPr lang="en"/>
          </a:p>
        </p:txBody>
      </p:sp>
      <p:sp>
        <p:nvSpPr>
          <p:cNvPr id="4" name="Rectangle 3"/>
          <p:cNvSpPr/>
          <p:nvPr/>
        </p:nvSpPr>
        <p:spPr>
          <a:xfrm>
            <a:off x="1018668" y="1897326"/>
            <a:ext cx="9524976" cy="913199"/>
          </a:xfrm>
          <a:prstGeom prst="rect">
            <a:avLst/>
          </a:prstGeom>
        </p:spPr>
        <p:txBody>
          <a:bodyPr wrap="square">
            <a:spAutoFit/>
          </a:bodyPr>
          <a:lstStyle/>
          <a:p>
            <a:r>
              <a:rPr lang="en-US" sz="2667" i="1" dirty="0"/>
              <a:t>Nhận xét mức độ đa dạng số lượng loài ở </a:t>
            </a:r>
          </a:p>
          <a:p>
            <a:r>
              <a:rPr lang="en-US" sz="2667" i="1" dirty="0"/>
              <a:t>các môi trường sống khác nhau theo gợi ý sau: </a:t>
            </a:r>
          </a:p>
        </p:txBody>
      </p:sp>
      <p:graphicFrame>
        <p:nvGraphicFramePr>
          <p:cNvPr id="5" name="Table 4"/>
          <p:cNvGraphicFramePr>
            <a:graphicFrameLocks noGrp="1"/>
          </p:cNvGraphicFramePr>
          <p:nvPr>
            <p:extLst/>
          </p:nvPr>
        </p:nvGraphicFramePr>
        <p:xfrm>
          <a:off x="1121665" y="3423513"/>
          <a:ext cx="10885018" cy="2194560"/>
        </p:xfrm>
        <a:graphic>
          <a:graphicData uri="http://schemas.openxmlformats.org/drawingml/2006/table">
            <a:tbl>
              <a:tblPr firstRow="1" bandRow="1"/>
              <a:tblGrid>
                <a:gridCol w="3062631">
                  <a:extLst>
                    <a:ext uri="{9D8B030D-6E8A-4147-A177-3AD203B41FA5}">
                      <a16:colId xmlns:a16="http://schemas.microsoft.com/office/drawing/2014/main" val="20000"/>
                    </a:ext>
                  </a:extLst>
                </a:gridCol>
                <a:gridCol w="3031695">
                  <a:extLst>
                    <a:ext uri="{9D8B030D-6E8A-4147-A177-3AD203B41FA5}">
                      <a16:colId xmlns:a16="http://schemas.microsoft.com/office/drawing/2014/main" val="20001"/>
                    </a:ext>
                  </a:extLst>
                </a:gridCol>
                <a:gridCol w="4790692">
                  <a:extLst>
                    <a:ext uri="{9D8B030D-6E8A-4147-A177-3AD203B41FA5}">
                      <a16:colId xmlns:a16="http://schemas.microsoft.com/office/drawing/2014/main" val="20002"/>
                    </a:ext>
                  </a:extLst>
                </a:gridCol>
              </a:tblGrid>
              <a:tr h="731520">
                <a:tc>
                  <a:txBody>
                    <a:bodyPr/>
                    <a:lstStyle/>
                    <a:p>
                      <a:pPr algn="ctr">
                        <a:lnSpc>
                          <a:spcPts val="3600"/>
                        </a:lnSpc>
                        <a:spcBef>
                          <a:spcPts val="200"/>
                        </a:spcBef>
                        <a:spcAft>
                          <a:spcPts val="200"/>
                        </a:spcAft>
                      </a:pPr>
                      <a:r>
                        <a:rPr lang="en-US" sz="2400" b="1" dirty="0" smtClean="0"/>
                        <a:t>Môi</a:t>
                      </a:r>
                      <a:r>
                        <a:rPr lang="en-US" sz="2400" b="1" baseline="0" dirty="0" smtClean="0"/>
                        <a:t> trường sống</a:t>
                      </a:r>
                      <a:endParaRPr lang="en-US" sz="2400" b="1" dirty="0"/>
                    </a:p>
                  </a:txBody>
                  <a:tcPr marL="121920" marR="121920" marT="60960" marB="60960">
                    <a:solidFill>
                      <a:srgbClr val="FFC000"/>
                    </a:solidFill>
                  </a:tcPr>
                </a:tc>
                <a:tc>
                  <a:txBody>
                    <a:bodyPr/>
                    <a:lstStyle/>
                    <a:p>
                      <a:pPr algn="ctr">
                        <a:lnSpc>
                          <a:spcPts val="3600"/>
                        </a:lnSpc>
                        <a:spcBef>
                          <a:spcPts val="200"/>
                        </a:spcBef>
                        <a:spcAft>
                          <a:spcPts val="200"/>
                        </a:spcAft>
                      </a:pPr>
                      <a:r>
                        <a:rPr lang="en-US" sz="2400" b="1" dirty="0" smtClean="0"/>
                        <a:t>Tên</a:t>
                      </a:r>
                      <a:r>
                        <a:rPr lang="en-US" sz="2400" b="1" baseline="0" dirty="0" smtClean="0"/>
                        <a:t> sinh vật</a:t>
                      </a:r>
                      <a:endParaRPr lang="en-US" sz="2400" b="1" dirty="0"/>
                    </a:p>
                  </a:txBody>
                  <a:tcPr marL="121920" marR="121920" marT="60960" marB="60960">
                    <a:solidFill>
                      <a:srgbClr val="FFC000"/>
                    </a:solidFill>
                  </a:tcPr>
                </a:tc>
                <a:tc>
                  <a:txBody>
                    <a:bodyPr/>
                    <a:lstStyle/>
                    <a:p>
                      <a:pPr algn="ctr">
                        <a:lnSpc>
                          <a:spcPts val="3600"/>
                        </a:lnSpc>
                        <a:spcBef>
                          <a:spcPts val="200"/>
                        </a:spcBef>
                        <a:spcAft>
                          <a:spcPts val="200"/>
                        </a:spcAft>
                      </a:pPr>
                      <a:r>
                        <a:rPr lang="en-US" sz="2400" b="1" dirty="0" smtClean="0"/>
                        <a:t>Mức</a:t>
                      </a:r>
                      <a:r>
                        <a:rPr lang="en-US" sz="2400" b="1" baseline="0" dirty="0" smtClean="0"/>
                        <a:t> độ đa dạng số lượng loài</a:t>
                      </a:r>
                      <a:endParaRPr lang="en-US" sz="2400" b="1" dirty="0"/>
                    </a:p>
                  </a:txBody>
                  <a:tcPr marL="121920" marR="121920" marT="60960" marB="60960">
                    <a:solidFill>
                      <a:srgbClr val="FFC000"/>
                    </a:solidFill>
                  </a:tcPr>
                </a:tc>
                <a:extLst>
                  <a:ext uri="{0D108BD9-81ED-4DB2-BD59-A6C34878D82A}">
                    <a16:rowId xmlns:a16="http://schemas.microsoft.com/office/drawing/2014/main" val="10000"/>
                  </a:ext>
                </a:extLst>
              </a:tr>
              <a:tr h="731520">
                <a:tc>
                  <a:txBody>
                    <a:bodyPr/>
                    <a:lstStyle/>
                    <a:p>
                      <a:pPr>
                        <a:lnSpc>
                          <a:spcPts val="3600"/>
                        </a:lnSpc>
                        <a:spcBef>
                          <a:spcPts val="200"/>
                        </a:spcBef>
                        <a:spcAft>
                          <a:spcPts val="200"/>
                        </a:spcAft>
                      </a:pPr>
                      <a:r>
                        <a:rPr lang="en-US" sz="2700" dirty="0" smtClean="0"/>
                        <a:t>Rừng</a:t>
                      </a:r>
                      <a:r>
                        <a:rPr lang="en-US" sz="2700" baseline="0" dirty="0" smtClean="0"/>
                        <a:t> nhiệt đới</a:t>
                      </a:r>
                      <a:endParaRPr lang="en-US" sz="2700" dirty="0"/>
                    </a:p>
                  </a:txBody>
                  <a:tcPr marL="121920" marR="121920" marT="60960" marB="60960"/>
                </a:tc>
                <a:tc>
                  <a:txBody>
                    <a:bodyPr/>
                    <a:lstStyle/>
                    <a:p>
                      <a:pPr algn="ctr">
                        <a:lnSpc>
                          <a:spcPts val="3600"/>
                        </a:lnSpc>
                        <a:spcBef>
                          <a:spcPts val="200"/>
                        </a:spcBef>
                        <a:spcAft>
                          <a:spcPts val="200"/>
                        </a:spcAft>
                      </a:pPr>
                      <a:r>
                        <a:rPr lang="en-US" sz="2700" dirty="0" smtClean="0"/>
                        <a:t>?</a:t>
                      </a:r>
                      <a:endParaRPr lang="en-US" sz="2700" dirty="0"/>
                    </a:p>
                  </a:txBody>
                  <a:tcPr marL="121920" marR="121920" marT="60960" marB="60960"/>
                </a:tc>
                <a:tc>
                  <a:txBody>
                    <a:bodyPr/>
                    <a:lstStyle/>
                    <a:p>
                      <a:pPr algn="ctr">
                        <a:lnSpc>
                          <a:spcPts val="3600"/>
                        </a:lnSpc>
                        <a:spcBef>
                          <a:spcPts val="200"/>
                        </a:spcBef>
                        <a:spcAft>
                          <a:spcPts val="200"/>
                        </a:spcAft>
                      </a:pPr>
                      <a:r>
                        <a:rPr lang="en-US" sz="2700" dirty="0" smtClean="0"/>
                        <a:t>?</a:t>
                      </a:r>
                      <a:endParaRPr lang="en-US" sz="2700" dirty="0"/>
                    </a:p>
                  </a:txBody>
                  <a:tcPr marL="121920" marR="121920" marT="60960" marB="60960"/>
                </a:tc>
                <a:extLst>
                  <a:ext uri="{0D108BD9-81ED-4DB2-BD59-A6C34878D82A}">
                    <a16:rowId xmlns:a16="http://schemas.microsoft.com/office/drawing/2014/main" val="10001"/>
                  </a:ext>
                </a:extLst>
              </a:tr>
              <a:tr h="731520">
                <a:tc>
                  <a:txBody>
                    <a:bodyPr/>
                    <a:lstStyle/>
                    <a:p>
                      <a:pPr>
                        <a:lnSpc>
                          <a:spcPts val="3600"/>
                        </a:lnSpc>
                        <a:spcBef>
                          <a:spcPts val="200"/>
                        </a:spcBef>
                        <a:spcAft>
                          <a:spcPts val="200"/>
                        </a:spcAft>
                      </a:pPr>
                      <a:r>
                        <a:rPr lang="en-US" sz="2700" dirty="0" smtClean="0"/>
                        <a:t>Sa mạc</a:t>
                      </a:r>
                      <a:endParaRPr lang="en-US" sz="2700" dirty="0"/>
                    </a:p>
                  </a:txBody>
                  <a:tcPr marL="121920" marR="121920" marT="60960" marB="60960"/>
                </a:tc>
                <a:tc>
                  <a:txBody>
                    <a:bodyPr/>
                    <a:lstStyle/>
                    <a:p>
                      <a:pPr algn="ctr">
                        <a:lnSpc>
                          <a:spcPts val="3600"/>
                        </a:lnSpc>
                        <a:spcBef>
                          <a:spcPts val="200"/>
                        </a:spcBef>
                        <a:spcAft>
                          <a:spcPts val="200"/>
                        </a:spcAft>
                      </a:pPr>
                      <a:r>
                        <a:rPr lang="en-US" sz="2700" dirty="0" smtClean="0"/>
                        <a:t>?</a:t>
                      </a:r>
                      <a:endParaRPr lang="en-US" sz="2700" dirty="0"/>
                    </a:p>
                  </a:txBody>
                  <a:tcPr marL="121920" marR="121920" marT="60960" marB="60960"/>
                </a:tc>
                <a:tc>
                  <a:txBody>
                    <a:bodyPr/>
                    <a:lstStyle/>
                    <a:p>
                      <a:pPr algn="ctr">
                        <a:lnSpc>
                          <a:spcPts val="3600"/>
                        </a:lnSpc>
                        <a:spcBef>
                          <a:spcPts val="200"/>
                        </a:spcBef>
                        <a:spcAft>
                          <a:spcPts val="200"/>
                        </a:spcAft>
                      </a:pPr>
                      <a:r>
                        <a:rPr lang="en-US" sz="2700" dirty="0" smtClean="0"/>
                        <a:t>?</a:t>
                      </a:r>
                      <a:endParaRPr lang="en-US" sz="2700" dirty="0"/>
                    </a:p>
                  </a:txBody>
                  <a:tcPr marL="121920" marR="121920" marT="60960" marB="6096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0995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25</a:t>
            </a:fld>
            <a:endParaRPr lang="en"/>
          </a:p>
        </p:txBody>
      </p:sp>
      <p:graphicFrame>
        <p:nvGraphicFramePr>
          <p:cNvPr id="3" name="Table 2"/>
          <p:cNvGraphicFramePr>
            <a:graphicFrameLocks noGrp="1"/>
          </p:cNvGraphicFramePr>
          <p:nvPr>
            <p:extLst/>
          </p:nvPr>
        </p:nvGraphicFramePr>
        <p:xfrm>
          <a:off x="946098" y="943654"/>
          <a:ext cx="10885018" cy="5066454"/>
        </p:xfrm>
        <a:graphic>
          <a:graphicData uri="http://schemas.openxmlformats.org/drawingml/2006/table">
            <a:tbl>
              <a:tblPr firstRow="1" bandRow="1"/>
              <a:tblGrid>
                <a:gridCol w="3062631">
                  <a:extLst>
                    <a:ext uri="{9D8B030D-6E8A-4147-A177-3AD203B41FA5}">
                      <a16:colId xmlns:a16="http://schemas.microsoft.com/office/drawing/2014/main" val="20000"/>
                    </a:ext>
                  </a:extLst>
                </a:gridCol>
                <a:gridCol w="4652468">
                  <a:extLst>
                    <a:ext uri="{9D8B030D-6E8A-4147-A177-3AD203B41FA5}">
                      <a16:colId xmlns:a16="http://schemas.microsoft.com/office/drawing/2014/main" val="20001"/>
                    </a:ext>
                  </a:extLst>
                </a:gridCol>
                <a:gridCol w="3169919">
                  <a:extLst>
                    <a:ext uri="{9D8B030D-6E8A-4147-A177-3AD203B41FA5}">
                      <a16:colId xmlns:a16="http://schemas.microsoft.com/office/drawing/2014/main" val="20002"/>
                    </a:ext>
                  </a:extLst>
                </a:gridCol>
              </a:tblGrid>
              <a:tr h="866987">
                <a:tc>
                  <a:txBody>
                    <a:bodyPr/>
                    <a:lstStyle/>
                    <a:p>
                      <a:pPr algn="ctr">
                        <a:lnSpc>
                          <a:spcPts val="3600"/>
                        </a:lnSpc>
                        <a:spcBef>
                          <a:spcPts val="200"/>
                        </a:spcBef>
                        <a:spcAft>
                          <a:spcPts val="200"/>
                        </a:spcAft>
                      </a:pPr>
                      <a:r>
                        <a:rPr lang="en-US" sz="2400" b="1" dirty="0" smtClean="0"/>
                        <a:t>Môi</a:t>
                      </a:r>
                      <a:r>
                        <a:rPr lang="en-US" sz="2400" b="1" baseline="0" dirty="0" smtClean="0"/>
                        <a:t> trường sống</a:t>
                      </a:r>
                      <a:endParaRPr lang="en-US" sz="2400" b="1" dirty="0"/>
                    </a:p>
                  </a:txBody>
                  <a:tcPr marL="121920" marR="121920" marT="60960" marB="60960">
                    <a:solidFill>
                      <a:srgbClr val="FFC000"/>
                    </a:solidFill>
                  </a:tcPr>
                </a:tc>
                <a:tc>
                  <a:txBody>
                    <a:bodyPr/>
                    <a:lstStyle/>
                    <a:p>
                      <a:pPr algn="ctr">
                        <a:lnSpc>
                          <a:spcPts val="3600"/>
                        </a:lnSpc>
                        <a:spcBef>
                          <a:spcPts val="200"/>
                        </a:spcBef>
                        <a:spcAft>
                          <a:spcPts val="200"/>
                        </a:spcAft>
                      </a:pPr>
                      <a:r>
                        <a:rPr lang="en-US" sz="2400" b="1" dirty="0" smtClean="0"/>
                        <a:t>Tên</a:t>
                      </a:r>
                      <a:r>
                        <a:rPr lang="en-US" sz="2400" b="1" baseline="0" dirty="0" smtClean="0"/>
                        <a:t> sinh vật</a:t>
                      </a:r>
                      <a:endParaRPr lang="en-US" sz="2400" b="1" dirty="0"/>
                    </a:p>
                  </a:txBody>
                  <a:tcPr marL="121920" marR="121920" marT="60960" marB="60960">
                    <a:solidFill>
                      <a:srgbClr val="FFC000"/>
                    </a:solidFill>
                  </a:tcPr>
                </a:tc>
                <a:tc>
                  <a:txBody>
                    <a:bodyPr/>
                    <a:lstStyle/>
                    <a:p>
                      <a:pPr algn="ctr">
                        <a:lnSpc>
                          <a:spcPts val="2200"/>
                        </a:lnSpc>
                        <a:spcBef>
                          <a:spcPts val="200"/>
                        </a:spcBef>
                        <a:spcAft>
                          <a:spcPts val="200"/>
                        </a:spcAft>
                      </a:pPr>
                      <a:r>
                        <a:rPr lang="en-US" sz="2400" b="1" dirty="0" smtClean="0"/>
                        <a:t>Mức</a:t>
                      </a:r>
                      <a:r>
                        <a:rPr lang="en-US" sz="2400" b="1" baseline="0" dirty="0" smtClean="0"/>
                        <a:t> độ đa dạng số lượng loài</a:t>
                      </a:r>
                      <a:endParaRPr lang="en-US" sz="2400" b="1" dirty="0"/>
                    </a:p>
                  </a:txBody>
                  <a:tcPr marL="121920" marR="121920" marT="60960" marB="60960">
                    <a:solidFill>
                      <a:srgbClr val="FFC000"/>
                    </a:solidFill>
                  </a:tcPr>
                </a:tc>
                <a:extLst>
                  <a:ext uri="{0D108BD9-81ED-4DB2-BD59-A6C34878D82A}">
                    <a16:rowId xmlns:a16="http://schemas.microsoft.com/office/drawing/2014/main" val="10000"/>
                  </a:ext>
                </a:extLst>
              </a:tr>
              <a:tr h="1811867">
                <a:tc>
                  <a:txBody>
                    <a:bodyPr/>
                    <a:lstStyle/>
                    <a:p>
                      <a:pPr algn="ctr">
                        <a:lnSpc>
                          <a:spcPts val="3400"/>
                        </a:lnSpc>
                        <a:spcBef>
                          <a:spcPts val="200"/>
                        </a:spcBef>
                        <a:spcAft>
                          <a:spcPts val="200"/>
                        </a:spcAft>
                      </a:pPr>
                      <a:r>
                        <a:rPr lang="en-US" sz="2700" dirty="0" smtClean="0"/>
                        <a:t>Rừng</a:t>
                      </a:r>
                      <a:r>
                        <a:rPr lang="en-US" sz="2700" baseline="0" dirty="0" smtClean="0"/>
                        <a:t> nhiệt đới</a:t>
                      </a:r>
                      <a:endParaRPr lang="en-US" sz="2700" dirty="0"/>
                    </a:p>
                  </a:txBody>
                  <a:tcPr marL="121920" marR="121920" marT="60960" marB="60960"/>
                </a:tc>
                <a:tc>
                  <a:txBody>
                    <a:bodyPr/>
                    <a:lstStyle/>
                    <a:p>
                      <a:pPr fontAlgn="t">
                        <a:lnSpc>
                          <a:spcPts val="3400"/>
                        </a:lnSpc>
                        <a:spcBef>
                          <a:spcPts val="200"/>
                        </a:spcBef>
                        <a:spcAft>
                          <a:spcPts val="200"/>
                        </a:spcAft>
                      </a:pPr>
                      <a:r>
                        <a:rPr lang="en-US" sz="2700" dirty="0" smtClean="0">
                          <a:effectLst/>
                        </a:rPr>
                        <a:t>H</a:t>
                      </a:r>
                      <a:r>
                        <a:rPr lang="vi-VN" sz="2700" dirty="0" smtClean="0">
                          <a:effectLst/>
                        </a:rPr>
                        <a:t>ươu</a:t>
                      </a:r>
                      <a:r>
                        <a:rPr lang="vi-VN" sz="2700" dirty="0">
                          <a:effectLst/>
                        </a:rPr>
                        <a:t>, nai, khỉ, giun, rắn, trăn, rêu, dương xỉ, dừa, chuối, xoài, tre, măng...</a:t>
                      </a:r>
                    </a:p>
                  </a:txBody>
                  <a:tcPr marL="42333" marR="42333" marT="42333" marB="42333"/>
                </a:tc>
                <a:tc>
                  <a:txBody>
                    <a:bodyPr/>
                    <a:lstStyle/>
                    <a:p>
                      <a:pPr algn="ctr" fontAlgn="t">
                        <a:lnSpc>
                          <a:spcPts val="3400"/>
                        </a:lnSpc>
                        <a:spcBef>
                          <a:spcPts val="200"/>
                        </a:spcBef>
                        <a:spcAft>
                          <a:spcPts val="200"/>
                        </a:spcAft>
                      </a:pPr>
                      <a:r>
                        <a:rPr lang="en-US" sz="2700" dirty="0">
                          <a:effectLst/>
                        </a:rPr>
                        <a:t>Cao</a:t>
                      </a:r>
                    </a:p>
                  </a:txBody>
                  <a:tcPr marL="42333" marR="42333" marT="42333" marB="42333"/>
                </a:tc>
                <a:extLst>
                  <a:ext uri="{0D108BD9-81ED-4DB2-BD59-A6C34878D82A}">
                    <a16:rowId xmlns:a16="http://schemas.microsoft.com/office/drawing/2014/main" val="10001"/>
                  </a:ext>
                </a:extLst>
              </a:tr>
              <a:tr h="2387600">
                <a:tc>
                  <a:txBody>
                    <a:bodyPr/>
                    <a:lstStyle/>
                    <a:p>
                      <a:pPr algn="ctr">
                        <a:lnSpc>
                          <a:spcPts val="3400"/>
                        </a:lnSpc>
                        <a:spcBef>
                          <a:spcPts val="200"/>
                        </a:spcBef>
                        <a:spcAft>
                          <a:spcPts val="200"/>
                        </a:spcAft>
                      </a:pPr>
                      <a:r>
                        <a:rPr lang="en-US" sz="2700" dirty="0" smtClean="0"/>
                        <a:t>Sa mạc</a:t>
                      </a:r>
                      <a:endParaRPr lang="en-US" sz="2700" dirty="0"/>
                    </a:p>
                  </a:txBody>
                  <a:tcPr marL="121920" marR="121920" marT="60960" marB="60960"/>
                </a:tc>
                <a:tc>
                  <a:txBody>
                    <a:bodyPr/>
                    <a:lstStyle/>
                    <a:p>
                      <a:pPr fontAlgn="t">
                        <a:lnSpc>
                          <a:spcPts val="3400"/>
                        </a:lnSpc>
                        <a:spcBef>
                          <a:spcPts val="200"/>
                        </a:spcBef>
                        <a:spcAft>
                          <a:spcPts val="200"/>
                        </a:spcAft>
                      </a:pPr>
                      <a:r>
                        <a:rPr lang="en-US" sz="2700" dirty="0" smtClean="0">
                          <a:effectLst/>
                        </a:rPr>
                        <a:t>S</a:t>
                      </a:r>
                      <a:r>
                        <a:rPr lang="vi-VN" sz="2700" dirty="0" smtClean="0">
                          <a:effectLst/>
                        </a:rPr>
                        <a:t>óc</a:t>
                      </a:r>
                      <a:r>
                        <a:rPr lang="vi-VN" sz="2700" dirty="0">
                          <a:effectLst/>
                        </a:rPr>
                        <a:t>, chồn, chuột, sóc, lạc đà, dừa, cọ, xương rồng khổng lồ, cây lê gai, cây hoa thế kỉ, cây hoa hồng sa mạc, cây bụi...</a:t>
                      </a:r>
                    </a:p>
                  </a:txBody>
                  <a:tcPr marL="42333" marR="42333" marT="42333" marB="42333"/>
                </a:tc>
                <a:tc>
                  <a:txBody>
                    <a:bodyPr/>
                    <a:lstStyle/>
                    <a:p>
                      <a:pPr algn="ctr" fontAlgn="t">
                        <a:lnSpc>
                          <a:spcPts val="3400"/>
                        </a:lnSpc>
                        <a:spcBef>
                          <a:spcPts val="200"/>
                        </a:spcBef>
                        <a:spcAft>
                          <a:spcPts val="200"/>
                        </a:spcAft>
                      </a:pPr>
                      <a:r>
                        <a:rPr lang="en-US" sz="2700" dirty="0">
                          <a:effectLst/>
                        </a:rPr>
                        <a:t>thấp</a:t>
                      </a:r>
                    </a:p>
                  </a:txBody>
                  <a:tcPr marL="42333" marR="42333" marT="42333" marB="42333"/>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7023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38"/>
          <p:cNvSpPr txBox="1">
            <a:spLocks noGrp="1"/>
          </p:cNvSpPr>
          <p:nvPr>
            <p:ph type="ctrTitle"/>
          </p:nvPr>
        </p:nvSpPr>
        <p:spPr>
          <a:xfrm>
            <a:off x="684628" y="2710376"/>
            <a:ext cx="8206153" cy="1492504"/>
          </a:xfrm>
          <a:prstGeom prst="rect">
            <a:avLst/>
          </a:prstGeom>
          <a:solidFill>
            <a:schemeClr val="accent6">
              <a:lumMod val="20000"/>
              <a:lumOff val="80000"/>
            </a:schemeClr>
          </a:solidFill>
        </p:spPr>
        <p:txBody>
          <a:bodyPr spcFirstLastPara="1" vert="horz" wrap="square" lIns="0" tIns="0" rIns="0" bIns="0" rtlCol="0" anchor="b" anchorCtr="0">
            <a:noAutofit/>
          </a:bodyPr>
          <a:lstStyle/>
          <a:p>
            <a:pPr>
              <a:lnSpc>
                <a:spcPts val="3600"/>
              </a:lnSpc>
              <a:spcBef>
                <a:spcPts val="267"/>
              </a:spcBef>
              <a:spcAft>
                <a:spcPts val="267"/>
              </a:spcAft>
            </a:pPr>
            <a:r>
              <a:rPr lang="en" sz="2667" i="1" dirty="0"/>
              <a:t>Em hãy kể tên những môi trường sống của sinh vật có ở địa phương em (rừng, ao,...), lấy ví dụ về các sinh vật trong mỗi môi trường sống đó. </a:t>
            </a:r>
            <a:endParaRPr sz="2667" i="1" dirty="0"/>
          </a:p>
        </p:txBody>
      </p:sp>
    </p:spTree>
    <p:extLst>
      <p:ext uri="{BB962C8B-B14F-4D97-AF65-F5344CB8AC3E}">
        <p14:creationId xmlns:p14="http://schemas.microsoft.com/office/powerpoint/2010/main" val="16208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92"/>
                                        </p:tgtEl>
                                        <p:attrNameLst>
                                          <p:attrName>style.visibility</p:attrName>
                                        </p:attrNameLst>
                                      </p:cBhvr>
                                      <p:to>
                                        <p:strVal val="visible"/>
                                      </p:to>
                                    </p:set>
                                    <p:animEffect transition="in" filter="wipe(down)">
                                      <p:cBhvr>
                                        <p:cTn id="7" dur="500"/>
                                        <p:tgtEl>
                                          <p:spTgt spid="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25306" y="880801"/>
            <a:ext cx="10513700" cy="769809"/>
          </a:xfrm>
          <a:solidFill>
            <a:schemeClr val="accent6">
              <a:lumMod val="20000"/>
              <a:lumOff val="80000"/>
            </a:schemeClr>
          </a:solidFill>
        </p:spPr>
        <p:txBody>
          <a:bodyPr/>
          <a:lstStyle/>
          <a:p>
            <a:pPr marL="0" indent="0" algn="ctr">
              <a:buNone/>
            </a:pPr>
            <a:r>
              <a:rPr lang="en-US" sz="3067" b="1" dirty="0">
                <a:latin typeface="+mj-lt"/>
              </a:rPr>
              <a:t>IV. SINH VẬT ĐƯỢC GỌI TÊN NHƯ THẾ NÀO?</a:t>
            </a:r>
          </a:p>
        </p:txBody>
      </p:sp>
      <p:sp>
        <p:nvSpPr>
          <p:cNvPr id="3" name="Slide Number Placeholder 2"/>
          <p:cNvSpPr>
            <a:spLocks noGrp="1"/>
          </p:cNvSpPr>
          <p:nvPr>
            <p:ph type="sldNum" idx="12"/>
          </p:nvPr>
        </p:nvSpPr>
        <p:spPr/>
        <p:txBody>
          <a:bodyPr/>
          <a:lstStyle/>
          <a:p>
            <a:pPr algn="ctr"/>
            <a:fld id="{00000000-1234-1234-1234-123412341234}" type="slidenum">
              <a:rPr lang="en" smtClean="0"/>
              <a:pPr algn="ctr"/>
              <a:t>27</a:t>
            </a:fld>
            <a:endParaRPr lang="en"/>
          </a:p>
        </p:txBody>
      </p:sp>
      <p:sp>
        <p:nvSpPr>
          <p:cNvPr id="4" name="Rectangle 3"/>
          <p:cNvSpPr/>
          <p:nvPr/>
        </p:nvSpPr>
        <p:spPr>
          <a:xfrm>
            <a:off x="1322363" y="2179855"/>
            <a:ext cx="8595583" cy="1015663"/>
          </a:xfrm>
          <a:prstGeom prst="rect">
            <a:avLst/>
          </a:prstGeom>
          <a:solidFill>
            <a:schemeClr val="accent6">
              <a:lumMod val="20000"/>
              <a:lumOff val="80000"/>
            </a:schemeClr>
          </a:solidFill>
        </p:spPr>
        <p:txBody>
          <a:bodyPr wrap="square">
            <a:spAutoFit/>
          </a:bodyPr>
          <a:lstStyle/>
          <a:p>
            <a:pPr marL="457189" indent="-457189" algn="just">
              <a:lnSpc>
                <a:spcPts val="3600"/>
              </a:lnSpc>
              <a:spcBef>
                <a:spcPts val="267"/>
              </a:spcBef>
              <a:spcAft>
                <a:spcPts val="267"/>
              </a:spcAft>
              <a:buFont typeface="Wingdings" panose="05000000000000000000" pitchFamily="2" charset="2"/>
              <a:buChar char="§"/>
            </a:pPr>
            <a:r>
              <a:rPr lang="en" sz="3200" b="1" i="1" smtClean="0">
                <a:solidFill>
                  <a:schemeClr val="tx2">
                    <a:lumMod val="10000"/>
                  </a:schemeClr>
                </a:solidFill>
              </a:rPr>
              <a:t>Mỗi </a:t>
            </a:r>
            <a:r>
              <a:rPr lang="en" sz="3200" b="1" i="1" dirty="0">
                <a:solidFill>
                  <a:schemeClr val="tx2">
                    <a:lumMod val="10000"/>
                  </a:schemeClr>
                </a:solidFill>
              </a:rPr>
              <a:t>sinh vật có hai cách gọi tên: Tên địa phương và tên khoa học.</a:t>
            </a:r>
            <a:endParaRPr lang="en-US" sz="3200" b="1" i="1" dirty="0">
              <a:solidFill>
                <a:schemeClr val="tx2">
                  <a:lumMod val="10000"/>
                </a:schemeClr>
              </a:solidFill>
            </a:endParaRPr>
          </a:p>
        </p:txBody>
      </p:sp>
    </p:spTree>
    <p:extLst>
      <p:ext uri="{BB962C8B-B14F-4D97-AF65-F5344CB8AC3E}">
        <p14:creationId xmlns:p14="http://schemas.microsoft.com/office/powerpoint/2010/main" val="50100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Thảo luận và trả lời câu hỏi</a:t>
            </a:r>
          </a:p>
        </p:txBody>
      </p:sp>
      <p:sp>
        <p:nvSpPr>
          <p:cNvPr id="3" name="Slide Number Placeholder 2"/>
          <p:cNvSpPr>
            <a:spLocks noGrp="1"/>
          </p:cNvSpPr>
          <p:nvPr>
            <p:ph type="sldNum" idx="12"/>
          </p:nvPr>
        </p:nvSpPr>
        <p:spPr/>
        <p:txBody>
          <a:bodyPr/>
          <a:lstStyle/>
          <a:p>
            <a:pPr algn="ctr"/>
            <a:fld id="{00000000-1234-1234-1234-123412341234}" type="slidenum">
              <a:rPr lang="en" smtClean="0"/>
              <a:pPr algn="ctr"/>
              <a:t>28</a:t>
            </a:fld>
            <a:endParaRPr lang="en"/>
          </a:p>
        </p:txBody>
      </p:sp>
      <p:sp>
        <p:nvSpPr>
          <p:cNvPr id="4" name="Rectangle 3"/>
          <p:cNvSpPr/>
          <p:nvPr/>
        </p:nvSpPr>
        <p:spPr>
          <a:xfrm>
            <a:off x="918064" y="1568031"/>
            <a:ext cx="10588136" cy="990015"/>
          </a:xfrm>
          <a:prstGeom prst="rect">
            <a:avLst/>
          </a:prstGeom>
        </p:spPr>
        <p:txBody>
          <a:bodyPr wrap="square">
            <a:spAutoFit/>
          </a:bodyPr>
          <a:lstStyle/>
          <a:p>
            <a:pPr algn="just">
              <a:lnSpc>
                <a:spcPts val="3200"/>
              </a:lnSpc>
              <a:spcBef>
                <a:spcPts val="267"/>
              </a:spcBef>
              <a:spcAft>
                <a:spcPts val="267"/>
              </a:spcAft>
            </a:pPr>
            <a:r>
              <a:rPr lang="en" sz="3600" i="1" dirty="0">
                <a:solidFill>
                  <a:schemeClr val="tx2">
                    <a:lumMod val="10000"/>
                  </a:schemeClr>
                </a:solidFill>
              </a:rPr>
              <a:t>Em hãy lấy ví dụ về cây hoặc con vật có </a:t>
            </a:r>
          </a:p>
          <a:p>
            <a:pPr algn="just">
              <a:lnSpc>
                <a:spcPts val="3200"/>
              </a:lnSpc>
              <a:spcBef>
                <a:spcPts val="267"/>
              </a:spcBef>
              <a:spcAft>
                <a:spcPts val="267"/>
              </a:spcAft>
            </a:pPr>
            <a:r>
              <a:rPr lang="en" sz="3600" i="1" dirty="0">
                <a:solidFill>
                  <a:schemeClr val="tx2">
                    <a:lumMod val="10000"/>
                  </a:schemeClr>
                </a:solidFill>
              </a:rPr>
              <a:t>những tên địa phương khác nhau mà em biết</a:t>
            </a:r>
          </a:p>
        </p:txBody>
      </p:sp>
      <p:pic>
        <p:nvPicPr>
          <p:cNvPr id="5" name="Picture 4"/>
          <p:cNvPicPr>
            <a:picLocks noChangeAspect="1"/>
          </p:cNvPicPr>
          <p:nvPr/>
        </p:nvPicPr>
        <p:blipFill>
          <a:blip r:embed="rId2"/>
          <a:stretch>
            <a:fillRect/>
          </a:stretch>
        </p:blipFill>
        <p:spPr>
          <a:xfrm>
            <a:off x="1322363" y="3273589"/>
            <a:ext cx="4375053" cy="2514584"/>
          </a:xfrm>
          <a:prstGeom prst="rect">
            <a:avLst/>
          </a:prstGeom>
        </p:spPr>
      </p:pic>
      <p:sp>
        <p:nvSpPr>
          <p:cNvPr id="7" name="Rectangle 6"/>
          <p:cNvSpPr/>
          <p:nvPr/>
        </p:nvSpPr>
        <p:spPr>
          <a:xfrm>
            <a:off x="1322362" y="5958771"/>
            <a:ext cx="4375052" cy="420564"/>
          </a:xfrm>
          <a:prstGeom prst="rect">
            <a:avLst/>
          </a:prstGeom>
        </p:spPr>
        <p:txBody>
          <a:bodyPr wrap="square">
            <a:spAutoFit/>
          </a:bodyPr>
          <a:lstStyle/>
          <a:p>
            <a:pPr algn="ctr"/>
            <a:r>
              <a:rPr lang="en" sz="2133" b="1" i="1" dirty="0">
                <a:solidFill>
                  <a:schemeClr val="tx2">
                    <a:lumMod val="10000"/>
                  </a:schemeClr>
                </a:solidFill>
              </a:rPr>
              <a:t>Cây trinh nữ (cây xấu hổ)</a:t>
            </a:r>
            <a:endParaRPr lang="en-US" sz="2133" b="1" dirty="0"/>
          </a:p>
        </p:txBody>
      </p:sp>
      <p:pic>
        <p:nvPicPr>
          <p:cNvPr id="8" name="Picture 7"/>
          <p:cNvPicPr>
            <a:picLocks noChangeAspect="1"/>
          </p:cNvPicPr>
          <p:nvPr/>
        </p:nvPicPr>
        <p:blipFill>
          <a:blip r:embed="rId3"/>
          <a:stretch>
            <a:fillRect/>
          </a:stretch>
        </p:blipFill>
        <p:spPr>
          <a:xfrm>
            <a:off x="6281768" y="3271802"/>
            <a:ext cx="5057237" cy="2516373"/>
          </a:xfrm>
          <a:prstGeom prst="rect">
            <a:avLst/>
          </a:prstGeom>
        </p:spPr>
      </p:pic>
      <p:sp>
        <p:nvSpPr>
          <p:cNvPr id="9" name="Rectangle 8"/>
          <p:cNvSpPr/>
          <p:nvPr/>
        </p:nvSpPr>
        <p:spPr>
          <a:xfrm>
            <a:off x="6281768" y="5896297"/>
            <a:ext cx="5057237" cy="420564"/>
          </a:xfrm>
          <a:prstGeom prst="rect">
            <a:avLst/>
          </a:prstGeom>
        </p:spPr>
        <p:txBody>
          <a:bodyPr wrap="square">
            <a:spAutoFit/>
          </a:bodyPr>
          <a:lstStyle/>
          <a:p>
            <a:pPr algn="ctr"/>
            <a:r>
              <a:rPr lang="en" sz="2133" b="1" i="1" dirty="0">
                <a:solidFill>
                  <a:schemeClr val="tx2">
                    <a:lumMod val="10000"/>
                  </a:schemeClr>
                </a:solidFill>
              </a:rPr>
              <a:t>Cây ngô (bắp)</a:t>
            </a:r>
            <a:endParaRPr lang="en-US" sz="2133" b="1" dirty="0"/>
          </a:p>
        </p:txBody>
      </p:sp>
    </p:spTree>
    <p:extLst>
      <p:ext uri="{BB962C8B-B14F-4D97-AF65-F5344CB8AC3E}">
        <p14:creationId xmlns:p14="http://schemas.microsoft.com/office/powerpoint/2010/main" val="27111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29</a:t>
            </a:fld>
            <a:endParaRPr lang="en"/>
          </a:p>
        </p:txBody>
      </p:sp>
      <p:pic>
        <p:nvPicPr>
          <p:cNvPr id="3" name="Picture 2"/>
          <p:cNvPicPr>
            <a:picLocks noChangeAspect="1"/>
          </p:cNvPicPr>
          <p:nvPr/>
        </p:nvPicPr>
        <p:blipFill>
          <a:blip r:embed="rId2"/>
          <a:stretch>
            <a:fillRect/>
          </a:stretch>
        </p:blipFill>
        <p:spPr>
          <a:xfrm>
            <a:off x="1328726" y="1312985"/>
            <a:ext cx="5667607" cy="3917876"/>
          </a:xfrm>
          <a:prstGeom prst="rect">
            <a:avLst/>
          </a:prstGeom>
        </p:spPr>
      </p:pic>
      <p:sp>
        <p:nvSpPr>
          <p:cNvPr id="4" name="Rectangle 3"/>
          <p:cNvSpPr/>
          <p:nvPr/>
        </p:nvSpPr>
        <p:spPr>
          <a:xfrm>
            <a:off x="1328725" y="5371485"/>
            <a:ext cx="5667607" cy="461665"/>
          </a:xfrm>
          <a:prstGeom prst="rect">
            <a:avLst/>
          </a:prstGeom>
        </p:spPr>
        <p:txBody>
          <a:bodyPr wrap="square">
            <a:spAutoFit/>
          </a:bodyPr>
          <a:lstStyle/>
          <a:p>
            <a:pPr algn="ctr"/>
            <a:r>
              <a:rPr lang="en" sz="2400" b="1" i="1" dirty="0">
                <a:solidFill>
                  <a:schemeClr val="tx2">
                    <a:lumMod val="10000"/>
                  </a:schemeClr>
                </a:solidFill>
              </a:rPr>
              <a:t>Con lợn (heo)</a:t>
            </a:r>
            <a:endParaRPr lang="en-US" sz="2400" b="1" dirty="0"/>
          </a:p>
        </p:txBody>
      </p:sp>
      <p:pic>
        <p:nvPicPr>
          <p:cNvPr id="6" name="Picture 5"/>
          <p:cNvPicPr>
            <a:picLocks noChangeAspect="1"/>
          </p:cNvPicPr>
          <p:nvPr/>
        </p:nvPicPr>
        <p:blipFill>
          <a:blip r:embed="rId3"/>
          <a:stretch>
            <a:fillRect/>
          </a:stretch>
        </p:blipFill>
        <p:spPr>
          <a:xfrm>
            <a:off x="7582060" y="1312985"/>
            <a:ext cx="3935560" cy="3917876"/>
          </a:xfrm>
          <a:prstGeom prst="rect">
            <a:avLst/>
          </a:prstGeom>
        </p:spPr>
      </p:pic>
      <p:sp>
        <p:nvSpPr>
          <p:cNvPr id="7" name="Rectangle 6"/>
          <p:cNvSpPr/>
          <p:nvPr/>
        </p:nvSpPr>
        <p:spPr>
          <a:xfrm>
            <a:off x="7582060" y="5363526"/>
            <a:ext cx="3935560" cy="461665"/>
          </a:xfrm>
          <a:prstGeom prst="rect">
            <a:avLst/>
          </a:prstGeom>
        </p:spPr>
        <p:txBody>
          <a:bodyPr wrap="square">
            <a:spAutoFit/>
          </a:bodyPr>
          <a:lstStyle/>
          <a:p>
            <a:pPr algn="ctr"/>
            <a:r>
              <a:rPr lang="en" sz="2400" b="1" i="1" dirty="0">
                <a:solidFill>
                  <a:schemeClr val="tx2">
                    <a:lumMod val="10000"/>
                  </a:schemeClr>
                </a:solidFill>
              </a:rPr>
              <a:t>Cây quất (cây tắc)</a:t>
            </a:r>
            <a:endParaRPr lang="en-US" sz="2400" b="1" dirty="0"/>
          </a:p>
        </p:txBody>
      </p:sp>
    </p:spTree>
    <p:extLst>
      <p:ext uri="{BB962C8B-B14F-4D97-AF65-F5344CB8AC3E}">
        <p14:creationId xmlns:p14="http://schemas.microsoft.com/office/powerpoint/2010/main" val="278651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44;p17"/>
          <p:cNvSpPr txBox="1">
            <a:spLocks noGrp="1"/>
          </p:cNvSpPr>
          <p:nvPr>
            <p:ph type="title"/>
          </p:nvPr>
        </p:nvSpPr>
        <p:spPr>
          <a:xfrm>
            <a:off x="2913016" y="391250"/>
            <a:ext cx="5514703" cy="549275"/>
          </a:xfrm>
          <a:prstGeom prst="rect">
            <a:avLst/>
          </a:prstGeom>
          <a:solidFill>
            <a:schemeClr val="bg1"/>
          </a:solidFill>
        </p:spPr>
        <p:txBody>
          <a:bodyPr spcFirstLastPara="1" vert="horz" wrap="square" lIns="0" tIns="0" rIns="0" bIns="0" rtlCol="0" anchor="t" anchorCtr="0">
            <a:noAutofit/>
          </a:bodyPr>
          <a:lstStyle/>
          <a:p>
            <a:pPr marL="0" indent="0" algn="ctr">
              <a:buNone/>
            </a:pPr>
            <a:r>
              <a:rPr lang="en" sz="3467" b="1" dirty="0">
                <a:solidFill>
                  <a:srgbClr val="FF0000"/>
                </a:solidFill>
                <a:latin typeface="Times New Roman" panose="02020603050405020304" pitchFamily="18" charset="0"/>
                <a:cs typeface="Times New Roman" panose="02020603050405020304" pitchFamily="18" charset="0"/>
              </a:rPr>
              <a:t>NỘI DUNG BÀI HỌC</a:t>
            </a:r>
            <a:endParaRPr sz="3467"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50657" y="3509186"/>
            <a:ext cx="7672740" cy="584775"/>
          </a:xfrm>
          <a:prstGeom prst="rect">
            <a:avLst/>
          </a:prstGeom>
          <a:solidFill>
            <a:schemeClr val="accent2">
              <a:lumMod val="20000"/>
              <a:lumOff val="80000"/>
            </a:schemeClr>
          </a:solid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4 .  </a:t>
            </a:r>
            <a:r>
              <a:rPr lang="en-US" sz="3200" b="1" dirty="0" err="1" smtClean="0">
                <a:latin typeface="Times New Roman" panose="02020603050405020304" pitchFamily="18" charset="0"/>
                <a:cs typeface="Times New Roman" panose="02020603050405020304" pitchFamily="18" charset="0"/>
              </a:rPr>
              <a:t>Sinh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vật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được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gọi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thế</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nào</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50658" y="1372886"/>
            <a:ext cx="7672740" cy="584775"/>
          </a:xfrm>
          <a:prstGeom prst="rect">
            <a:avLst/>
          </a:prstGeom>
          <a:solidFill>
            <a:schemeClr val="accent2">
              <a:lumMod val="20000"/>
              <a:lumOff val="80000"/>
            </a:schemeClr>
          </a:solid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1.Vì </a:t>
            </a:r>
            <a:r>
              <a:rPr lang="en-US" sz="3200" b="1" dirty="0" err="1" smtClean="0">
                <a:latin typeface="Times New Roman" panose="02020603050405020304" pitchFamily="18" charset="0"/>
                <a:cs typeface="Times New Roman" panose="02020603050405020304" pitchFamily="18" charset="0"/>
              </a:rPr>
              <a:t>sao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phải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loại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thế</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giới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sống</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50657" y="2803410"/>
            <a:ext cx="7672740" cy="584775"/>
          </a:xfrm>
          <a:prstGeom prst="rect">
            <a:avLst/>
          </a:prstGeom>
          <a:solidFill>
            <a:schemeClr val="accent2">
              <a:lumMod val="20000"/>
              <a:lumOff val="80000"/>
            </a:schemeClr>
          </a:solid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3. </a:t>
            </a:r>
            <a:r>
              <a:rPr lang="en-US" sz="3200" b="1" dirty="0" err="1" smtClean="0">
                <a:latin typeface="Times New Roman" panose="02020603050405020304" pitchFamily="18" charset="0"/>
                <a:cs typeface="Times New Roman" panose="02020603050405020304" pitchFamily="18" charset="0"/>
              </a:rPr>
              <a:t>Thế</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giới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sống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được</a:t>
            </a:r>
            <a:r>
              <a:rPr lang="en-US" sz="3200" b="1" dirty="0" smtClean="0">
                <a:latin typeface="Times New Roman" panose="02020603050405020304" pitchFamily="18" charset="0"/>
                <a:cs typeface="Times New Roman" panose="02020603050405020304" pitchFamily="18" charset="0"/>
              </a:rPr>
              <a:t> chia </a:t>
            </a:r>
            <a:r>
              <a:rPr lang="en-US" sz="3200" b="1" dirty="0" err="1" smtClean="0">
                <a:latin typeface="Times New Roman" panose="02020603050405020304" pitchFamily="18" charset="0"/>
                <a:cs typeface="Times New Roman" panose="02020603050405020304" pitchFamily="18" charset="0"/>
              </a:rPr>
              <a:t>thành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giới</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150657" y="2097634"/>
            <a:ext cx="8986120" cy="584775"/>
          </a:xfrm>
          <a:prstGeom prst="rect">
            <a:avLst/>
          </a:prstGeom>
          <a:solidFill>
            <a:schemeClr val="accent2">
              <a:lumMod val="20000"/>
              <a:lumOff val="80000"/>
            </a:schemeClr>
          </a:solid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2.Sự </a:t>
            </a:r>
            <a:r>
              <a:rPr lang="en-US" sz="3200" b="1" dirty="0" err="1" smtClean="0">
                <a:latin typeface="Times New Roman" panose="02020603050405020304" pitchFamily="18" charset="0"/>
                <a:cs typeface="Times New Roman" panose="02020603050405020304" pitchFamily="18" charset="0"/>
              </a:rPr>
              <a:t>đa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về</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số</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lượng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loài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môi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trường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sống</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517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3333"/>
              </a:lnSpc>
              <a:spcBef>
                <a:spcPts val="267"/>
              </a:spcBef>
              <a:spcAft>
                <a:spcPts val="267"/>
              </a:spcAft>
            </a:pPr>
            <a:r>
              <a:rPr lang="en-US" sz="2933" i="1" dirty="0"/>
              <a:t>Em hãy nêu cách gọi tên </a:t>
            </a:r>
            <a:br>
              <a:rPr lang="en-US" sz="2933" i="1" dirty="0"/>
            </a:br>
            <a:r>
              <a:rPr lang="en-US" sz="2933" i="1" dirty="0"/>
              <a:t>khoa học của sinh vật.</a:t>
            </a:r>
          </a:p>
        </p:txBody>
      </p:sp>
      <p:sp>
        <p:nvSpPr>
          <p:cNvPr id="3" name="Text Placeholder 2"/>
          <p:cNvSpPr>
            <a:spLocks noGrp="1"/>
          </p:cNvSpPr>
          <p:nvPr>
            <p:ph type="body" idx="1"/>
          </p:nvPr>
        </p:nvSpPr>
        <p:spPr>
          <a:xfrm>
            <a:off x="-343333" y="2138400"/>
            <a:ext cx="8037341" cy="3848000"/>
          </a:xfrm>
        </p:spPr>
        <p:txBody>
          <a:bodyPr/>
          <a:lstStyle/>
          <a:p>
            <a:r>
              <a:rPr lang="en-US" sz="2667" dirty="0">
                <a:latin typeface="+mj-lt"/>
              </a:rPr>
              <a:t>Năm 1753, nhà sinh vật học Các Lin-nê-ớt dựa vào quan sát nhiều sinh vật đã đưa ra cách gọi tên khoa học của sinh vật. </a:t>
            </a:r>
          </a:p>
          <a:p>
            <a:pPr algn="just"/>
            <a:r>
              <a:rPr lang="en-US" sz="3200" b="1" i="1" dirty="0">
                <a:latin typeface="+mj-lt"/>
              </a:rPr>
              <a:t>Tên khoa học của sinh vật: gồm 2 từ được viết in nghiêng, từ thứ nhất viết hoa chữ </a:t>
            </a:r>
            <a:r>
              <a:rPr lang="en-US" sz="3200" b="1" i="1" dirty="0" err="1">
                <a:latin typeface="+mj-lt"/>
              </a:rPr>
              <a:t>cái</a:t>
            </a:r>
            <a:r>
              <a:rPr lang="en-US" sz="3200" b="1" i="1" dirty="0">
                <a:latin typeface="+mj-lt"/>
              </a:rPr>
              <a:t> </a:t>
            </a:r>
            <a:r>
              <a:rPr lang="en-US" sz="3200" b="1" i="1" dirty="0" err="1" smtClean="0">
                <a:latin typeface="+mj-lt"/>
              </a:rPr>
              <a:t>đầu</a:t>
            </a:r>
            <a:r>
              <a:rPr lang="en-US" sz="3200" b="1" i="1" dirty="0" smtClean="0">
                <a:latin typeface="+mj-lt"/>
              </a:rPr>
              <a:t> </a:t>
            </a:r>
            <a:r>
              <a:rPr lang="en-US" sz="3200" b="1" i="1" dirty="0">
                <a:latin typeface="+mj-lt"/>
              </a:rPr>
              <a:t>là </a:t>
            </a:r>
            <a:r>
              <a:rPr lang="en-US" sz="3200" b="1" i="1" dirty="0" err="1">
                <a:latin typeface="+mj-lt"/>
              </a:rPr>
              <a:t>tên</a:t>
            </a:r>
            <a:r>
              <a:rPr lang="en-US" sz="3200" b="1" i="1" dirty="0">
                <a:latin typeface="+mj-lt"/>
              </a:rPr>
              <a:t> </a:t>
            </a:r>
            <a:r>
              <a:rPr lang="en-US" sz="3200" b="1" i="1" dirty="0" smtClean="0">
                <a:latin typeface="+mj-lt"/>
              </a:rPr>
              <a:t>chi ,</a:t>
            </a:r>
            <a:r>
              <a:rPr lang="en-US" sz="3200" b="1" i="1" dirty="0" err="1" smtClean="0">
                <a:latin typeface="+mj-lt"/>
              </a:rPr>
              <a:t>từ</a:t>
            </a:r>
            <a:r>
              <a:rPr lang="en-US" sz="3200" b="1" i="1" dirty="0" smtClean="0">
                <a:latin typeface="+mj-lt"/>
              </a:rPr>
              <a:t> </a:t>
            </a:r>
            <a:r>
              <a:rPr lang="en-US" sz="3200" b="1" i="1" dirty="0">
                <a:latin typeface="+mj-lt"/>
              </a:rPr>
              <a:t>thứ hai </a:t>
            </a:r>
            <a:r>
              <a:rPr lang="en-US" sz="3200" b="1" i="1" dirty="0" err="1">
                <a:latin typeface="+mj-lt"/>
              </a:rPr>
              <a:t>viết</a:t>
            </a:r>
            <a:r>
              <a:rPr lang="en-US" sz="3200" b="1" i="1" dirty="0">
                <a:latin typeface="+mj-lt"/>
              </a:rPr>
              <a:t> </a:t>
            </a:r>
            <a:r>
              <a:rPr lang="en-US" sz="3200" b="1" i="1" dirty="0" err="1" smtClean="0">
                <a:latin typeface="+mj-lt"/>
              </a:rPr>
              <a:t>thường</a:t>
            </a:r>
            <a:r>
              <a:rPr lang="en-US" sz="3200" b="1" i="1" dirty="0" smtClean="0">
                <a:latin typeface="+mj-lt"/>
              </a:rPr>
              <a:t> </a:t>
            </a:r>
            <a:r>
              <a:rPr lang="en-US" sz="3200" b="1" i="1" dirty="0" err="1" smtClean="0">
                <a:latin typeface="+mj-lt"/>
              </a:rPr>
              <a:t>là</a:t>
            </a:r>
            <a:r>
              <a:rPr lang="en-US" sz="3200" b="1" i="1" dirty="0" smtClean="0">
                <a:latin typeface="+mj-lt"/>
              </a:rPr>
              <a:t> </a:t>
            </a:r>
            <a:r>
              <a:rPr lang="en-US" sz="3200" b="1" i="1" dirty="0">
                <a:latin typeface="+mj-lt"/>
              </a:rPr>
              <a:t>tên loài.</a:t>
            </a:r>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30</a:t>
            </a:fld>
            <a:endParaRPr lang="en"/>
          </a:p>
        </p:txBody>
      </p:sp>
      <p:pic>
        <p:nvPicPr>
          <p:cNvPr id="5" name="Picture 4"/>
          <p:cNvPicPr>
            <a:picLocks noChangeAspect="1"/>
          </p:cNvPicPr>
          <p:nvPr/>
        </p:nvPicPr>
        <p:blipFill>
          <a:blip r:embed="rId2"/>
          <a:stretch>
            <a:fillRect/>
          </a:stretch>
        </p:blipFill>
        <p:spPr>
          <a:xfrm>
            <a:off x="7829549" y="76200"/>
            <a:ext cx="4381055" cy="6629400"/>
          </a:xfrm>
          <a:prstGeom prst="rect">
            <a:avLst/>
          </a:prstGeom>
        </p:spPr>
      </p:pic>
      <p:pic>
        <p:nvPicPr>
          <p:cNvPr id="6" name="Picture 5"/>
          <p:cNvPicPr>
            <a:picLocks noChangeAspect="1"/>
          </p:cNvPicPr>
          <p:nvPr/>
        </p:nvPicPr>
        <p:blipFill>
          <a:blip r:embed="rId3"/>
          <a:stretch>
            <a:fillRect/>
          </a:stretch>
        </p:blipFill>
        <p:spPr>
          <a:xfrm>
            <a:off x="2261382" y="6142909"/>
            <a:ext cx="3342249" cy="2592396"/>
          </a:xfrm>
          <a:prstGeom prst="rect">
            <a:avLst/>
          </a:prstGeom>
        </p:spPr>
      </p:pic>
    </p:spTree>
    <p:extLst>
      <p:ext uri="{BB962C8B-B14F-4D97-AF65-F5344CB8AC3E}">
        <p14:creationId xmlns:p14="http://schemas.microsoft.com/office/powerpoint/2010/main" val="408093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Thảo luận và trả lời câu hỏi</a:t>
            </a:r>
          </a:p>
        </p:txBody>
      </p:sp>
      <p:sp>
        <p:nvSpPr>
          <p:cNvPr id="3" name="Slide Number Placeholder 2"/>
          <p:cNvSpPr>
            <a:spLocks noGrp="1"/>
          </p:cNvSpPr>
          <p:nvPr>
            <p:ph type="sldNum" idx="12"/>
          </p:nvPr>
        </p:nvSpPr>
        <p:spPr/>
        <p:txBody>
          <a:bodyPr/>
          <a:lstStyle/>
          <a:p>
            <a:pPr algn="ctr"/>
            <a:fld id="{00000000-1234-1234-1234-123412341234}" type="slidenum">
              <a:rPr lang="en" smtClean="0"/>
              <a:pPr algn="ctr"/>
              <a:t>31</a:t>
            </a:fld>
            <a:endParaRPr lang="en"/>
          </a:p>
        </p:txBody>
      </p:sp>
      <p:sp>
        <p:nvSpPr>
          <p:cNvPr id="4" name="Rectangle 3"/>
          <p:cNvSpPr/>
          <p:nvPr/>
        </p:nvSpPr>
        <p:spPr>
          <a:xfrm>
            <a:off x="1125415" y="1923684"/>
            <a:ext cx="8159261" cy="1323439"/>
          </a:xfrm>
          <a:prstGeom prst="rect">
            <a:avLst/>
          </a:prstGeom>
        </p:spPr>
        <p:txBody>
          <a:bodyPr wrap="square">
            <a:spAutoFit/>
          </a:bodyPr>
          <a:lstStyle/>
          <a:p>
            <a:pPr algn="just">
              <a:lnSpc>
                <a:spcPts val="3200"/>
              </a:lnSpc>
              <a:spcBef>
                <a:spcPts val="267"/>
              </a:spcBef>
              <a:spcAft>
                <a:spcPts val="267"/>
              </a:spcAft>
            </a:pPr>
            <a:r>
              <a:rPr lang="en-US" sz="2667" i="1" dirty="0"/>
              <a:t>Chuồn chuồn, dơi và đại bàng đều có cánh và biết bay, nhưng chúng lại được xếp vào ba lớp động vật khác nhau. Đó là những lớp động vật nào?</a:t>
            </a:r>
          </a:p>
        </p:txBody>
      </p:sp>
      <p:pic>
        <p:nvPicPr>
          <p:cNvPr id="5" name="Picture 4"/>
          <p:cNvPicPr>
            <a:picLocks noChangeAspect="1"/>
          </p:cNvPicPr>
          <p:nvPr/>
        </p:nvPicPr>
        <p:blipFill>
          <a:blip r:embed="rId2"/>
          <a:stretch>
            <a:fillRect/>
          </a:stretch>
        </p:blipFill>
        <p:spPr>
          <a:xfrm>
            <a:off x="881467" y="3444253"/>
            <a:ext cx="6002324" cy="2977948"/>
          </a:xfrm>
          <a:prstGeom prst="rect">
            <a:avLst/>
          </a:prstGeom>
        </p:spPr>
      </p:pic>
      <p:sp>
        <p:nvSpPr>
          <p:cNvPr id="6" name="Rectangle 5"/>
          <p:cNvSpPr/>
          <p:nvPr/>
        </p:nvSpPr>
        <p:spPr>
          <a:xfrm>
            <a:off x="6805116" y="4008401"/>
            <a:ext cx="4974439" cy="1323632"/>
          </a:xfrm>
          <a:prstGeom prst="rect">
            <a:avLst/>
          </a:prstGeom>
        </p:spPr>
        <p:txBody>
          <a:bodyPr wrap="none">
            <a:spAutoFit/>
          </a:bodyPr>
          <a:lstStyle/>
          <a:p>
            <a:pPr marL="457189" indent="-457189">
              <a:buFont typeface="Wingdings" panose="05000000000000000000" pitchFamily="2" charset="2"/>
              <a:buChar char="§"/>
            </a:pPr>
            <a:r>
              <a:rPr lang="en-US" sz="2667" dirty="0"/>
              <a:t>Chuồn chuồn thuộc lớp sâu bọ.</a:t>
            </a:r>
          </a:p>
          <a:p>
            <a:pPr marL="457189" indent="-457189">
              <a:buFont typeface="Wingdings" panose="05000000000000000000" pitchFamily="2" charset="2"/>
              <a:buChar char="§"/>
            </a:pPr>
            <a:r>
              <a:rPr lang="en-US" sz="2667" dirty="0"/>
              <a:t>Dợi thuộc lớp thú.</a:t>
            </a:r>
          </a:p>
          <a:p>
            <a:pPr marL="457189" indent="-457189">
              <a:buFont typeface="Wingdings" panose="05000000000000000000" pitchFamily="2" charset="2"/>
              <a:buChar char="§"/>
            </a:pPr>
            <a:r>
              <a:rPr lang="en-US" sz="2667" dirty="0"/>
              <a:t>Đại bàng thuộc lớp chim. </a:t>
            </a:r>
          </a:p>
        </p:txBody>
      </p:sp>
    </p:spTree>
    <p:extLst>
      <p:ext uri="{BB962C8B-B14F-4D97-AF65-F5344CB8AC3E}">
        <p14:creationId xmlns:p14="http://schemas.microsoft.com/office/powerpoint/2010/main" val="249475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80">
                                          <p:stCondLst>
                                            <p:cond delay="0"/>
                                          </p:stCondLst>
                                        </p:cTn>
                                        <p:tgtEl>
                                          <p:spTgt spid="6">
                                            <p:txEl>
                                              <p:pRg st="0" end="0"/>
                                            </p:txEl>
                                          </p:spTgt>
                                        </p:tgtEl>
                                      </p:cBhvr>
                                    </p:animEffect>
                                    <p:anim calcmode="lin" valueType="num">
                                      <p:cBhvr>
                                        <p:cTn id="2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6">
                                            <p:txEl>
                                              <p:pRg st="0" end="0"/>
                                            </p:txEl>
                                          </p:spTgt>
                                        </p:tgtEl>
                                      </p:cBhvr>
                                      <p:to x="100000" y="60000"/>
                                    </p:animScale>
                                    <p:animScale>
                                      <p:cBhvr>
                                        <p:cTn id="34" dur="166" decel="50000">
                                          <p:stCondLst>
                                            <p:cond delay="676"/>
                                          </p:stCondLst>
                                        </p:cTn>
                                        <p:tgtEl>
                                          <p:spTgt spid="6">
                                            <p:txEl>
                                              <p:pRg st="0" end="0"/>
                                            </p:txEl>
                                          </p:spTgt>
                                        </p:tgtEl>
                                      </p:cBhvr>
                                      <p:to x="100000" y="100000"/>
                                    </p:animScale>
                                    <p:animScale>
                                      <p:cBhvr>
                                        <p:cTn id="35" dur="26">
                                          <p:stCondLst>
                                            <p:cond delay="1312"/>
                                          </p:stCondLst>
                                        </p:cTn>
                                        <p:tgtEl>
                                          <p:spTgt spid="6">
                                            <p:txEl>
                                              <p:pRg st="0" end="0"/>
                                            </p:txEl>
                                          </p:spTgt>
                                        </p:tgtEl>
                                      </p:cBhvr>
                                      <p:to x="100000" y="80000"/>
                                    </p:animScale>
                                    <p:animScale>
                                      <p:cBhvr>
                                        <p:cTn id="36" dur="166" decel="50000">
                                          <p:stCondLst>
                                            <p:cond delay="1338"/>
                                          </p:stCondLst>
                                        </p:cTn>
                                        <p:tgtEl>
                                          <p:spTgt spid="6">
                                            <p:txEl>
                                              <p:pRg st="0" end="0"/>
                                            </p:txEl>
                                          </p:spTgt>
                                        </p:tgtEl>
                                      </p:cBhvr>
                                      <p:to x="100000" y="100000"/>
                                    </p:animScale>
                                    <p:animScale>
                                      <p:cBhvr>
                                        <p:cTn id="37" dur="26">
                                          <p:stCondLst>
                                            <p:cond delay="1642"/>
                                          </p:stCondLst>
                                        </p:cTn>
                                        <p:tgtEl>
                                          <p:spTgt spid="6">
                                            <p:txEl>
                                              <p:pRg st="0" end="0"/>
                                            </p:txEl>
                                          </p:spTgt>
                                        </p:tgtEl>
                                      </p:cBhvr>
                                      <p:to x="100000" y="90000"/>
                                    </p:animScale>
                                    <p:animScale>
                                      <p:cBhvr>
                                        <p:cTn id="38" dur="166" decel="50000">
                                          <p:stCondLst>
                                            <p:cond delay="1668"/>
                                          </p:stCondLst>
                                        </p:cTn>
                                        <p:tgtEl>
                                          <p:spTgt spid="6">
                                            <p:txEl>
                                              <p:pRg st="0" end="0"/>
                                            </p:txEl>
                                          </p:spTgt>
                                        </p:tgtEl>
                                      </p:cBhvr>
                                      <p:to x="100000" y="100000"/>
                                    </p:animScale>
                                    <p:animScale>
                                      <p:cBhvr>
                                        <p:cTn id="39" dur="26">
                                          <p:stCondLst>
                                            <p:cond delay="1808"/>
                                          </p:stCondLst>
                                        </p:cTn>
                                        <p:tgtEl>
                                          <p:spTgt spid="6">
                                            <p:txEl>
                                              <p:pRg st="0" end="0"/>
                                            </p:txEl>
                                          </p:spTgt>
                                        </p:tgtEl>
                                      </p:cBhvr>
                                      <p:to x="100000" y="95000"/>
                                    </p:animScale>
                                    <p:animScale>
                                      <p:cBhvr>
                                        <p:cTn id="40" dur="166" decel="50000">
                                          <p:stCondLst>
                                            <p:cond delay="1834"/>
                                          </p:stCondLst>
                                        </p:cTn>
                                        <p:tgtEl>
                                          <p:spTgt spid="6">
                                            <p:txEl>
                                              <p:pRg st="0" end="0"/>
                                            </p:txEl>
                                          </p:spTgt>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wipe(down)">
                                      <p:cBhvr>
                                        <p:cTn id="43" dur="580">
                                          <p:stCondLst>
                                            <p:cond delay="0"/>
                                          </p:stCondLst>
                                        </p:cTn>
                                        <p:tgtEl>
                                          <p:spTgt spid="6">
                                            <p:txEl>
                                              <p:pRg st="1" end="1"/>
                                            </p:txEl>
                                          </p:spTgt>
                                        </p:tgtEl>
                                      </p:cBhvr>
                                    </p:animEffect>
                                    <p:anim calcmode="lin" valueType="num">
                                      <p:cBhvr>
                                        <p:cTn id="44"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xEl>
                                              <p:pRg st="1" end="1"/>
                                            </p:txEl>
                                          </p:spTgt>
                                        </p:tgtEl>
                                      </p:cBhvr>
                                      <p:to x="100000" y="60000"/>
                                    </p:animScale>
                                    <p:animScale>
                                      <p:cBhvr>
                                        <p:cTn id="50" dur="166" decel="50000">
                                          <p:stCondLst>
                                            <p:cond delay="676"/>
                                          </p:stCondLst>
                                        </p:cTn>
                                        <p:tgtEl>
                                          <p:spTgt spid="6">
                                            <p:txEl>
                                              <p:pRg st="1" end="1"/>
                                            </p:txEl>
                                          </p:spTgt>
                                        </p:tgtEl>
                                      </p:cBhvr>
                                      <p:to x="100000" y="100000"/>
                                    </p:animScale>
                                    <p:animScale>
                                      <p:cBhvr>
                                        <p:cTn id="51" dur="26">
                                          <p:stCondLst>
                                            <p:cond delay="1312"/>
                                          </p:stCondLst>
                                        </p:cTn>
                                        <p:tgtEl>
                                          <p:spTgt spid="6">
                                            <p:txEl>
                                              <p:pRg st="1" end="1"/>
                                            </p:txEl>
                                          </p:spTgt>
                                        </p:tgtEl>
                                      </p:cBhvr>
                                      <p:to x="100000" y="80000"/>
                                    </p:animScale>
                                    <p:animScale>
                                      <p:cBhvr>
                                        <p:cTn id="52" dur="166" decel="50000">
                                          <p:stCondLst>
                                            <p:cond delay="1338"/>
                                          </p:stCondLst>
                                        </p:cTn>
                                        <p:tgtEl>
                                          <p:spTgt spid="6">
                                            <p:txEl>
                                              <p:pRg st="1" end="1"/>
                                            </p:txEl>
                                          </p:spTgt>
                                        </p:tgtEl>
                                      </p:cBhvr>
                                      <p:to x="100000" y="100000"/>
                                    </p:animScale>
                                    <p:animScale>
                                      <p:cBhvr>
                                        <p:cTn id="53" dur="26">
                                          <p:stCondLst>
                                            <p:cond delay="1642"/>
                                          </p:stCondLst>
                                        </p:cTn>
                                        <p:tgtEl>
                                          <p:spTgt spid="6">
                                            <p:txEl>
                                              <p:pRg st="1" end="1"/>
                                            </p:txEl>
                                          </p:spTgt>
                                        </p:tgtEl>
                                      </p:cBhvr>
                                      <p:to x="100000" y="90000"/>
                                    </p:animScale>
                                    <p:animScale>
                                      <p:cBhvr>
                                        <p:cTn id="54" dur="166" decel="50000">
                                          <p:stCondLst>
                                            <p:cond delay="1668"/>
                                          </p:stCondLst>
                                        </p:cTn>
                                        <p:tgtEl>
                                          <p:spTgt spid="6">
                                            <p:txEl>
                                              <p:pRg st="1" end="1"/>
                                            </p:txEl>
                                          </p:spTgt>
                                        </p:tgtEl>
                                      </p:cBhvr>
                                      <p:to x="100000" y="100000"/>
                                    </p:animScale>
                                    <p:animScale>
                                      <p:cBhvr>
                                        <p:cTn id="55" dur="26">
                                          <p:stCondLst>
                                            <p:cond delay="1808"/>
                                          </p:stCondLst>
                                        </p:cTn>
                                        <p:tgtEl>
                                          <p:spTgt spid="6">
                                            <p:txEl>
                                              <p:pRg st="1" end="1"/>
                                            </p:txEl>
                                          </p:spTgt>
                                        </p:tgtEl>
                                      </p:cBhvr>
                                      <p:to x="100000" y="95000"/>
                                    </p:animScale>
                                    <p:animScale>
                                      <p:cBhvr>
                                        <p:cTn id="56" dur="166" decel="50000">
                                          <p:stCondLst>
                                            <p:cond delay="1834"/>
                                          </p:stCondLst>
                                        </p:cTn>
                                        <p:tgtEl>
                                          <p:spTgt spid="6">
                                            <p:txEl>
                                              <p:pRg st="1" end="1"/>
                                            </p:txEl>
                                          </p:spTgt>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6">
                                            <p:txEl>
                                              <p:pRg st="2" end="2"/>
                                            </p:txEl>
                                          </p:spTgt>
                                        </p:tgtEl>
                                        <p:attrNameLst>
                                          <p:attrName>style.visibility</p:attrName>
                                        </p:attrNameLst>
                                      </p:cBhvr>
                                      <p:to>
                                        <p:strVal val="visible"/>
                                      </p:to>
                                    </p:set>
                                    <p:animEffect transition="in" filter="wipe(down)">
                                      <p:cBhvr>
                                        <p:cTn id="59" dur="580">
                                          <p:stCondLst>
                                            <p:cond delay="0"/>
                                          </p:stCondLst>
                                        </p:cTn>
                                        <p:tgtEl>
                                          <p:spTgt spid="6">
                                            <p:txEl>
                                              <p:pRg st="2" end="2"/>
                                            </p:txEl>
                                          </p:spTgt>
                                        </p:tgtEl>
                                      </p:cBhvr>
                                    </p:animEffect>
                                    <p:anim calcmode="lin" valueType="num">
                                      <p:cBhvr>
                                        <p:cTn id="60"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6">
                                            <p:txEl>
                                              <p:pRg st="2" end="2"/>
                                            </p:txEl>
                                          </p:spTgt>
                                        </p:tgtEl>
                                      </p:cBhvr>
                                      <p:to x="100000" y="60000"/>
                                    </p:animScale>
                                    <p:animScale>
                                      <p:cBhvr>
                                        <p:cTn id="66" dur="166" decel="50000">
                                          <p:stCondLst>
                                            <p:cond delay="676"/>
                                          </p:stCondLst>
                                        </p:cTn>
                                        <p:tgtEl>
                                          <p:spTgt spid="6">
                                            <p:txEl>
                                              <p:pRg st="2" end="2"/>
                                            </p:txEl>
                                          </p:spTgt>
                                        </p:tgtEl>
                                      </p:cBhvr>
                                      <p:to x="100000" y="100000"/>
                                    </p:animScale>
                                    <p:animScale>
                                      <p:cBhvr>
                                        <p:cTn id="67" dur="26">
                                          <p:stCondLst>
                                            <p:cond delay="1312"/>
                                          </p:stCondLst>
                                        </p:cTn>
                                        <p:tgtEl>
                                          <p:spTgt spid="6">
                                            <p:txEl>
                                              <p:pRg st="2" end="2"/>
                                            </p:txEl>
                                          </p:spTgt>
                                        </p:tgtEl>
                                      </p:cBhvr>
                                      <p:to x="100000" y="80000"/>
                                    </p:animScale>
                                    <p:animScale>
                                      <p:cBhvr>
                                        <p:cTn id="68" dur="166" decel="50000">
                                          <p:stCondLst>
                                            <p:cond delay="1338"/>
                                          </p:stCondLst>
                                        </p:cTn>
                                        <p:tgtEl>
                                          <p:spTgt spid="6">
                                            <p:txEl>
                                              <p:pRg st="2" end="2"/>
                                            </p:txEl>
                                          </p:spTgt>
                                        </p:tgtEl>
                                      </p:cBhvr>
                                      <p:to x="100000" y="100000"/>
                                    </p:animScale>
                                    <p:animScale>
                                      <p:cBhvr>
                                        <p:cTn id="69" dur="26">
                                          <p:stCondLst>
                                            <p:cond delay="1642"/>
                                          </p:stCondLst>
                                        </p:cTn>
                                        <p:tgtEl>
                                          <p:spTgt spid="6">
                                            <p:txEl>
                                              <p:pRg st="2" end="2"/>
                                            </p:txEl>
                                          </p:spTgt>
                                        </p:tgtEl>
                                      </p:cBhvr>
                                      <p:to x="100000" y="90000"/>
                                    </p:animScale>
                                    <p:animScale>
                                      <p:cBhvr>
                                        <p:cTn id="70" dur="166" decel="50000">
                                          <p:stCondLst>
                                            <p:cond delay="1668"/>
                                          </p:stCondLst>
                                        </p:cTn>
                                        <p:tgtEl>
                                          <p:spTgt spid="6">
                                            <p:txEl>
                                              <p:pRg st="2" end="2"/>
                                            </p:txEl>
                                          </p:spTgt>
                                        </p:tgtEl>
                                      </p:cBhvr>
                                      <p:to x="100000" y="100000"/>
                                    </p:animScale>
                                    <p:animScale>
                                      <p:cBhvr>
                                        <p:cTn id="71" dur="26">
                                          <p:stCondLst>
                                            <p:cond delay="1808"/>
                                          </p:stCondLst>
                                        </p:cTn>
                                        <p:tgtEl>
                                          <p:spTgt spid="6">
                                            <p:txEl>
                                              <p:pRg st="2" end="2"/>
                                            </p:txEl>
                                          </p:spTgt>
                                        </p:tgtEl>
                                      </p:cBhvr>
                                      <p:to x="100000" y="95000"/>
                                    </p:animScale>
                                    <p:animScale>
                                      <p:cBhvr>
                                        <p:cTn id="72" dur="166" decel="50000">
                                          <p:stCondLst>
                                            <p:cond delay="1834"/>
                                          </p:stCondLst>
                                        </p:cTn>
                                        <p:tgtEl>
                                          <p:spTgt spid="6">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422401" y="0"/>
            <a:ext cx="8693833" cy="863760"/>
          </a:xfrm>
          <a:solidFill>
            <a:schemeClr val="accent6">
              <a:lumMod val="20000"/>
              <a:lumOff val="80000"/>
            </a:schemeClr>
          </a:solidFill>
        </p:spPr>
        <p:txBody>
          <a:bodyPr/>
          <a:lstStyle/>
          <a:p>
            <a:pPr marL="0" indent="0" algn="ctr">
              <a:buNone/>
            </a:pPr>
            <a:r>
              <a:rPr lang="en-US" sz="2933" b="1" dirty="0">
                <a:latin typeface="+mj-lt"/>
              </a:rPr>
              <a:t>TỔNG KẾT KIẾN THỨC</a:t>
            </a:r>
          </a:p>
        </p:txBody>
      </p:sp>
      <p:sp>
        <p:nvSpPr>
          <p:cNvPr id="3" name="Slide Number Placeholder 2"/>
          <p:cNvSpPr>
            <a:spLocks noGrp="1"/>
          </p:cNvSpPr>
          <p:nvPr>
            <p:ph type="sldNum" idx="12"/>
          </p:nvPr>
        </p:nvSpPr>
        <p:spPr/>
        <p:txBody>
          <a:bodyPr/>
          <a:lstStyle/>
          <a:p>
            <a:pPr algn="ctr"/>
            <a:fld id="{00000000-1234-1234-1234-123412341234}" type="slidenum">
              <a:rPr lang="en" smtClean="0"/>
              <a:pPr algn="ctr"/>
              <a:t>32</a:t>
            </a:fld>
            <a:endParaRPr lang="en"/>
          </a:p>
        </p:txBody>
      </p:sp>
      <p:pic>
        <p:nvPicPr>
          <p:cNvPr id="5" name="Picture 4"/>
          <p:cNvPicPr>
            <a:picLocks noChangeAspect="1"/>
          </p:cNvPicPr>
          <p:nvPr/>
        </p:nvPicPr>
        <p:blipFill>
          <a:blip r:embed="rId2"/>
          <a:stretch>
            <a:fillRect/>
          </a:stretch>
        </p:blipFill>
        <p:spPr>
          <a:xfrm>
            <a:off x="0" y="863760"/>
            <a:ext cx="12192000" cy="5994240"/>
          </a:xfrm>
          <a:prstGeom prst="rect">
            <a:avLst/>
          </a:prstGeom>
        </p:spPr>
      </p:pic>
    </p:spTree>
    <p:extLst>
      <p:ext uri="{BB962C8B-B14F-4D97-AF65-F5344CB8AC3E}">
        <p14:creationId xmlns:p14="http://schemas.microsoft.com/office/powerpoint/2010/main" val="304295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33" b="1" dirty="0"/>
              <a:t>Luyện tập – Trả lời câu hỏi trắc nghiệm</a:t>
            </a:r>
          </a:p>
        </p:txBody>
      </p:sp>
      <p:sp>
        <p:nvSpPr>
          <p:cNvPr id="3" name="Slide Number Placeholder 2"/>
          <p:cNvSpPr>
            <a:spLocks noGrp="1"/>
          </p:cNvSpPr>
          <p:nvPr>
            <p:ph type="sldNum" idx="12"/>
          </p:nvPr>
        </p:nvSpPr>
        <p:spPr/>
        <p:txBody>
          <a:bodyPr/>
          <a:lstStyle/>
          <a:p>
            <a:pPr algn="ctr"/>
            <a:fld id="{00000000-1234-1234-1234-123412341234}" type="slidenum">
              <a:rPr lang="en" smtClean="0"/>
              <a:pPr algn="ctr"/>
              <a:t>33</a:t>
            </a:fld>
            <a:endParaRPr lang="en"/>
          </a:p>
        </p:txBody>
      </p:sp>
      <p:sp>
        <p:nvSpPr>
          <p:cNvPr id="4" name="Google Shape;330;p45"/>
          <p:cNvSpPr txBox="1"/>
          <p:nvPr/>
        </p:nvSpPr>
        <p:spPr>
          <a:xfrm>
            <a:off x="1359220" y="2158041"/>
            <a:ext cx="5832587" cy="1359292"/>
          </a:xfrm>
          <a:prstGeom prst="rect">
            <a:avLst/>
          </a:prstGeom>
          <a:noFill/>
          <a:ln>
            <a:noFill/>
          </a:ln>
        </p:spPr>
        <p:txBody>
          <a:bodyPr spcFirstLastPara="1" wrap="square" lIns="121900" tIns="121900" rIns="121900" bIns="121900" anchor="ctr" anchorCtr="0">
            <a:noAutofit/>
          </a:bodyPr>
          <a:lstStyle/>
          <a:p>
            <a:pPr algn="just"/>
            <a:r>
              <a:rPr lang="en" sz="2667" i="1" dirty="0">
                <a:solidFill>
                  <a:schemeClr val="accent4">
                    <a:lumMod val="50000"/>
                  </a:schemeClr>
                </a:solidFill>
                <a:ea typeface="Muli"/>
                <a:cs typeface="Muli"/>
                <a:sym typeface="Muli"/>
              </a:rPr>
              <a:t>Cho đến nay, ước tính trên Trái đất có khoảng bao nhiêu loài?</a:t>
            </a:r>
            <a:endParaRPr sz="2667" i="1" dirty="0">
              <a:solidFill>
                <a:schemeClr val="accent4">
                  <a:lumMod val="50000"/>
                </a:schemeClr>
              </a:solidFill>
              <a:ea typeface="Muli"/>
              <a:cs typeface="Muli"/>
              <a:sym typeface="Muli"/>
            </a:endParaRPr>
          </a:p>
        </p:txBody>
      </p:sp>
      <p:sp>
        <p:nvSpPr>
          <p:cNvPr id="5" name="Round Same Side Corner Rectangle 4"/>
          <p:cNvSpPr/>
          <p:nvPr/>
        </p:nvSpPr>
        <p:spPr>
          <a:xfrm rot="16200000">
            <a:off x="2819635" y="2461845"/>
            <a:ext cx="775643" cy="3344431"/>
          </a:xfrm>
          <a:prstGeom prst="round2SameRect">
            <a:avLst>
              <a:gd name="adj1" fmla="val 23321"/>
              <a:gd name="adj2" fmla="val 0"/>
            </a:avLst>
          </a:prstGeom>
          <a:solidFill>
            <a:schemeClr val="accent2">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6" name="Round Same Side Corner Rectangle 5"/>
          <p:cNvSpPr/>
          <p:nvPr/>
        </p:nvSpPr>
        <p:spPr>
          <a:xfrm rot="5400000" flipH="1">
            <a:off x="5138847" y="3613919"/>
            <a:ext cx="775644" cy="1040277"/>
          </a:xfrm>
          <a:prstGeom prst="round2SameRect">
            <a:avLst>
              <a:gd name="adj1" fmla="val 34679"/>
              <a:gd name="adj2" fmla="val 0"/>
            </a:avLst>
          </a:prstGeom>
          <a:solidFill>
            <a:schemeClr val="accent2">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7" name="Round Same Side Corner Rectangle 6"/>
          <p:cNvSpPr/>
          <p:nvPr/>
        </p:nvSpPr>
        <p:spPr>
          <a:xfrm rot="16200000">
            <a:off x="2803182" y="3645467"/>
            <a:ext cx="808549" cy="3344431"/>
          </a:xfrm>
          <a:prstGeom prst="round2SameRect">
            <a:avLst>
              <a:gd name="adj1" fmla="val 23321"/>
              <a:gd name="adj2" fmla="val 7238"/>
            </a:avLst>
          </a:prstGeom>
          <a:solidFill>
            <a:schemeClr val="accent2"/>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8" name="Round Same Side Corner Rectangle 7"/>
          <p:cNvSpPr/>
          <p:nvPr/>
        </p:nvSpPr>
        <p:spPr>
          <a:xfrm rot="5400000" flipH="1">
            <a:off x="5114561" y="4789710"/>
            <a:ext cx="824215" cy="1040273"/>
          </a:xfrm>
          <a:prstGeom prst="round2SameRect">
            <a:avLst>
              <a:gd name="adj1" fmla="val 34679"/>
              <a:gd name="adj2" fmla="val 0"/>
            </a:avLst>
          </a:prstGeom>
          <a:solidFill>
            <a:schemeClr val="accent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9" name="Round Same Side Corner Rectangle 8"/>
          <p:cNvSpPr/>
          <p:nvPr/>
        </p:nvSpPr>
        <p:spPr>
          <a:xfrm rot="16200000">
            <a:off x="8394682" y="2461909"/>
            <a:ext cx="775644" cy="3311491"/>
          </a:xfrm>
          <a:prstGeom prst="round2SameRect">
            <a:avLst>
              <a:gd name="adj1" fmla="val 23321"/>
              <a:gd name="adj2" fmla="val 0"/>
            </a:avLst>
          </a:prstGeom>
          <a:solidFill>
            <a:schemeClr val="accent2">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0" name="Round Same Side Corner Rectangle 9"/>
          <p:cNvSpPr/>
          <p:nvPr/>
        </p:nvSpPr>
        <p:spPr>
          <a:xfrm rot="5400000" flipH="1">
            <a:off x="10645400" y="3645383"/>
            <a:ext cx="775645" cy="944544"/>
          </a:xfrm>
          <a:prstGeom prst="round2SameRect">
            <a:avLst>
              <a:gd name="adj1" fmla="val 34679"/>
              <a:gd name="adj2" fmla="val 0"/>
            </a:avLst>
          </a:prstGeom>
          <a:solidFill>
            <a:schemeClr val="accent2">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1" name="Round Same Side Corner Rectangle 10"/>
          <p:cNvSpPr/>
          <p:nvPr/>
        </p:nvSpPr>
        <p:spPr>
          <a:xfrm rot="16200000">
            <a:off x="8398530" y="3682233"/>
            <a:ext cx="767948" cy="3311489"/>
          </a:xfrm>
          <a:prstGeom prst="round2SameRect">
            <a:avLst>
              <a:gd name="adj1" fmla="val 23321"/>
              <a:gd name="adj2" fmla="val 0"/>
            </a:avLst>
          </a:prstGeom>
          <a:solidFill>
            <a:schemeClr val="accent2">
              <a:lumMod val="5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2" name="Round Same Side Corner Rectangle 11"/>
          <p:cNvSpPr/>
          <p:nvPr/>
        </p:nvSpPr>
        <p:spPr>
          <a:xfrm rot="5400000" flipH="1">
            <a:off x="10661958" y="4851066"/>
            <a:ext cx="767949" cy="944541"/>
          </a:xfrm>
          <a:prstGeom prst="round2SameRect">
            <a:avLst>
              <a:gd name="adj1" fmla="val 34679"/>
              <a:gd name="adj2" fmla="val 0"/>
            </a:avLst>
          </a:prstGeom>
          <a:solidFill>
            <a:schemeClr val="accent2">
              <a:lumMod val="5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3" name="TextBox 33"/>
          <p:cNvSpPr txBox="1">
            <a:spLocks noChangeArrowheads="1"/>
          </p:cNvSpPr>
          <p:nvPr/>
        </p:nvSpPr>
        <p:spPr bwMode="auto">
          <a:xfrm>
            <a:off x="5298759" y="5039645"/>
            <a:ext cx="442749" cy="584775"/>
          </a:xfrm>
          <a:prstGeom prst="rect">
            <a:avLst/>
          </a:prstGeom>
          <a:noFill/>
          <a:ln w="9525">
            <a:noFill/>
            <a:miter lim="800000"/>
            <a:headEnd/>
            <a:tailEnd/>
          </a:ln>
        </p:spPr>
        <p:txBody>
          <a:bodyPr wrap="none" anchor="ctr">
            <a:spAutoFit/>
          </a:bodyPr>
          <a:lstStyle/>
          <a:p>
            <a:pPr algn="ctr"/>
            <a:r>
              <a:rPr lang="en-US" sz="3200" b="1" dirty="0">
                <a:solidFill>
                  <a:schemeClr val="bg1"/>
                </a:solidFill>
                <a:latin typeface="Comic Sans MS" pitchFamily="66" charset="0"/>
              </a:rPr>
              <a:t>B</a:t>
            </a:r>
          </a:p>
        </p:txBody>
      </p:sp>
      <p:sp>
        <p:nvSpPr>
          <p:cNvPr id="14" name="TextBox 34"/>
          <p:cNvSpPr txBox="1">
            <a:spLocks noChangeArrowheads="1"/>
          </p:cNvSpPr>
          <p:nvPr/>
        </p:nvSpPr>
        <p:spPr bwMode="auto">
          <a:xfrm>
            <a:off x="10822226" y="3826765"/>
            <a:ext cx="437940" cy="584775"/>
          </a:xfrm>
          <a:prstGeom prst="rect">
            <a:avLst/>
          </a:prstGeom>
          <a:noFill/>
          <a:ln w="9525">
            <a:noFill/>
            <a:miter lim="800000"/>
            <a:headEnd/>
            <a:tailEnd/>
          </a:ln>
        </p:spPr>
        <p:txBody>
          <a:bodyPr wrap="none" anchor="ctr">
            <a:spAutoFit/>
          </a:bodyPr>
          <a:lstStyle/>
          <a:p>
            <a:pPr algn="ctr"/>
            <a:r>
              <a:rPr lang="en-US" sz="3200" b="1" dirty="0">
                <a:solidFill>
                  <a:schemeClr val="bg1"/>
                </a:solidFill>
                <a:latin typeface="Comic Sans MS" pitchFamily="66" charset="0"/>
              </a:rPr>
              <a:t>C</a:t>
            </a:r>
          </a:p>
        </p:txBody>
      </p:sp>
      <p:sp>
        <p:nvSpPr>
          <p:cNvPr id="15" name="TextBox 35"/>
          <p:cNvSpPr txBox="1">
            <a:spLocks noChangeArrowheads="1"/>
          </p:cNvSpPr>
          <p:nvPr/>
        </p:nvSpPr>
        <p:spPr bwMode="auto">
          <a:xfrm>
            <a:off x="10748520" y="5078140"/>
            <a:ext cx="481221" cy="584775"/>
          </a:xfrm>
          <a:prstGeom prst="rect">
            <a:avLst/>
          </a:prstGeom>
          <a:noFill/>
          <a:ln w="9525">
            <a:noFill/>
            <a:miter lim="800000"/>
            <a:headEnd/>
            <a:tailEnd/>
          </a:ln>
        </p:spPr>
        <p:txBody>
          <a:bodyPr wrap="none" anchor="ctr">
            <a:spAutoFit/>
          </a:bodyPr>
          <a:lstStyle/>
          <a:p>
            <a:pPr algn="ctr"/>
            <a:r>
              <a:rPr lang="en-US" sz="3200" b="1" dirty="0">
                <a:solidFill>
                  <a:schemeClr val="bg1"/>
                </a:solidFill>
                <a:latin typeface="Comic Sans MS" pitchFamily="66" charset="0"/>
              </a:rPr>
              <a:t>D</a:t>
            </a:r>
          </a:p>
        </p:txBody>
      </p:sp>
      <p:sp>
        <p:nvSpPr>
          <p:cNvPr id="16" name="Rectangle 32"/>
          <p:cNvSpPr>
            <a:spLocks noChangeArrowheads="1"/>
          </p:cNvSpPr>
          <p:nvPr/>
        </p:nvSpPr>
        <p:spPr bwMode="auto">
          <a:xfrm>
            <a:off x="1728816" y="3871421"/>
            <a:ext cx="3150856" cy="461665"/>
          </a:xfrm>
          <a:prstGeom prst="rect">
            <a:avLst/>
          </a:prstGeom>
          <a:noFill/>
          <a:ln w="9525">
            <a:noFill/>
            <a:miter lim="800000"/>
            <a:headEnd/>
            <a:tailEnd/>
          </a:ln>
        </p:spPr>
        <p:txBody>
          <a:bodyPr wrap="square">
            <a:spAutoFit/>
          </a:bodyPr>
          <a:lstStyle/>
          <a:p>
            <a:pPr algn="ctr"/>
            <a:r>
              <a:rPr lang="en-US" sz="2400" dirty="0">
                <a:solidFill>
                  <a:schemeClr val="bg1"/>
                </a:solidFill>
                <a:latin typeface="Arial" charset="0"/>
              </a:rPr>
              <a:t>7 triệu loài</a:t>
            </a:r>
            <a:endParaRPr lang="en-US" sz="2400" dirty="0"/>
          </a:p>
        </p:txBody>
      </p:sp>
      <p:sp>
        <p:nvSpPr>
          <p:cNvPr id="17" name="Rectangle 37"/>
          <p:cNvSpPr>
            <a:spLocks noChangeArrowheads="1"/>
          </p:cNvSpPr>
          <p:nvPr/>
        </p:nvSpPr>
        <p:spPr bwMode="auto">
          <a:xfrm>
            <a:off x="1654360" y="5043969"/>
            <a:ext cx="3225312" cy="461665"/>
          </a:xfrm>
          <a:prstGeom prst="rect">
            <a:avLst/>
          </a:prstGeom>
          <a:noFill/>
          <a:ln w="9525">
            <a:noFill/>
            <a:miter lim="800000"/>
            <a:headEnd/>
            <a:tailEnd/>
          </a:ln>
        </p:spPr>
        <p:txBody>
          <a:bodyPr wrap="square">
            <a:spAutoFit/>
          </a:bodyPr>
          <a:lstStyle/>
          <a:p>
            <a:pPr algn="ctr"/>
            <a:r>
              <a:rPr lang="en-US" sz="2400" dirty="0">
                <a:solidFill>
                  <a:schemeClr val="bg1"/>
                </a:solidFill>
                <a:latin typeface="Arial" charset="0"/>
              </a:rPr>
              <a:t>8 triệu loài</a:t>
            </a:r>
            <a:endParaRPr lang="en-US" sz="2400" dirty="0"/>
          </a:p>
        </p:txBody>
      </p:sp>
      <p:sp>
        <p:nvSpPr>
          <p:cNvPr id="18" name="Rectangle 38"/>
          <p:cNvSpPr>
            <a:spLocks noChangeArrowheads="1"/>
          </p:cNvSpPr>
          <p:nvPr/>
        </p:nvSpPr>
        <p:spPr bwMode="auto">
          <a:xfrm>
            <a:off x="6950566" y="3855018"/>
            <a:ext cx="3696613" cy="461665"/>
          </a:xfrm>
          <a:prstGeom prst="rect">
            <a:avLst/>
          </a:prstGeom>
          <a:noFill/>
          <a:ln w="9525">
            <a:noFill/>
            <a:miter lim="800000"/>
            <a:headEnd/>
            <a:tailEnd/>
          </a:ln>
        </p:spPr>
        <p:txBody>
          <a:bodyPr wrap="square">
            <a:spAutoFit/>
          </a:bodyPr>
          <a:lstStyle/>
          <a:p>
            <a:pPr algn="ctr"/>
            <a:r>
              <a:rPr lang="en-US" sz="2400" dirty="0">
                <a:solidFill>
                  <a:schemeClr val="bg1"/>
                </a:solidFill>
                <a:latin typeface="Arial" charset="0"/>
              </a:rPr>
              <a:t>10 triệu loài</a:t>
            </a:r>
            <a:endParaRPr lang="en-US" sz="2400" dirty="0"/>
          </a:p>
        </p:txBody>
      </p:sp>
      <p:sp>
        <p:nvSpPr>
          <p:cNvPr id="19" name="Rectangle 39"/>
          <p:cNvSpPr>
            <a:spLocks noChangeArrowheads="1"/>
          </p:cNvSpPr>
          <p:nvPr/>
        </p:nvSpPr>
        <p:spPr bwMode="auto">
          <a:xfrm>
            <a:off x="7204160" y="5077115"/>
            <a:ext cx="3234089" cy="461665"/>
          </a:xfrm>
          <a:prstGeom prst="rect">
            <a:avLst/>
          </a:prstGeom>
          <a:noFill/>
          <a:ln w="9525">
            <a:noFill/>
            <a:miter lim="800000"/>
            <a:headEnd/>
            <a:tailEnd/>
          </a:ln>
        </p:spPr>
        <p:txBody>
          <a:bodyPr wrap="square">
            <a:spAutoFit/>
          </a:bodyPr>
          <a:lstStyle/>
          <a:p>
            <a:pPr algn="ctr"/>
            <a:r>
              <a:rPr lang="en-US" sz="2400" dirty="0">
                <a:solidFill>
                  <a:schemeClr val="bg1"/>
                </a:solidFill>
                <a:latin typeface="Arial" charset="0"/>
              </a:rPr>
              <a:t>Chưa xác định được</a:t>
            </a:r>
            <a:endParaRPr lang="en-US" sz="2400" dirty="0">
              <a:solidFill>
                <a:schemeClr val="bg1"/>
              </a:solidFill>
            </a:endParaRPr>
          </a:p>
        </p:txBody>
      </p:sp>
      <p:sp>
        <p:nvSpPr>
          <p:cNvPr id="20" name="TextBox 33"/>
          <p:cNvSpPr txBox="1">
            <a:spLocks noChangeArrowheads="1"/>
          </p:cNvSpPr>
          <p:nvPr/>
        </p:nvSpPr>
        <p:spPr bwMode="auto">
          <a:xfrm>
            <a:off x="5284455" y="3841669"/>
            <a:ext cx="484428" cy="584775"/>
          </a:xfrm>
          <a:prstGeom prst="rect">
            <a:avLst/>
          </a:prstGeom>
          <a:noFill/>
          <a:ln w="9525">
            <a:noFill/>
            <a:miter lim="800000"/>
            <a:headEnd/>
            <a:tailEnd/>
          </a:ln>
        </p:spPr>
        <p:txBody>
          <a:bodyPr wrap="none" anchor="ctr">
            <a:spAutoFit/>
          </a:bodyPr>
          <a:lstStyle/>
          <a:p>
            <a:pPr algn="ctr"/>
            <a:r>
              <a:rPr lang="en-US" sz="3200" b="1" dirty="0">
                <a:solidFill>
                  <a:schemeClr val="bg1"/>
                </a:solidFill>
                <a:latin typeface="Comic Sans MS" pitchFamily="66" charset="0"/>
              </a:rPr>
              <a:t>A</a:t>
            </a:r>
          </a:p>
        </p:txBody>
      </p:sp>
      <p:sp>
        <p:nvSpPr>
          <p:cNvPr id="21" name="Oval 20"/>
          <p:cNvSpPr/>
          <p:nvPr/>
        </p:nvSpPr>
        <p:spPr>
          <a:xfrm>
            <a:off x="10790914" y="3855017"/>
            <a:ext cx="548092" cy="57191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9594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down)">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down)">
                                      <p:cBhvr>
                                        <p:cTn id="65" dur="500"/>
                                        <p:tgtEl>
                                          <p:spTgt spid="15"/>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down)">
                                      <p:cBhvr>
                                        <p:cTn id="73" dur="580">
                                          <p:stCondLst>
                                            <p:cond delay="0"/>
                                          </p:stCondLst>
                                        </p:cTn>
                                        <p:tgtEl>
                                          <p:spTgt spid="21"/>
                                        </p:tgtEl>
                                      </p:cBhvr>
                                    </p:animEffect>
                                    <p:anim calcmode="lin" valueType="num">
                                      <p:cBhvr>
                                        <p:cTn id="7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9" dur="26">
                                          <p:stCondLst>
                                            <p:cond delay="650"/>
                                          </p:stCondLst>
                                        </p:cTn>
                                        <p:tgtEl>
                                          <p:spTgt spid="21"/>
                                        </p:tgtEl>
                                      </p:cBhvr>
                                      <p:to x="100000" y="60000"/>
                                    </p:animScale>
                                    <p:animScale>
                                      <p:cBhvr>
                                        <p:cTn id="80" dur="166" decel="50000">
                                          <p:stCondLst>
                                            <p:cond delay="676"/>
                                          </p:stCondLst>
                                        </p:cTn>
                                        <p:tgtEl>
                                          <p:spTgt spid="21"/>
                                        </p:tgtEl>
                                      </p:cBhvr>
                                      <p:to x="100000" y="100000"/>
                                    </p:animScale>
                                    <p:animScale>
                                      <p:cBhvr>
                                        <p:cTn id="81" dur="26">
                                          <p:stCondLst>
                                            <p:cond delay="1312"/>
                                          </p:stCondLst>
                                        </p:cTn>
                                        <p:tgtEl>
                                          <p:spTgt spid="21"/>
                                        </p:tgtEl>
                                      </p:cBhvr>
                                      <p:to x="100000" y="80000"/>
                                    </p:animScale>
                                    <p:animScale>
                                      <p:cBhvr>
                                        <p:cTn id="82" dur="166" decel="50000">
                                          <p:stCondLst>
                                            <p:cond delay="1338"/>
                                          </p:stCondLst>
                                        </p:cTn>
                                        <p:tgtEl>
                                          <p:spTgt spid="21"/>
                                        </p:tgtEl>
                                      </p:cBhvr>
                                      <p:to x="100000" y="100000"/>
                                    </p:animScale>
                                    <p:animScale>
                                      <p:cBhvr>
                                        <p:cTn id="83" dur="26">
                                          <p:stCondLst>
                                            <p:cond delay="1642"/>
                                          </p:stCondLst>
                                        </p:cTn>
                                        <p:tgtEl>
                                          <p:spTgt spid="21"/>
                                        </p:tgtEl>
                                      </p:cBhvr>
                                      <p:to x="100000" y="90000"/>
                                    </p:animScale>
                                    <p:animScale>
                                      <p:cBhvr>
                                        <p:cTn id="84" dur="166" decel="50000">
                                          <p:stCondLst>
                                            <p:cond delay="1668"/>
                                          </p:stCondLst>
                                        </p:cTn>
                                        <p:tgtEl>
                                          <p:spTgt spid="21"/>
                                        </p:tgtEl>
                                      </p:cBhvr>
                                      <p:to x="100000" y="100000"/>
                                    </p:animScale>
                                    <p:animScale>
                                      <p:cBhvr>
                                        <p:cTn id="85" dur="26">
                                          <p:stCondLst>
                                            <p:cond delay="1808"/>
                                          </p:stCondLst>
                                        </p:cTn>
                                        <p:tgtEl>
                                          <p:spTgt spid="21"/>
                                        </p:tgtEl>
                                      </p:cBhvr>
                                      <p:to x="100000" y="95000"/>
                                    </p:animScale>
                                    <p:animScale>
                                      <p:cBhvr>
                                        <p:cTn id="8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7" grpId="0" animBg="1"/>
      <p:bldP spid="8" grpId="0" animBg="1"/>
      <p:bldP spid="9" grpId="0" animBg="1"/>
      <p:bldP spid="10" grpId="0" animBg="1"/>
      <p:bldP spid="11" grpId="0" animBg="1"/>
      <p:bldP spid="12" grpId="0" animBg="1"/>
      <p:bldP spid="13" grpId="0"/>
      <p:bldP spid="14" grpId="0"/>
      <p:bldP spid="15" grpId="0"/>
      <p:bldP spid="16" grpId="0"/>
      <p:bldP spid="17" grpId="0"/>
      <p:bldP spid="18" grpId="0"/>
      <p:bldP spid="19" grpId="0"/>
      <p:bldP spid="20" grpId="0"/>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34</a:t>
            </a:fld>
            <a:endParaRPr lang="en"/>
          </a:p>
        </p:txBody>
      </p:sp>
      <p:sp>
        <p:nvSpPr>
          <p:cNvPr id="3" name="Google Shape;330;p45"/>
          <p:cNvSpPr txBox="1"/>
          <p:nvPr/>
        </p:nvSpPr>
        <p:spPr>
          <a:xfrm>
            <a:off x="1363482" y="1059198"/>
            <a:ext cx="7456535" cy="1359292"/>
          </a:xfrm>
          <a:prstGeom prst="rect">
            <a:avLst/>
          </a:prstGeom>
          <a:noFill/>
          <a:ln>
            <a:noFill/>
          </a:ln>
        </p:spPr>
        <p:txBody>
          <a:bodyPr spcFirstLastPara="1" wrap="square" lIns="121900" tIns="121900" rIns="121900" bIns="121900" anchor="ctr" anchorCtr="0">
            <a:noAutofit/>
          </a:bodyPr>
          <a:lstStyle/>
          <a:p>
            <a:pPr algn="just"/>
            <a:r>
              <a:rPr lang="en" sz="2667" i="1" dirty="0">
                <a:solidFill>
                  <a:schemeClr val="accent4">
                    <a:lumMod val="50000"/>
                  </a:schemeClr>
                </a:solidFill>
                <a:ea typeface="Muli"/>
                <a:cs typeface="Muli"/>
                <a:sym typeface="Muli"/>
              </a:rPr>
              <a:t>Môi trường sa mạc – nơi có khí hậu khô, nóng có sự đa dạng về số lượng loài như thế nào?</a:t>
            </a:r>
            <a:endParaRPr sz="2667" i="1" dirty="0">
              <a:solidFill>
                <a:schemeClr val="accent4">
                  <a:lumMod val="50000"/>
                </a:schemeClr>
              </a:solidFill>
              <a:ea typeface="Muli"/>
              <a:cs typeface="Muli"/>
              <a:sym typeface="Muli"/>
            </a:endParaRPr>
          </a:p>
        </p:txBody>
      </p:sp>
      <p:sp>
        <p:nvSpPr>
          <p:cNvPr id="4" name="Round Same Side Corner Rectangle 3"/>
          <p:cNvSpPr/>
          <p:nvPr/>
        </p:nvSpPr>
        <p:spPr>
          <a:xfrm rot="16200000">
            <a:off x="2857148" y="1599026"/>
            <a:ext cx="775643" cy="3344431"/>
          </a:xfrm>
          <a:prstGeom prst="round2SameRect">
            <a:avLst>
              <a:gd name="adj1" fmla="val 23321"/>
              <a:gd name="adj2" fmla="val 0"/>
            </a:avLst>
          </a:prstGeom>
          <a:solidFill>
            <a:schemeClr val="accent2">
              <a:lumMod val="60000"/>
              <a:lumOff val="4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5" name="Round Same Side Corner Rectangle 4"/>
          <p:cNvSpPr/>
          <p:nvPr/>
        </p:nvSpPr>
        <p:spPr>
          <a:xfrm rot="5400000" flipH="1">
            <a:off x="5176361" y="2751100"/>
            <a:ext cx="775644" cy="1040277"/>
          </a:xfrm>
          <a:prstGeom prst="round2SameRect">
            <a:avLst>
              <a:gd name="adj1" fmla="val 34679"/>
              <a:gd name="adj2" fmla="val 0"/>
            </a:avLst>
          </a:prstGeom>
          <a:solidFill>
            <a:schemeClr val="accent2">
              <a:lumMod val="60000"/>
              <a:lumOff val="4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6" name="Round Same Side Corner Rectangle 5"/>
          <p:cNvSpPr/>
          <p:nvPr/>
        </p:nvSpPr>
        <p:spPr>
          <a:xfrm rot="16200000">
            <a:off x="2840695" y="2782649"/>
            <a:ext cx="808549" cy="3344431"/>
          </a:xfrm>
          <a:prstGeom prst="round2SameRect">
            <a:avLst>
              <a:gd name="adj1" fmla="val 23321"/>
              <a:gd name="adj2" fmla="val 7238"/>
            </a:avLst>
          </a:prstGeom>
          <a:solidFill>
            <a:schemeClr val="accent2"/>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7" name="Round Same Side Corner Rectangle 6"/>
          <p:cNvSpPr/>
          <p:nvPr/>
        </p:nvSpPr>
        <p:spPr>
          <a:xfrm rot="5400000" flipH="1">
            <a:off x="5152074" y="3926892"/>
            <a:ext cx="824215" cy="1040273"/>
          </a:xfrm>
          <a:prstGeom prst="round2SameRect">
            <a:avLst>
              <a:gd name="adj1" fmla="val 34679"/>
              <a:gd name="adj2" fmla="val 0"/>
            </a:avLst>
          </a:prstGeom>
          <a:solidFill>
            <a:schemeClr val="accent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8" name="Round Same Side Corner Rectangle 7"/>
          <p:cNvSpPr/>
          <p:nvPr/>
        </p:nvSpPr>
        <p:spPr>
          <a:xfrm rot="16200000">
            <a:off x="8432195" y="1599091"/>
            <a:ext cx="775644" cy="3311491"/>
          </a:xfrm>
          <a:prstGeom prst="round2SameRect">
            <a:avLst>
              <a:gd name="adj1" fmla="val 23321"/>
              <a:gd name="adj2" fmla="val 0"/>
            </a:avLst>
          </a:prstGeom>
          <a:solidFill>
            <a:schemeClr val="accent2">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9" name="Round Same Side Corner Rectangle 8"/>
          <p:cNvSpPr/>
          <p:nvPr/>
        </p:nvSpPr>
        <p:spPr>
          <a:xfrm rot="5400000" flipH="1">
            <a:off x="10682914" y="2782564"/>
            <a:ext cx="775645" cy="944544"/>
          </a:xfrm>
          <a:prstGeom prst="round2SameRect">
            <a:avLst>
              <a:gd name="adj1" fmla="val 34679"/>
              <a:gd name="adj2" fmla="val 0"/>
            </a:avLst>
          </a:prstGeom>
          <a:solidFill>
            <a:schemeClr val="accent2">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0" name="Round Same Side Corner Rectangle 9"/>
          <p:cNvSpPr/>
          <p:nvPr/>
        </p:nvSpPr>
        <p:spPr>
          <a:xfrm rot="16200000">
            <a:off x="8436043" y="2819414"/>
            <a:ext cx="767948" cy="3311489"/>
          </a:xfrm>
          <a:prstGeom prst="round2SameRect">
            <a:avLst>
              <a:gd name="adj1" fmla="val 23321"/>
              <a:gd name="adj2" fmla="val 0"/>
            </a:avLst>
          </a:prstGeom>
          <a:solidFill>
            <a:schemeClr val="accent2">
              <a:lumMod val="5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1" name="Round Same Side Corner Rectangle 10"/>
          <p:cNvSpPr/>
          <p:nvPr/>
        </p:nvSpPr>
        <p:spPr>
          <a:xfrm rot="5400000" flipH="1">
            <a:off x="10699471" y="3988247"/>
            <a:ext cx="767949" cy="944541"/>
          </a:xfrm>
          <a:prstGeom prst="round2SameRect">
            <a:avLst>
              <a:gd name="adj1" fmla="val 34679"/>
              <a:gd name="adj2" fmla="val 0"/>
            </a:avLst>
          </a:prstGeom>
          <a:solidFill>
            <a:schemeClr val="accent2">
              <a:lumMod val="5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2" name="TextBox 33"/>
          <p:cNvSpPr txBox="1">
            <a:spLocks noChangeArrowheads="1"/>
          </p:cNvSpPr>
          <p:nvPr/>
        </p:nvSpPr>
        <p:spPr bwMode="auto">
          <a:xfrm>
            <a:off x="5336272" y="4176827"/>
            <a:ext cx="442749" cy="584775"/>
          </a:xfrm>
          <a:prstGeom prst="rect">
            <a:avLst/>
          </a:prstGeom>
          <a:noFill/>
          <a:ln w="9525">
            <a:noFill/>
            <a:miter lim="800000"/>
            <a:headEnd/>
            <a:tailEnd/>
          </a:ln>
        </p:spPr>
        <p:txBody>
          <a:bodyPr wrap="none" anchor="ctr">
            <a:spAutoFit/>
          </a:bodyPr>
          <a:lstStyle/>
          <a:p>
            <a:pPr algn="ctr"/>
            <a:r>
              <a:rPr lang="en-US" sz="3200" b="1" dirty="0">
                <a:solidFill>
                  <a:schemeClr val="bg1"/>
                </a:solidFill>
                <a:latin typeface="Comic Sans MS" pitchFamily="66" charset="0"/>
              </a:rPr>
              <a:t>B</a:t>
            </a:r>
          </a:p>
        </p:txBody>
      </p:sp>
      <p:sp>
        <p:nvSpPr>
          <p:cNvPr id="13" name="TextBox 34"/>
          <p:cNvSpPr txBox="1">
            <a:spLocks noChangeArrowheads="1"/>
          </p:cNvSpPr>
          <p:nvPr/>
        </p:nvSpPr>
        <p:spPr bwMode="auto">
          <a:xfrm>
            <a:off x="10859739" y="2963947"/>
            <a:ext cx="437940" cy="584775"/>
          </a:xfrm>
          <a:prstGeom prst="rect">
            <a:avLst/>
          </a:prstGeom>
          <a:noFill/>
          <a:ln w="9525">
            <a:noFill/>
            <a:miter lim="800000"/>
            <a:headEnd/>
            <a:tailEnd/>
          </a:ln>
        </p:spPr>
        <p:txBody>
          <a:bodyPr wrap="none" anchor="ctr">
            <a:spAutoFit/>
          </a:bodyPr>
          <a:lstStyle/>
          <a:p>
            <a:pPr algn="ctr"/>
            <a:r>
              <a:rPr lang="en-US" sz="3200" b="1" dirty="0">
                <a:solidFill>
                  <a:schemeClr val="bg1"/>
                </a:solidFill>
                <a:latin typeface="Comic Sans MS" pitchFamily="66" charset="0"/>
              </a:rPr>
              <a:t>C</a:t>
            </a:r>
          </a:p>
        </p:txBody>
      </p:sp>
      <p:sp>
        <p:nvSpPr>
          <p:cNvPr id="14" name="TextBox 35"/>
          <p:cNvSpPr txBox="1">
            <a:spLocks noChangeArrowheads="1"/>
          </p:cNvSpPr>
          <p:nvPr/>
        </p:nvSpPr>
        <p:spPr bwMode="auto">
          <a:xfrm>
            <a:off x="10786034" y="4215321"/>
            <a:ext cx="481221" cy="584775"/>
          </a:xfrm>
          <a:prstGeom prst="rect">
            <a:avLst/>
          </a:prstGeom>
          <a:noFill/>
          <a:ln w="9525">
            <a:noFill/>
            <a:miter lim="800000"/>
            <a:headEnd/>
            <a:tailEnd/>
          </a:ln>
        </p:spPr>
        <p:txBody>
          <a:bodyPr wrap="none" anchor="ctr">
            <a:spAutoFit/>
          </a:bodyPr>
          <a:lstStyle/>
          <a:p>
            <a:pPr algn="ctr"/>
            <a:r>
              <a:rPr lang="en-US" sz="3200" b="1" dirty="0">
                <a:solidFill>
                  <a:schemeClr val="bg1"/>
                </a:solidFill>
                <a:latin typeface="Comic Sans MS" pitchFamily="66" charset="0"/>
              </a:rPr>
              <a:t>D</a:t>
            </a:r>
          </a:p>
        </p:txBody>
      </p:sp>
      <p:sp>
        <p:nvSpPr>
          <p:cNvPr id="15" name="Rectangle 32"/>
          <p:cNvSpPr>
            <a:spLocks noChangeArrowheads="1"/>
          </p:cNvSpPr>
          <p:nvPr/>
        </p:nvSpPr>
        <p:spPr bwMode="auto">
          <a:xfrm>
            <a:off x="1766329" y="3008602"/>
            <a:ext cx="3150856" cy="461665"/>
          </a:xfrm>
          <a:prstGeom prst="rect">
            <a:avLst/>
          </a:prstGeom>
          <a:noFill/>
          <a:ln w="9525">
            <a:noFill/>
            <a:miter lim="800000"/>
            <a:headEnd/>
            <a:tailEnd/>
          </a:ln>
        </p:spPr>
        <p:txBody>
          <a:bodyPr wrap="square">
            <a:spAutoFit/>
          </a:bodyPr>
          <a:lstStyle/>
          <a:p>
            <a:pPr algn="ctr"/>
            <a:r>
              <a:rPr lang="en-US" sz="2400" dirty="0">
                <a:solidFill>
                  <a:schemeClr val="bg1"/>
                </a:solidFill>
                <a:latin typeface="Arial" charset="0"/>
              </a:rPr>
              <a:t>Cao</a:t>
            </a:r>
            <a:endParaRPr lang="en-US" sz="2400" dirty="0"/>
          </a:p>
        </p:txBody>
      </p:sp>
      <p:sp>
        <p:nvSpPr>
          <p:cNvPr id="16" name="Rectangle 37"/>
          <p:cNvSpPr>
            <a:spLocks noChangeArrowheads="1"/>
          </p:cNvSpPr>
          <p:nvPr/>
        </p:nvSpPr>
        <p:spPr bwMode="auto">
          <a:xfrm>
            <a:off x="1691873" y="4181150"/>
            <a:ext cx="3225312" cy="461665"/>
          </a:xfrm>
          <a:prstGeom prst="rect">
            <a:avLst/>
          </a:prstGeom>
          <a:noFill/>
          <a:ln w="9525">
            <a:noFill/>
            <a:miter lim="800000"/>
            <a:headEnd/>
            <a:tailEnd/>
          </a:ln>
        </p:spPr>
        <p:txBody>
          <a:bodyPr wrap="square">
            <a:spAutoFit/>
          </a:bodyPr>
          <a:lstStyle/>
          <a:p>
            <a:pPr algn="ctr"/>
            <a:r>
              <a:rPr lang="en-US" sz="2400" dirty="0">
                <a:solidFill>
                  <a:schemeClr val="bg1"/>
                </a:solidFill>
                <a:latin typeface="Arial" charset="0"/>
              </a:rPr>
              <a:t>Thấp nhất</a:t>
            </a:r>
            <a:endParaRPr lang="en-US" sz="2400" dirty="0"/>
          </a:p>
        </p:txBody>
      </p:sp>
      <p:sp>
        <p:nvSpPr>
          <p:cNvPr id="17" name="Rectangle 38"/>
          <p:cNvSpPr>
            <a:spLocks noChangeArrowheads="1"/>
          </p:cNvSpPr>
          <p:nvPr/>
        </p:nvSpPr>
        <p:spPr bwMode="auto">
          <a:xfrm>
            <a:off x="6988079" y="2992200"/>
            <a:ext cx="3696613" cy="461665"/>
          </a:xfrm>
          <a:prstGeom prst="rect">
            <a:avLst/>
          </a:prstGeom>
          <a:noFill/>
          <a:ln w="9525">
            <a:noFill/>
            <a:miter lim="800000"/>
            <a:headEnd/>
            <a:tailEnd/>
          </a:ln>
        </p:spPr>
        <p:txBody>
          <a:bodyPr wrap="square">
            <a:spAutoFit/>
          </a:bodyPr>
          <a:lstStyle/>
          <a:p>
            <a:pPr algn="ctr"/>
            <a:r>
              <a:rPr lang="en-US" sz="2400" dirty="0">
                <a:solidFill>
                  <a:schemeClr val="bg1"/>
                </a:solidFill>
                <a:latin typeface="Arial" charset="0"/>
              </a:rPr>
              <a:t>Cao nhất</a:t>
            </a:r>
            <a:endParaRPr lang="en-US" sz="2400" dirty="0"/>
          </a:p>
        </p:txBody>
      </p:sp>
      <p:sp>
        <p:nvSpPr>
          <p:cNvPr id="18" name="Rectangle 39"/>
          <p:cNvSpPr>
            <a:spLocks noChangeArrowheads="1"/>
          </p:cNvSpPr>
          <p:nvPr/>
        </p:nvSpPr>
        <p:spPr bwMode="auto">
          <a:xfrm>
            <a:off x="7241673" y="4214297"/>
            <a:ext cx="3234089" cy="461665"/>
          </a:xfrm>
          <a:prstGeom prst="rect">
            <a:avLst/>
          </a:prstGeom>
          <a:noFill/>
          <a:ln w="9525">
            <a:noFill/>
            <a:miter lim="800000"/>
            <a:headEnd/>
            <a:tailEnd/>
          </a:ln>
        </p:spPr>
        <p:txBody>
          <a:bodyPr wrap="square">
            <a:spAutoFit/>
          </a:bodyPr>
          <a:lstStyle/>
          <a:p>
            <a:pPr algn="ctr"/>
            <a:r>
              <a:rPr lang="en-US" sz="2400" dirty="0">
                <a:solidFill>
                  <a:schemeClr val="bg1"/>
                </a:solidFill>
                <a:latin typeface="Arial" charset="0"/>
              </a:rPr>
              <a:t>Thấp nhất</a:t>
            </a:r>
            <a:endParaRPr lang="en-US" sz="2400" dirty="0">
              <a:solidFill>
                <a:schemeClr val="bg1"/>
              </a:solidFill>
            </a:endParaRPr>
          </a:p>
        </p:txBody>
      </p:sp>
      <p:sp>
        <p:nvSpPr>
          <p:cNvPr id="19" name="TextBox 33"/>
          <p:cNvSpPr txBox="1">
            <a:spLocks noChangeArrowheads="1"/>
          </p:cNvSpPr>
          <p:nvPr/>
        </p:nvSpPr>
        <p:spPr bwMode="auto">
          <a:xfrm>
            <a:off x="5321969" y="2978851"/>
            <a:ext cx="484428" cy="584775"/>
          </a:xfrm>
          <a:prstGeom prst="rect">
            <a:avLst/>
          </a:prstGeom>
          <a:noFill/>
          <a:ln w="9525">
            <a:noFill/>
            <a:miter lim="800000"/>
            <a:headEnd/>
            <a:tailEnd/>
          </a:ln>
        </p:spPr>
        <p:txBody>
          <a:bodyPr wrap="none" anchor="ctr">
            <a:spAutoFit/>
          </a:bodyPr>
          <a:lstStyle/>
          <a:p>
            <a:pPr algn="ctr"/>
            <a:r>
              <a:rPr lang="en-US" sz="3200" b="1" dirty="0">
                <a:solidFill>
                  <a:schemeClr val="bg1"/>
                </a:solidFill>
                <a:latin typeface="Comic Sans MS" pitchFamily="66" charset="0"/>
              </a:rPr>
              <a:t>A</a:t>
            </a:r>
          </a:p>
        </p:txBody>
      </p:sp>
      <p:sp>
        <p:nvSpPr>
          <p:cNvPr id="20" name="Oval 19"/>
          <p:cNvSpPr/>
          <p:nvPr/>
        </p:nvSpPr>
        <p:spPr>
          <a:xfrm>
            <a:off x="10828427" y="4216369"/>
            <a:ext cx="469872" cy="56062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5577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down)">
                                      <p:cBhvr>
                                        <p:cTn id="57" dur="500"/>
                                        <p:tgtEl>
                                          <p:spTgt spid="1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down)">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80">
                                          <p:stCondLst>
                                            <p:cond delay="0"/>
                                          </p:stCondLst>
                                        </p:cTn>
                                        <p:tgtEl>
                                          <p:spTgt spid="20"/>
                                        </p:tgtEl>
                                      </p:cBhvr>
                                    </p:animEffect>
                                    <p:anim calcmode="lin" valueType="num">
                                      <p:cBhvr>
                                        <p:cTn id="6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4" dur="26">
                                          <p:stCondLst>
                                            <p:cond delay="650"/>
                                          </p:stCondLst>
                                        </p:cTn>
                                        <p:tgtEl>
                                          <p:spTgt spid="20"/>
                                        </p:tgtEl>
                                      </p:cBhvr>
                                      <p:to x="100000" y="60000"/>
                                    </p:animScale>
                                    <p:animScale>
                                      <p:cBhvr>
                                        <p:cTn id="75" dur="166" decel="50000">
                                          <p:stCondLst>
                                            <p:cond delay="676"/>
                                          </p:stCondLst>
                                        </p:cTn>
                                        <p:tgtEl>
                                          <p:spTgt spid="20"/>
                                        </p:tgtEl>
                                      </p:cBhvr>
                                      <p:to x="100000" y="100000"/>
                                    </p:animScale>
                                    <p:animScale>
                                      <p:cBhvr>
                                        <p:cTn id="76" dur="26">
                                          <p:stCondLst>
                                            <p:cond delay="1312"/>
                                          </p:stCondLst>
                                        </p:cTn>
                                        <p:tgtEl>
                                          <p:spTgt spid="20"/>
                                        </p:tgtEl>
                                      </p:cBhvr>
                                      <p:to x="100000" y="80000"/>
                                    </p:animScale>
                                    <p:animScale>
                                      <p:cBhvr>
                                        <p:cTn id="77" dur="166" decel="50000">
                                          <p:stCondLst>
                                            <p:cond delay="1338"/>
                                          </p:stCondLst>
                                        </p:cTn>
                                        <p:tgtEl>
                                          <p:spTgt spid="20"/>
                                        </p:tgtEl>
                                      </p:cBhvr>
                                      <p:to x="100000" y="100000"/>
                                    </p:animScale>
                                    <p:animScale>
                                      <p:cBhvr>
                                        <p:cTn id="78" dur="26">
                                          <p:stCondLst>
                                            <p:cond delay="1642"/>
                                          </p:stCondLst>
                                        </p:cTn>
                                        <p:tgtEl>
                                          <p:spTgt spid="20"/>
                                        </p:tgtEl>
                                      </p:cBhvr>
                                      <p:to x="100000" y="90000"/>
                                    </p:animScale>
                                    <p:animScale>
                                      <p:cBhvr>
                                        <p:cTn id="79" dur="166" decel="50000">
                                          <p:stCondLst>
                                            <p:cond delay="1668"/>
                                          </p:stCondLst>
                                        </p:cTn>
                                        <p:tgtEl>
                                          <p:spTgt spid="20"/>
                                        </p:tgtEl>
                                      </p:cBhvr>
                                      <p:to x="100000" y="100000"/>
                                    </p:animScale>
                                    <p:animScale>
                                      <p:cBhvr>
                                        <p:cTn id="80" dur="26">
                                          <p:stCondLst>
                                            <p:cond delay="1808"/>
                                          </p:stCondLst>
                                        </p:cTn>
                                        <p:tgtEl>
                                          <p:spTgt spid="20"/>
                                        </p:tgtEl>
                                      </p:cBhvr>
                                      <p:to x="100000" y="95000"/>
                                    </p:animScale>
                                    <p:animScale>
                                      <p:cBhvr>
                                        <p:cTn id="81"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0" grpId="0" animBg="1"/>
      <p:bldP spid="11" grpId="0" animBg="1"/>
      <p:bldP spid="12" grpId="0"/>
      <p:bldP spid="13" grpId="0"/>
      <p:bldP spid="14" grpId="0"/>
      <p:bldP spid="15" grpId="0"/>
      <p:bldP spid="16" grpId="0"/>
      <p:bldP spid="17" grpId="0"/>
      <p:bldP spid="18" grpId="0"/>
      <p:bldP spid="19" grpId="0"/>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Luyện tập mở rộng</a:t>
            </a:r>
          </a:p>
        </p:txBody>
      </p:sp>
      <p:sp>
        <p:nvSpPr>
          <p:cNvPr id="3" name="Text Placeholder 2"/>
          <p:cNvSpPr>
            <a:spLocks noGrp="1"/>
          </p:cNvSpPr>
          <p:nvPr>
            <p:ph type="body" idx="1"/>
          </p:nvPr>
        </p:nvSpPr>
        <p:spPr>
          <a:xfrm>
            <a:off x="256236" y="1982879"/>
            <a:ext cx="7415345" cy="1036987"/>
          </a:xfrm>
        </p:spPr>
        <p:txBody>
          <a:bodyPr/>
          <a:lstStyle/>
          <a:p>
            <a:pPr marL="101597" indent="0">
              <a:lnSpc>
                <a:spcPts val="3200"/>
              </a:lnSpc>
              <a:spcBef>
                <a:spcPts val="267"/>
              </a:spcBef>
              <a:spcAft>
                <a:spcPts val="267"/>
              </a:spcAft>
              <a:buNone/>
            </a:pPr>
            <a:r>
              <a:rPr lang="en-US" sz="2667" i="1" dirty="0"/>
              <a:t>Phân loại các động vật cá voi, cá mập,</a:t>
            </a:r>
          </a:p>
          <a:p>
            <a:pPr marL="101597" indent="0">
              <a:lnSpc>
                <a:spcPts val="3200"/>
              </a:lnSpc>
              <a:spcBef>
                <a:spcPts val="267"/>
              </a:spcBef>
              <a:spcAft>
                <a:spcPts val="267"/>
              </a:spcAft>
              <a:buNone/>
            </a:pPr>
            <a:r>
              <a:rPr lang="en-US" sz="2667" i="1" dirty="0"/>
              <a:t>cá thu vào các lớp phù hợp. </a:t>
            </a:r>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35</a:t>
            </a:fld>
            <a:endParaRPr lang="en"/>
          </a:p>
        </p:txBody>
      </p:sp>
      <p:sp>
        <p:nvSpPr>
          <p:cNvPr id="5" name="Rectangle 4"/>
          <p:cNvSpPr/>
          <p:nvPr/>
        </p:nvSpPr>
        <p:spPr>
          <a:xfrm>
            <a:off x="4379743" y="3809324"/>
            <a:ext cx="5889675" cy="1592744"/>
          </a:xfrm>
          <a:prstGeom prst="rect">
            <a:avLst/>
          </a:prstGeom>
        </p:spPr>
        <p:txBody>
          <a:bodyPr wrap="square">
            <a:spAutoFit/>
          </a:bodyPr>
          <a:lstStyle/>
          <a:p>
            <a:pPr marL="457189" indent="-457189">
              <a:lnSpc>
                <a:spcPts val="3467"/>
              </a:lnSpc>
              <a:spcBef>
                <a:spcPts val="267"/>
              </a:spcBef>
              <a:spcAft>
                <a:spcPts val="267"/>
              </a:spcAft>
              <a:buFont typeface="Wingdings" panose="05000000000000000000" pitchFamily="2" charset="2"/>
              <a:buChar char="§"/>
              <a:tabLst>
                <a:tab pos="480048" algn="l"/>
                <a:tab pos="960096" algn="l"/>
              </a:tabLst>
            </a:pPr>
            <a:r>
              <a:rPr lang="nl-NL" sz="2667" dirty="0">
                <a:latin typeface="+mj-lt"/>
                <a:ea typeface="Calibri" panose="020F0502020204030204" pitchFamily="34" charset="0"/>
                <a:cs typeface="Times New Roman" panose="02020603050405020304" pitchFamily="18" charset="0"/>
              </a:rPr>
              <a:t>Cá voi: lớp thú.</a:t>
            </a:r>
          </a:p>
          <a:p>
            <a:pPr marL="457189" indent="-457189">
              <a:lnSpc>
                <a:spcPts val="3467"/>
              </a:lnSpc>
              <a:spcBef>
                <a:spcPts val="267"/>
              </a:spcBef>
              <a:spcAft>
                <a:spcPts val="267"/>
              </a:spcAft>
              <a:buFont typeface="Wingdings" panose="05000000000000000000" pitchFamily="2" charset="2"/>
              <a:buChar char="§"/>
              <a:tabLst>
                <a:tab pos="480048" algn="l"/>
                <a:tab pos="960096" algn="l"/>
              </a:tabLst>
            </a:pPr>
            <a:r>
              <a:rPr lang="nl-NL" sz="2667" dirty="0">
                <a:latin typeface="+mj-lt"/>
                <a:ea typeface="Calibri" panose="020F0502020204030204" pitchFamily="34" charset="0"/>
                <a:cs typeface="Times New Roman" panose="02020603050405020304" pitchFamily="18" charset="0"/>
              </a:rPr>
              <a:t>Cá mập: lớp cá sụn</a:t>
            </a:r>
            <a:endParaRPr lang="en-US" sz="2667" dirty="0">
              <a:latin typeface="+mj-lt"/>
              <a:ea typeface="Calibri" panose="020F0502020204030204" pitchFamily="34" charset="0"/>
              <a:cs typeface="Times New Roman" panose="02020603050405020304" pitchFamily="18" charset="0"/>
            </a:endParaRPr>
          </a:p>
          <a:p>
            <a:pPr marL="457189" indent="-457189">
              <a:lnSpc>
                <a:spcPts val="3467"/>
              </a:lnSpc>
              <a:spcBef>
                <a:spcPts val="267"/>
              </a:spcBef>
              <a:spcAft>
                <a:spcPts val="267"/>
              </a:spcAft>
              <a:buFont typeface="Wingdings" panose="05000000000000000000" pitchFamily="2" charset="2"/>
              <a:buChar char="§"/>
              <a:tabLst>
                <a:tab pos="480048" algn="l"/>
                <a:tab pos="960096" algn="l"/>
              </a:tabLst>
            </a:pPr>
            <a:r>
              <a:rPr lang="nl-NL" sz="2667" dirty="0">
                <a:latin typeface="+mj-lt"/>
                <a:ea typeface="Calibri" panose="020F0502020204030204" pitchFamily="34" charset="0"/>
                <a:cs typeface="Times New Roman" panose="02020603050405020304" pitchFamily="18" charset="0"/>
              </a:rPr>
              <a:t>Cá Thu: lớp cá.</a:t>
            </a:r>
            <a:endParaRPr lang="en-US" sz="2667" dirty="0">
              <a:latin typeface="+mj-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671580" y="775992"/>
            <a:ext cx="4057648" cy="2649568"/>
          </a:xfrm>
          <a:prstGeom prst="rect">
            <a:avLst/>
          </a:prstGeom>
        </p:spPr>
      </p:pic>
      <p:pic>
        <p:nvPicPr>
          <p:cNvPr id="7" name="Picture 6"/>
          <p:cNvPicPr>
            <a:picLocks noChangeAspect="1"/>
          </p:cNvPicPr>
          <p:nvPr/>
        </p:nvPicPr>
        <p:blipFill>
          <a:blip r:embed="rId3"/>
          <a:stretch>
            <a:fillRect/>
          </a:stretch>
        </p:blipFill>
        <p:spPr>
          <a:xfrm>
            <a:off x="166964" y="3640513"/>
            <a:ext cx="4212779" cy="2972360"/>
          </a:xfrm>
          <a:prstGeom prst="rect">
            <a:avLst/>
          </a:prstGeom>
        </p:spPr>
      </p:pic>
      <p:pic>
        <p:nvPicPr>
          <p:cNvPr id="8" name="Picture 7"/>
          <p:cNvPicPr>
            <a:picLocks noChangeAspect="1"/>
          </p:cNvPicPr>
          <p:nvPr/>
        </p:nvPicPr>
        <p:blipFill>
          <a:blip r:embed="rId4"/>
          <a:stretch>
            <a:fillRect/>
          </a:stretch>
        </p:blipFill>
        <p:spPr>
          <a:xfrm>
            <a:off x="8407455" y="3685761"/>
            <a:ext cx="2931551" cy="2881864"/>
          </a:xfrm>
          <a:prstGeom prst="rect">
            <a:avLst/>
          </a:prstGeom>
        </p:spPr>
      </p:pic>
    </p:spTree>
    <p:extLst>
      <p:ext uri="{BB962C8B-B14F-4D97-AF65-F5344CB8AC3E}">
        <p14:creationId xmlns:p14="http://schemas.microsoft.com/office/powerpoint/2010/main" val="332544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barn(inVertical)">
                                      <p:cBhvr>
                                        <p:cTn id="31" dur="500"/>
                                        <p:tgtEl>
                                          <p:spTgt spid="5">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barn(inVertical)">
                                      <p:cBhvr>
                                        <p:cTn id="34" dur="500"/>
                                        <p:tgtEl>
                                          <p:spTgt spid="5">
                                            <p:txEl>
                                              <p:pRg st="1" end="1"/>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barn(inVertical)">
                                      <p:cBhvr>
                                        <p:cTn id="3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96" y="365126"/>
            <a:ext cx="8060788" cy="858763"/>
          </a:xfrm>
          <a:solidFill>
            <a:schemeClr val="bg1"/>
          </a:solidFill>
        </p:spPr>
        <p:txBody>
          <a:bodyPr>
            <a:normAutofit fontScale="90000"/>
          </a:bodyPr>
          <a:lstStyle/>
          <a:p>
            <a:r>
              <a:rPr lang="en-US" sz="3200" b="1" dirty="0">
                <a:solidFill>
                  <a:srgbClr val="FF0000"/>
                </a:solidFill>
                <a:latin typeface="Times New Roman" panose="02020603050405020304" pitchFamily="18" charset="0"/>
                <a:cs typeface="Times New Roman" panose="02020603050405020304" pitchFamily="18" charset="0"/>
              </a:rPr>
              <a:t>I. VÌ SAO CẦN PHÂN LOẠI THẾ GIỚI SỐNG?</a:t>
            </a:r>
            <a:br>
              <a:rPr lang="en-US" sz="3200" b="1" dirty="0">
                <a:solidFill>
                  <a:srgbClr val="FF0000"/>
                </a:solidFill>
                <a:latin typeface="Times New Roman" panose="02020603050405020304" pitchFamily="18" charset="0"/>
                <a:cs typeface="Times New Roman" panose="02020603050405020304" pitchFamily="18" charset="0"/>
              </a:rPr>
            </a:b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8" y="1358154"/>
            <a:ext cx="9856694" cy="4034117"/>
          </a:xfrm>
          <a:prstGeom prst="rect">
            <a:avLst/>
          </a:prstGeom>
        </p:spPr>
      </p:pic>
    </p:spTree>
    <p:extLst>
      <p:ext uri="{BB962C8B-B14F-4D97-AF65-F5344CB8AC3E}">
        <p14:creationId xmlns:p14="http://schemas.microsoft.com/office/powerpoint/2010/main" val="175936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96" y="365126"/>
            <a:ext cx="8060788" cy="858763"/>
          </a:xfrm>
          <a:solidFill>
            <a:schemeClr val="bg1"/>
          </a:solidFill>
        </p:spPr>
        <p:txBody>
          <a:bodyPr>
            <a:normAutofit fontScale="90000"/>
          </a:bodyPr>
          <a:lstStyle/>
          <a:p>
            <a:r>
              <a:rPr lang="en-US" sz="3200" b="1" dirty="0">
                <a:solidFill>
                  <a:srgbClr val="FF0000"/>
                </a:solidFill>
                <a:latin typeface="Times New Roman" panose="02020603050405020304" pitchFamily="18" charset="0"/>
                <a:cs typeface="Times New Roman" panose="02020603050405020304" pitchFamily="18" charset="0"/>
              </a:rPr>
              <a:t>I. VÌ SAO CẦN PHÂN LOẠI THẾ GIỚI SỐNG?</a:t>
            </a:r>
            <a:br>
              <a:rPr lang="en-US" sz="3200" b="1" dirty="0">
                <a:solidFill>
                  <a:srgbClr val="FF0000"/>
                </a:solidFill>
                <a:latin typeface="Times New Roman" panose="02020603050405020304" pitchFamily="18" charset="0"/>
                <a:cs typeface="Times New Roman" panose="02020603050405020304" pitchFamily="18" charset="0"/>
              </a:rPr>
            </a:b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96" y="1371599"/>
            <a:ext cx="10565457" cy="5325036"/>
          </a:xfrm>
          <a:prstGeom prst="rect">
            <a:avLst/>
          </a:prstGeom>
        </p:spPr>
      </p:pic>
    </p:spTree>
    <p:extLst>
      <p:ext uri="{BB962C8B-B14F-4D97-AF65-F5344CB8AC3E}">
        <p14:creationId xmlns:p14="http://schemas.microsoft.com/office/powerpoint/2010/main" val="48303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96" y="365126"/>
            <a:ext cx="8060788" cy="858763"/>
          </a:xfrm>
          <a:solidFill>
            <a:schemeClr val="bg1"/>
          </a:solidFill>
        </p:spPr>
        <p:txBody>
          <a:bodyPr>
            <a:normAutofit fontScale="90000"/>
          </a:bodyPr>
          <a:lstStyle/>
          <a:p>
            <a:r>
              <a:rPr lang="en-US" sz="3200" b="1" dirty="0">
                <a:solidFill>
                  <a:srgbClr val="FF0000"/>
                </a:solidFill>
                <a:latin typeface="Times New Roman" panose="02020603050405020304" pitchFamily="18" charset="0"/>
                <a:cs typeface="Times New Roman" panose="02020603050405020304" pitchFamily="18" charset="0"/>
              </a:rPr>
              <a:t>I. VÌ SAO CẦN PHÂN LOẠI THẾ GIỚI SỐNG?</a:t>
            </a:r>
            <a:br>
              <a:rPr lang="en-US" sz="3200" b="1" dirty="0">
                <a:solidFill>
                  <a:srgbClr val="FF0000"/>
                </a:solidFill>
                <a:latin typeface="Times New Roman" panose="02020603050405020304" pitchFamily="18" charset="0"/>
                <a:cs typeface="Times New Roman" panose="02020603050405020304" pitchFamily="18" charset="0"/>
              </a:rPr>
            </a:b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96" y="1559859"/>
            <a:ext cx="10471328" cy="5096435"/>
          </a:xfrm>
          <a:prstGeom prst="rect">
            <a:avLst/>
          </a:prstGeom>
        </p:spPr>
      </p:pic>
    </p:spTree>
    <p:extLst>
      <p:ext uri="{BB962C8B-B14F-4D97-AF65-F5344CB8AC3E}">
        <p14:creationId xmlns:p14="http://schemas.microsoft.com/office/powerpoint/2010/main" val="265519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651812" cy="1325563"/>
          </a:xfrm>
          <a:solidFill>
            <a:schemeClr val="bg1"/>
          </a:solidFill>
        </p:spPr>
        <p:txBody>
          <a:bodyPr>
            <a:norm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Em</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có</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nhận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xét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gì</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về</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thế</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giới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sống</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199" y="1825625"/>
            <a:ext cx="10582469" cy="850340"/>
          </a:xfrm>
          <a:solidFill>
            <a:schemeClr val="accent2">
              <a:lumMod val="20000"/>
              <a:lumOff val="80000"/>
            </a:schemeClr>
          </a:solidFill>
        </p:spPr>
        <p:txBody>
          <a:bodyPr>
            <a:noAutofit/>
          </a:bodyPr>
          <a:lstStyle/>
          <a:p>
            <a:r>
              <a:rPr lang="en-US" sz="32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latin typeface="Times New Roman" panose="02020603050405020304" pitchFamily="18" charset="0"/>
                <a:cs typeface="Times New Roman" panose="02020603050405020304" pitchFamily="18" charset="0"/>
              </a:rPr>
              <a:t>Thế</a:t>
            </a:r>
            <a:r>
              <a:rPr lang="en-US" sz="32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latin typeface="Times New Roman" panose="02020603050405020304" pitchFamily="18" charset="0"/>
                <a:cs typeface="Times New Roman" panose="02020603050405020304" pitchFamily="18" charset="0"/>
              </a:rPr>
              <a:t>giới</a:t>
            </a:r>
            <a:r>
              <a:rPr lang="en-US" sz="32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latin typeface="Times New Roman" panose="02020603050405020304" pitchFamily="18" charset="0"/>
                <a:cs typeface="Times New Roman" panose="02020603050405020304" pitchFamily="18" charset="0"/>
              </a:rPr>
              <a:t>sống</a:t>
            </a:r>
            <a:r>
              <a:rPr lang="en-US" sz="32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latin typeface="Times New Roman" panose="02020603050405020304" pitchFamily="18" charset="0"/>
                <a:cs typeface="Times New Roman" panose="02020603050405020304" pitchFamily="18" charset="0"/>
              </a:rPr>
              <a:t>đa</a:t>
            </a:r>
            <a:r>
              <a:rPr lang="en-US" sz="32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latin typeface="Times New Roman" panose="02020603050405020304" pitchFamily="18" charset="0"/>
                <a:cs typeface="Times New Roman" panose="02020603050405020304" pitchFamily="18" charset="0"/>
              </a:rPr>
              <a:t>dạng</a:t>
            </a:r>
            <a:r>
              <a:rPr lang="en-US" sz="32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latin typeface="Times New Roman" panose="02020603050405020304" pitchFamily="18" charset="0"/>
                <a:cs typeface="Times New Roman" panose="02020603050405020304" pitchFamily="18" charset="0"/>
              </a:rPr>
              <a:t>về</a:t>
            </a:r>
            <a:r>
              <a:rPr lang="en-US" sz="32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latin typeface="Times New Roman" panose="02020603050405020304" pitchFamily="18" charset="0"/>
                <a:cs typeface="Times New Roman" panose="02020603050405020304" pitchFamily="18" charset="0"/>
              </a:rPr>
              <a:t>số</a:t>
            </a:r>
            <a:r>
              <a:rPr lang="en-US" sz="32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latin typeface="Times New Roman" panose="02020603050405020304" pitchFamily="18" charset="0"/>
                <a:cs typeface="Times New Roman" panose="02020603050405020304" pitchFamily="18" charset="0"/>
              </a:rPr>
              <a:t>lượng</a:t>
            </a:r>
            <a:r>
              <a:rPr lang="en-US" sz="32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latin typeface="Times New Roman" panose="02020603050405020304" pitchFamily="18" charset="0"/>
                <a:cs typeface="Times New Roman" panose="02020603050405020304" pitchFamily="18" charset="0"/>
              </a:rPr>
              <a:t>loài</a:t>
            </a:r>
            <a:r>
              <a:rPr lang="en-US" sz="32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latin typeface="Times New Roman" panose="02020603050405020304" pitchFamily="18" charset="0"/>
                <a:cs typeface="Times New Roman" panose="02020603050405020304" pitchFamily="18" charset="0"/>
              </a:rPr>
              <a:t>và</a:t>
            </a:r>
            <a:r>
              <a:rPr lang="en-US" sz="32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latin typeface="Times New Roman" panose="02020603050405020304" pitchFamily="18" charset="0"/>
                <a:cs typeface="Times New Roman" panose="02020603050405020304" pitchFamily="18" charset="0"/>
              </a:rPr>
              <a:t>môi</a:t>
            </a:r>
            <a:r>
              <a:rPr lang="en-US" sz="32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latin typeface="Times New Roman" panose="02020603050405020304" pitchFamily="18" charset="0"/>
                <a:cs typeface="Times New Roman" panose="02020603050405020304" pitchFamily="18" charset="0"/>
              </a:rPr>
              <a:t>trường</a:t>
            </a:r>
            <a:r>
              <a:rPr lang="en-US" sz="32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i="1" dirty="0" err="1" smtClean="0">
                <a:solidFill>
                  <a:schemeClr val="accent5">
                    <a:lumMod val="75000"/>
                  </a:schemeClr>
                </a:solidFill>
                <a:latin typeface="Times New Roman" panose="02020603050405020304" pitchFamily="18" charset="0"/>
                <a:cs typeface="Times New Roman" panose="02020603050405020304" pitchFamily="18" charset="0"/>
              </a:rPr>
              <a:t>sống</a:t>
            </a:r>
            <a:r>
              <a:rPr lang="en-US" sz="3200" b="1" i="1" dirty="0" smtClean="0">
                <a:solidFill>
                  <a:schemeClr val="accent5">
                    <a:lumMod val="75000"/>
                  </a:schemeClr>
                </a:solidFill>
                <a:latin typeface="Times New Roman" panose="02020603050405020304" pitchFamily="18" charset="0"/>
                <a:cs typeface="Times New Roman" panose="02020603050405020304" pitchFamily="18" charset="0"/>
              </a:rPr>
              <a:t>.</a:t>
            </a:r>
            <a:endParaRPr lang="en-US" sz="3200" b="1" i="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783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50;p18"/>
          <p:cNvSpPr txBox="1">
            <a:spLocks noGrp="1"/>
          </p:cNvSpPr>
          <p:nvPr>
            <p:ph type="title"/>
          </p:nvPr>
        </p:nvSpPr>
        <p:spPr>
          <a:xfrm>
            <a:off x="838200" y="365125"/>
            <a:ext cx="4423117" cy="929103"/>
          </a:xfrm>
          <a:prstGeom prst="rect">
            <a:avLst/>
          </a:prstGeom>
          <a:solidFill>
            <a:schemeClr val="bg1"/>
          </a:solidFill>
        </p:spPr>
        <p:txBody>
          <a:bodyPr spcFirstLastPara="1" wrap="square" lIns="0" tIns="0" rIns="0" bIns="0" anchor="ctr" anchorCtr="0">
            <a:noAutofit/>
          </a:bodyPr>
          <a:lstStyle/>
          <a:p>
            <a:pPr marL="0" lvl="0" indent="0" algn="l" rtl="0">
              <a:spcBef>
                <a:spcPts val="0"/>
              </a:spcBef>
              <a:spcAft>
                <a:spcPts val="0"/>
              </a:spcAft>
              <a:buNone/>
            </a:pPr>
            <a:r>
              <a:rPr lang="en" sz="3200" b="1" dirty="0" smtClean="0">
                <a:latin typeface="Times New Roman" panose="02020603050405020304" pitchFamily="18" charset="0"/>
                <a:cs typeface="Times New Roman" panose="02020603050405020304" pitchFamily="18" charset="0"/>
              </a:rPr>
              <a:t>Quan sát Hình 14.1, 14.2</a:t>
            </a:r>
            <a:endParaRPr sz="3200" b="1" dirty="0">
              <a:latin typeface="Times New Roman" panose="02020603050405020304" pitchFamily="18" charset="0"/>
              <a:cs typeface="Times New Roman" panose="02020603050405020304" pitchFamily="18" charset="0"/>
            </a:endParaRPr>
          </a:p>
        </p:txBody>
      </p:sp>
      <p:sp>
        <p:nvSpPr>
          <p:cNvPr id="6" name="Google Shape;551;p18"/>
          <p:cNvSpPr txBox="1">
            <a:spLocks/>
          </p:cNvSpPr>
          <p:nvPr/>
        </p:nvSpPr>
        <p:spPr>
          <a:xfrm>
            <a:off x="464234" y="1772529"/>
            <a:ext cx="11493304" cy="689317"/>
          </a:xfrm>
          <a:prstGeom prst="rect">
            <a:avLst/>
          </a:prstGeom>
          <a:solidFill>
            <a:schemeClr val="accent2">
              <a:lumMod val="20000"/>
              <a:lumOff val="80000"/>
            </a:schemeClr>
          </a:solidFill>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0" indent="0" algn="just">
              <a:lnSpc>
                <a:spcPts val="2600"/>
              </a:lnSpc>
              <a:spcBef>
                <a:spcPts val="200"/>
              </a:spcBef>
              <a:spcAft>
                <a:spcPts val="200"/>
              </a:spcAft>
              <a:buSzPts val="2400"/>
              <a:buFont typeface="Arial" panose="020B0604020202020204" pitchFamily="34" charset="0"/>
              <a:buNone/>
            </a:pPr>
            <a:r>
              <a:rPr lang="vi-VN" sz="3200" b="1" dirty="0" smtClean="0">
                <a:latin typeface="+mj-lt"/>
              </a:rPr>
              <a:t>Em hãy cho biết: </a:t>
            </a:r>
            <a:r>
              <a:rPr lang="vi-VN" sz="3200" b="1" i="1" dirty="0" smtClean="0">
                <a:latin typeface="+mj-lt"/>
              </a:rPr>
              <a:t>Phân loại thế giới sống có ý nghĩa như thế nào? </a:t>
            </a:r>
            <a:endParaRPr lang="vi-VN" sz="3200" b="1" i="1" dirty="0">
              <a:latin typeface="+mj-lt"/>
            </a:endParaRPr>
          </a:p>
        </p:txBody>
      </p:sp>
      <p:pic>
        <p:nvPicPr>
          <p:cNvPr id="7" name="Picture 6"/>
          <p:cNvPicPr>
            <a:picLocks noChangeAspect="1"/>
          </p:cNvPicPr>
          <p:nvPr/>
        </p:nvPicPr>
        <p:blipFill>
          <a:blip r:embed="rId2"/>
          <a:stretch>
            <a:fillRect/>
          </a:stretch>
        </p:blipFill>
        <p:spPr>
          <a:xfrm>
            <a:off x="464234" y="2658794"/>
            <a:ext cx="11493304" cy="3967089"/>
          </a:xfrm>
          <a:prstGeom prst="rect">
            <a:avLst/>
          </a:prstGeom>
        </p:spPr>
      </p:pic>
    </p:spTree>
    <p:extLst>
      <p:ext uri="{BB962C8B-B14F-4D97-AF65-F5344CB8AC3E}">
        <p14:creationId xmlns:p14="http://schemas.microsoft.com/office/powerpoint/2010/main" val="295473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barn(inVertical)">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57;p19"/>
          <p:cNvSpPr txBox="1">
            <a:spLocks noGrp="1"/>
          </p:cNvSpPr>
          <p:nvPr>
            <p:ph type="title"/>
          </p:nvPr>
        </p:nvSpPr>
        <p:spPr>
          <a:xfrm>
            <a:off x="838200" y="506437"/>
            <a:ext cx="7006884" cy="691882"/>
          </a:xfrm>
          <a:prstGeom prst="rect">
            <a:avLst/>
          </a:prstGeom>
          <a:solidFill>
            <a:schemeClr val="accent4">
              <a:lumMod val="20000"/>
              <a:lumOff val="80000"/>
            </a:schemeClr>
          </a:solidFill>
        </p:spPr>
        <p:txBody>
          <a:bodyPr spcFirstLastPara="1" wrap="square" lIns="0" tIns="0" rIns="0" bIns="0" anchor="b" anchorCtr="0">
            <a:noAutofit/>
          </a:bodyPr>
          <a:lstStyle/>
          <a:p>
            <a:pPr marL="0" lvl="0" indent="0" algn="ctr" rtl="0">
              <a:lnSpc>
                <a:spcPts val="2600"/>
              </a:lnSpc>
              <a:spcBef>
                <a:spcPts val="200"/>
              </a:spcBef>
              <a:spcAft>
                <a:spcPts val="200"/>
              </a:spcAft>
              <a:buNone/>
            </a:pPr>
            <a:r>
              <a:rPr lang="en-US" sz="3200" b="1" dirty="0" smtClean="0">
                <a:latin typeface="Times New Roman" panose="02020603050405020304" pitchFamily="18" charset="0"/>
                <a:cs typeface="Times New Roman" panose="02020603050405020304" pitchFamily="18" charset="0"/>
              </a:rPr>
              <a:t>Ý</a:t>
            </a:r>
            <a:r>
              <a:rPr lang="en" sz="3200" b="1" dirty="0" smtClean="0">
                <a:latin typeface="Times New Roman" panose="02020603050405020304" pitchFamily="18" charset="0"/>
                <a:cs typeface="Times New Roman" panose="02020603050405020304" pitchFamily="18" charset="0"/>
              </a:rPr>
              <a:t> nghĩa của sự phân loại thế giới sống?</a:t>
            </a:r>
            <a:endParaRPr sz="3200" b="1"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838200" y="1541097"/>
            <a:ext cx="5013961" cy="118665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buNone/>
            </a:pPr>
            <a:r>
              <a:rPr lang="en-US" sz="3200" b="1" dirty="0" smtClean="0">
                <a:solidFill>
                  <a:schemeClr val="bg1"/>
                </a:solidFill>
                <a:latin typeface="Times New Roman" panose="02020603050405020304" pitchFamily="18" charset="0"/>
                <a:cs typeface="Times New Roman" panose="02020603050405020304" pitchFamily="18" charset="0"/>
              </a:rPr>
              <a:t>Xác định tên sinh vật</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6612666" y="1541097"/>
            <a:ext cx="5415211" cy="118665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Times New Roman" panose="02020603050405020304" pitchFamily="18" charset="0"/>
                <a:cs typeface="Times New Roman" panose="02020603050405020304" pitchFamily="18" charset="0"/>
              </a:rPr>
              <a:t>Xác định quan hệ họ hàng</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838200" y="3230670"/>
            <a:ext cx="11049000" cy="1182375"/>
          </a:xfrm>
          <a:prstGeom prst="rect">
            <a:avLst/>
          </a:prstGeom>
          <a:solidFill>
            <a:schemeClr val="bg1"/>
          </a:solidFill>
        </p:spPr>
        <p:txBody>
          <a:bodyPr wrap="square">
            <a:spAutoFit/>
          </a:bodyPr>
          <a:lstStyle/>
          <a:p>
            <a:pPr>
              <a:lnSpc>
                <a:spcPts val="2700"/>
              </a:lnSpc>
              <a:spcBef>
                <a:spcPts val="200"/>
              </a:spcBef>
              <a:spcAft>
                <a:spcPts val="200"/>
              </a:spcAft>
            </a:pPr>
            <a:r>
              <a:rPr lang="en" sz="3200" b="1" dirty="0" smtClean="0">
                <a:solidFill>
                  <a:schemeClr val="accent1"/>
                </a:solidFill>
                <a:latin typeface="Times New Roman" panose="02020603050405020304" pitchFamily="18" charset="0"/>
                <a:cs typeface="Times New Roman" panose="02020603050405020304" pitchFamily="18" charset="0"/>
              </a:rPr>
              <a:t>Ví dụ: </a:t>
            </a:r>
          </a:p>
          <a:p>
            <a:pPr marL="342900" indent="-342900">
              <a:lnSpc>
                <a:spcPts val="2700"/>
              </a:lnSpc>
              <a:spcBef>
                <a:spcPts val="200"/>
              </a:spcBef>
              <a:spcAft>
                <a:spcPts val="200"/>
              </a:spcAft>
              <a:buFont typeface="Wingdings" panose="05000000000000000000" pitchFamily="2" charset="2"/>
              <a:buChar char="§"/>
            </a:pPr>
            <a:r>
              <a:rPr lang="en" sz="3200" b="1" i="1" dirty="0" smtClean="0">
                <a:solidFill>
                  <a:schemeClr val="accent1"/>
                </a:solidFill>
                <a:latin typeface="Times New Roman" panose="02020603050405020304" pitchFamily="18" charset="0"/>
                <a:cs typeface="Times New Roman" panose="02020603050405020304" pitchFamily="18" charset="0"/>
              </a:rPr>
              <a:t>Nhóm người cổ đại có tên là Homo habilis được cho là có mối quan hệ họ hàng - </a:t>
            </a:r>
            <a:r>
              <a:rPr lang="en-US" sz="3200" b="1" i="1" dirty="0" smtClean="0">
                <a:solidFill>
                  <a:schemeClr val="accent1"/>
                </a:solidFill>
                <a:latin typeface="Times New Roman" panose="02020603050405020304" pitchFamily="18" charset="0"/>
                <a:cs typeface="Times New Roman" panose="02020603050405020304" pitchFamily="18" charset="0"/>
              </a:rPr>
              <a:t>V</a:t>
            </a:r>
            <a:r>
              <a:rPr lang="en" sz="3200" b="1" i="1" dirty="0" smtClean="0">
                <a:solidFill>
                  <a:schemeClr val="accent1"/>
                </a:solidFill>
                <a:latin typeface="Times New Roman" panose="02020603050405020304" pitchFamily="18" charset="0"/>
                <a:cs typeface="Times New Roman" panose="02020603050405020304" pitchFamily="18" charset="0"/>
              </a:rPr>
              <a:t>ới người hiện đại có tên là Homo sapiens.</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005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TotalTime>
  <Words>1280</Words>
  <Application>Microsoft Office PowerPoint</Application>
  <PresentationFormat>Widescreen</PresentationFormat>
  <Paragraphs>168</Paragraphs>
  <Slides>35</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Barlow SemiBold</vt:lpstr>
      <vt:lpstr>Calibri</vt:lpstr>
      <vt:lpstr>Calibri Light</vt:lpstr>
      <vt:lpstr>Comic Sans MS</vt:lpstr>
      <vt:lpstr>Muli</vt:lpstr>
      <vt:lpstr>Times New Roman</vt:lpstr>
      <vt:lpstr>Wingdings</vt:lpstr>
      <vt:lpstr>Office Theme</vt:lpstr>
      <vt:lpstr>KIỂM TRA BÀI CŨ</vt:lpstr>
      <vt:lpstr>KHỞI ĐỘNG</vt:lpstr>
      <vt:lpstr>NỘI DUNG BÀI HỌC</vt:lpstr>
      <vt:lpstr>I. VÌ SAO CẦN PHÂN LOẠI THẾ GIỚI SỐNG? </vt:lpstr>
      <vt:lpstr>I. VÌ SAO CẦN PHÂN LOẠI THẾ GIỚI SỐNG? </vt:lpstr>
      <vt:lpstr>I. VÌ SAO CẦN PHÂN LOẠI THẾ GIỚI SỐNG? </vt:lpstr>
      <vt:lpstr>Em có nhận xét gì về thế giới sống</vt:lpstr>
      <vt:lpstr>Quan sát Hình 14.1, 14.2</vt:lpstr>
      <vt:lpstr>Ý nghĩa của sự phân loại thế giới sống?</vt:lpstr>
      <vt:lpstr>I. VÌ SAO CẦN PHÂN LOẠI THẾ GIỚI SỐNG? </vt:lpstr>
      <vt:lpstr>II. THẾ GIỚI SỐNG ĐƯỢC CHIA THÀNH CÁC GIỚI</vt:lpstr>
      <vt:lpstr>Quan sát Hình 14.3</vt:lpstr>
      <vt:lpstr>Thảo luận và trả lời câu hỏi</vt:lpstr>
      <vt:lpstr>PowerPoint Presentation</vt:lpstr>
      <vt:lpstr>Quan sát Hình 14.5</vt:lpstr>
      <vt:lpstr>PowerPoint Presentation</vt:lpstr>
      <vt:lpstr>PowerPoint Presentation</vt:lpstr>
      <vt:lpstr>PowerPoint Presentation</vt:lpstr>
      <vt:lpstr>PowerPoint Presentation</vt:lpstr>
      <vt:lpstr>PowerPoint Presentation</vt:lpstr>
      <vt:lpstr>Em hãy nên tên các  loại môi trường sống?</vt:lpstr>
      <vt:lpstr>PowerPoint Presentation</vt:lpstr>
      <vt:lpstr>PowerPoint Presentation</vt:lpstr>
      <vt:lpstr>Thảo luận và trả lời câu hỏi</vt:lpstr>
      <vt:lpstr>PowerPoint Presentation</vt:lpstr>
      <vt:lpstr>Em hãy kể tên những môi trường sống của sinh vật có ở địa phương em (rừng, ao,...), lấy ví dụ về các sinh vật trong mỗi môi trường sống đó. </vt:lpstr>
      <vt:lpstr>PowerPoint Presentation</vt:lpstr>
      <vt:lpstr>Thảo luận và trả lời câu hỏi</vt:lpstr>
      <vt:lpstr>PowerPoint Presentation</vt:lpstr>
      <vt:lpstr>Em hãy nêu cách gọi tên  khoa học của sinh vật.</vt:lpstr>
      <vt:lpstr>Thảo luận và trả lời câu hỏi</vt:lpstr>
      <vt:lpstr>PowerPoint Presentation</vt:lpstr>
      <vt:lpstr>Luyện tập – Trả lời câu hỏi trắc nghiệm</vt:lpstr>
      <vt:lpstr>PowerPoint Presentation</vt:lpstr>
      <vt:lpstr>Luyện tập mở rộng</vt:lpstr>
    </vt:vector>
  </TitlesOfParts>
  <Company>ThienIT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Admin</dc:creator>
  <cp:lastModifiedBy>user</cp:lastModifiedBy>
  <cp:revision>62</cp:revision>
  <dcterms:created xsi:type="dcterms:W3CDTF">2023-11-11T23:38:28Z</dcterms:created>
  <dcterms:modified xsi:type="dcterms:W3CDTF">2024-11-02T06:41:25Z</dcterms:modified>
</cp:coreProperties>
</file>