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1" r:id="rId4"/>
    <p:sldId id="262" r:id="rId5"/>
    <p:sldId id="285" r:id="rId6"/>
    <p:sldId id="263" r:id="rId7"/>
    <p:sldId id="286" r:id="rId8"/>
    <p:sldId id="264" r:id="rId9"/>
    <p:sldId id="265" r:id="rId10"/>
    <p:sldId id="275" r:id="rId11"/>
    <p:sldId id="279" r:id="rId12"/>
    <p:sldId id="280" r:id="rId13"/>
    <p:sldId id="281" r:id="rId14"/>
    <p:sldId id="276" r:id="rId15"/>
    <p:sldId id="284" r:id="rId16"/>
    <p:sldId id="28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53791-CC1F-4BDB-81EE-BD2770CEB8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75D13B-1109-4E19-8B7E-529868414ECA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khoảng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400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cổ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A2673-471A-42DE-B6C7-F7B9146FEAA2}" type="parTrans" cxnId="{87EB33DF-9357-4E58-A55C-95BC010B0C38}">
      <dgm:prSet/>
      <dgm:spPr/>
      <dgm:t>
        <a:bodyPr/>
        <a:lstStyle/>
        <a:p>
          <a:endParaRPr lang="en-US"/>
        </a:p>
      </dgm:t>
    </dgm:pt>
    <dgm:pt modelId="{45A4368D-0E5A-4EC7-93BC-9903FDE19DF8}" type="sibTrans" cxnId="{87EB33DF-9357-4E58-A55C-95BC010B0C38}">
      <dgm:prSet/>
      <dgm:spPr/>
      <dgm:t>
        <a:bodyPr/>
        <a:lstStyle/>
        <a:p>
          <a:endParaRPr lang="en-US"/>
        </a:p>
      </dgm:t>
    </dgm:pt>
    <dgm:pt modelId="{C1CC49B9-D8B2-4291-878C-70CFBA1AE11C}" type="pres">
      <dgm:prSet presAssocID="{33353791-CC1F-4BDB-81EE-BD2770CEB8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58AEDB3-A04E-48A9-BE92-E17DE03DDC87}" type="pres">
      <dgm:prSet presAssocID="{33353791-CC1F-4BDB-81EE-BD2770CEB8E7}" presName="Name1" presStyleCnt="0"/>
      <dgm:spPr/>
    </dgm:pt>
    <dgm:pt modelId="{55FB8CCE-2394-4B02-86CB-7D50C2DAAEC2}" type="pres">
      <dgm:prSet presAssocID="{33353791-CC1F-4BDB-81EE-BD2770CEB8E7}" presName="cycle" presStyleCnt="0"/>
      <dgm:spPr/>
    </dgm:pt>
    <dgm:pt modelId="{DF69B077-1E2F-4E28-A5D8-6CBBBB5ECF68}" type="pres">
      <dgm:prSet presAssocID="{33353791-CC1F-4BDB-81EE-BD2770CEB8E7}" presName="srcNode" presStyleLbl="node1" presStyleIdx="0" presStyleCnt="1"/>
      <dgm:spPr/>
    </dgm:pt>
    <dgm:pt modelId="{0D6C8CE5-D1E5-4CDD-8FD1-DA7D97A29E8E}" type="pres">
      <dgm:prSet presAssocID="{33353791-CC1F-4BDB-81EE-BD2770CEB8E7}" presName="conn" presStyleLbl="parChTrans1D2" presStyleIdx="0" presStyleCnt="1"/>
      <dgm:spPr/>
      <dgm:t>
        <a:bodyPr/>
        <a:lstStyle/>
        <a:p>
          <a:endParaRPr lang="en-US"/>
        </a:p>
      </dgm:t>
    </dgm:pt>
    <dgm:pt modelId="{F084E1F4-FAFE-4889-A0B2-E5A3EBD982C5}" type="pres">
      <dgm:prSet presAssocID="{33353791-CC1F-4BDB-81EE-BD2770CEB8E7}" presName="extraNode" presStyleLbl="node1" presStyleIdx="0" presStyleCnt="1"/>
      <dgm:spPr/>
    </dgm:pt>
    <dgm:pt modelId="{0C2DD725-629D-4699-A198-CDF3A65D4BCB}" type="pres">
      <dgm:prSet presAssocID="{33353791-CC1F-4BDB-81EE-BD2770CEB8E7}" presName="dstNode" presStyleLbl="node1" presStyleIdx="0" presStyleCnt="1"/>
      <dgm:spPr/>
    </dgm:pt>
    <dgm:pt modelId="{BD11DA14-E550-42F9-BD6E-A4158E0E04B1}" type="pres">
      <dgm:prSet presAssocID="{1775D13B-1109-4E19-8B7E-529868414ECA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812AC-1029-476C-A36F-5F99EFBD4612}" type="pres">
      <dgm:prSet presAssocID="{1775D13B-1109-4E19-8B7E-529868414ECA}" presName="accent_1" presStyleCnt="0"/>
      <dgm:spPr/>
    </dgm:pt>
    <dgm:pt modelId="{59E13936-97A1-46F7-8376-4277C11D14AA}" type="pres">
      <dgm:prSet presAssocID="{1775D13B-1109-4E19-8B7E-529868414ECA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</dgm:ptLst>
  <dgm:cxnLst>
    <dgm:cxn modelId="{7204D410-3325-4B3E-A58F-CBF75C3F027C}" type="presOf" srcId="{33353791-CC1F-4BDB-81EE-BD2770CEB8E7}" destId="{C1CC49B9-D8B2-4291-878C-70CFBA1AE11C}" srcOrd="0" destOrd="0" presId="urn:microsoft.com/office/officeart/2008/layout/VerticalCurvedList"/>
    <dgm:cxn modelId="{3A37963A-19CA-4FA6-93CA-EE6DFE1B606D}" type="presOf" srcId="{1775D13B-1109-4E19-8B7E-529868414ECA}" destId="{BD11DA14-E550-42F9-BD6E-A4158E0E04B1}" srcOrd="0" destOrd="0" presId="urn:microsoft.com/office/officeart/2008/layout/VerticalCurvedList"/>
    <dgm:cxn modelId="{AC960444-86A9-4594-8812-E0EF21FC9FF4}" type="presOf" srcId="{45A4368D-0E5A-4EC7-93BC-9903FDE19DF8}" destId="{0D6C8CE5-D1E5-4CDD-8FD1-DA7D97A29E8E}" srcOrd="0" destOrd="0" presId="urn:microsoft.com/office/officeart/2008/layout/VerticalCurvedList"/>
    <dgm:cxn modelId="{87EB33DF-9357-4E58-A55C-95BC010B0C38}" srcId="{33353791-CC1F-4BDB-81EE-BD2770CEB8E7}" destId="{1775D13B-1109-4E19-8B7E-529868414ECA}" srcOrd="0" destOrd="0" parTransId="{20CA2673-471A-42DE-B6C7-F7B9146FEAA2}" sibTransId="{45A4368D-0E5A-4EC7-93BC-9903FDE19DF8}"/>
    <dgm:cxn modelId="{6EAEFDF4-9336-4E86-814F-D99FD8945546}" type="presParOf" srcId="{C1CC49B9-D8B2-4291-878C-70CFBA1AE11C}" destId="{258AEDB3-A04E-48A9-BE92-E17DE03DDC87}" srcOrd="0" destOrd="0" presId="urn:microsoft.com/office/officeart/2008/layout/VerticalCurvedList"/>
    <dgm:cxn modelId="{796CB17B-9572-4F26-ACCA-C3CA5C9E377E}" type="presParOf" srcId="{258AEDB3-A04E-48A9-BE92-E17DE03DDC87}" destId="{55FB8CCE-2394-4B02-86CB-7D50C2DAAEC2}" srcOrd="0" destOrd="0" presId="urn:microsoft.com/office/officeart/2008/layout/VerticalCurvedList"/>
    <dgm:cxn modelId="{F7FD38BC-F4CA-4232-990A-56C8F5091F32}" type="presParOf" srcId="{55FB8CCE-2394-4B02-86CB-7D50C2DAAEC2}" destId="{DF69B077-1E2F-4E28-A5D8-6CBBBB5ECF68}" srcOrd="0" destOrd="0" presId="urn:microsoft.com/office/officeart/2008/layout/VerticalCurvedList"/>
    <dgm:cxn modelId="{9852CF94-4EA4-4FE7-8822-313EFB936BD9}" type="presParOf" srcId="{55FB8CCE-2394-4B02-86CB-7D50C2DAAEC2}" destId="{0D6C8CE5-D1E5-4CDD-8FD1-DA7D97A29E8E}" srcOrd="1" destOrd="0" presId="urn:microsoft.com/office/officeart/2008/layout/VerticalCurvedList"/>
    <dgm:cxn modelId="{0F8E5261-3A6D-4411-AFB5-9F136782451D}" type="presParOf" srcId="{55FB8CCE-2394-4B02-86CB-7D50C2DAAEC2}" destId="{F084E1F4-FAFE-4889-A0B2-E5A3EBD982C5}" srcOrd="2" destOrd="0" presId="urn:microsoft.com/office/officeart/2008/layout/VerticalCurvedList"/>
    <dgm:cxn modelId="{B4FCA19F-DAEB-499B-BD81-245A94E8445C}" type="presParOf" srcId="{55FB8CCE-2394-4B02-86CB-7D50C2DAAEC2}" destId="{0C2DD725-629D-4699-A198-CDF3A65D4BCB}" srcOrd="3" destOrd="0" presId="urn:microsoft.com/office/officeart/2008/layout/VerticalCurvedList"/>
    <dgm:cxn modelId="{86D67792-13EC-49EA-B5F7-415B6368059C}" type="presParOf" srcId="{258AEDB3-A04E-48A9-BE92-E17DE03DDC87}" destId="{BD11DA14-E550-42F9-BD6E-A4158E0E04B1}" srcOrd="1" destOrd="0" presId="urn:microsoft.com/office/officeart/2008/layout/VerticalCurvedList"/>
    <dgm:cxn modelId="{1B133761-1A3A-4A58-8147-FE4F595370DB}" type="presParOf" srcId="{258AEDB3-A04E-48A9-BE92-E17DE03DDC87}" destId="{737812AC-1029-476C-A36F-5F99EFBD4612}" srcOrd="2" destOrd="0" presId="urn:microsoft.com/office/officeart/2008/layout/VerticalCurvedList"/>
    <dgm:cxn modelId="{929DC314-B5CD-492E-B402-F0F3A1FE1E83}" type="presParOf" srcId="{737812AC-1029-476C-A36F-5F99EFBD4612}" destId="{59E13936-97A1-46F7-8376-4277C11D14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C8CE5-D1E5-4CDD-8FD1-DA7D97A29E8E}">
      <dsp:nvSpPr>
        <dsp:cNvPr id="0" name=""/>
        <dsp:cNvSpPr/>
      </dsp:nvSpPr>
      <dsp:spPr>
        <a:xfrm>
          <a:off x="-5326880" y="-888396"/>
          <a:ext cx="6910496" cy="6910496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1DA14-E550-42F9-BD6E-A4158E0E04B1}">
      <dsp:nvSpPr>
        <dsp:cNvPr id="0" name=""/>
        <dsp:cNvSpPr/>
      </dsp:nvSpPr>
      <dsp:spPr>
        <a:xfrm>
          <a:off x="1543792" y="1331817"/>
          <a:ext cx="9881208" cy="247006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7438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khoảng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400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cổ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6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46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46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3792" y="1331817"/>
        <a:ext cx="9881208" cy="2470068"/>
      </dsp:txXfrm>
    </dsp:sp>
    <dsp:sp modelId="{59E13936-97A1-46F7-8376-4277C11D14AA}">
      <dsp:nvSpPr>
        <dsp:cNvPr id="0" name=""/>
        <dsp:cNvSpPr/>
      </dsp:nvSpPr>
      <dsp:spPr>
        <a:xfrm>
          <a:off x="0" y="1023058"/>
          <a:ext cx="3087585" cy="30875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46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8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16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19CFF-9A55-4B88-AB74-4F2DEFFB9A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5EAAF-DCA3-42B9-A943-803FA9344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51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19CFF-9A55-4B88-AB74-4F2DEFFB9A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5EAAF-DCA3-42B9-A943-803FA9344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65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19CFF-9A55-4B88-AB74-4F2DEFFB9A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5EAAF-DCA3-42B9-A943-803FA9344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12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19CFF-9A55-4B88-AB74-4F2DEFFB9A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5EAAF-DCA3-42B9-A943-803FA9344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62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19CFF-9A55-4B88-AB74-4F2DEFFB9A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5EAAF-DCA3-42B9-A943-803FA9344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562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19CFF-9A55-4B88-AB74-4F2DEFFB9A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5EAAF-DCA3-42B9-A943-803FA9344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03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19CFF-9A55-4B88-AB74-4F2DEFFB9A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5EAAF-DCA3-42B9-A943-803FA9344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769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19CFF-9A55-4B88-AB74-4F2DEFFB9A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5EAAF-DCA3-42B9-A943-803FA9344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3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566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19CFF-9A55-4B88-AB74-4F2DEFFB9A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5EAAF-DCA3-42B9-A943-803FA9344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476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19CFF-9A55-4B88-AB74-4F2DEFFB9A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5EAAF-DCA3-42B9-A943-803FA9344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42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19CFF-9A55-4B88-AB74-4F2DEFFB9A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5EAAF-DCA3-42B9-A943-803FA9344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7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9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14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5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44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99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97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52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19CFF-9A55-4B88-AB74-4F2DEFFB9A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5EAAF-DCA3-42B9-A943-803FA9344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14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8275" y="1729175"/>
            <a:ext cx="10633166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24-25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LẠI MỘT TRUYỆN CỔ TÍCH </a:t>
            </a:r>
            <a:endParaRPr kumimoji="0" lang="en-US" sz="48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" y="339633"/>
            <a:ext cx="6566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" y="1201783"/>
            <a:ext cx="1069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806" y="2274838"/>
            <a:ext cx="112166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400" b="1" dirty="0">
                <a:latin typeface="+mj-lt"/>
              </a:rPr>
              <a:t> Người kể có nêu được địa điểm, thời gian xảy ra câu chuyện hay không</a:t>
            </a:r>
            <a:r>
              <a:rPr lang="vi-VN" sz="4400" b="1" dirty="0" smtClean="0">
                <a:latin typeface="+mj-lt"/>
              </a:rPr>
              <a:t>?</a:t>
            </a:r>
            <a:endParaRPr lang="vi-VN" sz="44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806" y="4170926"/>
            <a:ext cx="112079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Người </a:t>
            </a:r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kể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giới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thiệu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địa 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điểm, thời gian xảy ra câu </a:t>
            </a:r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chuyện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046" y="145593"/>
            <a:ext cx="118044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dirty="0" smtClean="0">
                <a:latin typeface="+mj-lt"/>
              </a:rPr>
              <a:t>.</a:t>
            </a:r>
            <a:r>
              <a:rPr lang="vi-VN" sz="4000" dirty="0">
                <a:latin typeface="+mj-lt"/>
              </a:rPr>
              <a:t> </a:t>
            </a:r>
            <a:r>
              <a:rPr lang="vi-VN" sz="4400" b="1" dirty="0">
                <a:latin typeface="+mj-lt"/>
              </a:rPr>
              <a:t>Người kể có đảm bảo kể đủ những sự việc chính đã diễn ra trong truyện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khế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+mj-lt"/>
              </a:rPr>
              <a:t>hay không</a:t>
            </a:r>
            <a:r>
              <a:rPr lang="vi-VN" sz="4400" b="1" dirty="0" smtClean="0">
                <a:latin typeface="+mj-lt"/>
              </a:rPr>
              <a:t>?</a:t>
            </a:r>
            <a:endParaRPr lang="vi-VN" sz="44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046" y="2368252"/>
            <a:ext cx="118044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K</a:t>
            </a:r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ể 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đủ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chi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</a:t>
            </a:r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sự việc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trình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bày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trình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thời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gian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736" y="276221"/>
            <a:ext cx="11530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dirty="0" smtClean="0">
                <a:latin typeface="+mj-lt"/>
              </a:rPr>
              <a:t> </a:t>
            </a:r>
            <a:r>
              <a:rPr lang="vi-VN" sz="4400" b="1" dirty="0" smtClean="0">
                <a:latin typeface="+mj-lt"/>
              </a:rPr>
              <a:t>Từ </a:t>
            </a:r>
            <a:r>
              <a:rPr lang="vi-VN" sz="4400" b="1" dirty="0">
                <a:latin typeface="+mj-lt"/>
              </a:rPr>
              <a:t>bài văn kể lại truyện Cây khế, em học được điều gì về cách kể lại một truyện cổ tích?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483" y="1722771"/>
            <a:ext cx="116346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dung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33" y="0"/>
            <a:ext cx="12109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Hướng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1" y="870185"/>
            <a:ext cx="87042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FF0000"/>
                </a:solidFill>
                <a:latin typeface="+mj-lt"/>
              </a:rPr>
              <a:t>Bước 1: Chuẩn bị trước khi viết</a:t>
            </a: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Xác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định đề tài: </a:t>
            </a:r>
            <a:endParaRPr lang="en-US" sz="44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Thu thập tư liệu</a:t>
            </a: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sz="4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1" y="3258902"/>
            <a:ext cx="8381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FF0000"/>
                </a:solidFill>
                <a:latin typeface="+mj-lt"/>
              </a:rPr>
              <a:t>Bước 2: Tìm ý, lập dàn ý</a:t>
            </a: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 ý: 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171" y="0"/>
            <a:ext cx="115432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33" y="0"/>
            <a:ext cx="12109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Hướng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949" y="962331"/>
            <a:ext cx="40792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Bước 3: Viết bài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949" y="1794595"/>
            <a:ext cx="114585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Bước 4: Xem lại và chỉnh sửa, rút kinh nghiệm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955" y="275692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Xem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lại và chỉnh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sửa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R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út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kinh nghiệm</a:t>
            </a:r>
            <a:endParaRPr lang="en-US" sz="4400" b="1" dirty="0">
              <a:solidFill>
                <a:srgbClr val="FF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925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596860" y="257054"/>
            <a:ext cx="4551539" cy="66139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IV. L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uyện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61300020"/>
              </p:ext>
            </p:extLst>
          </p:nvPr>
        </p:nvGraphicFramePr>
        <p:xfrm>
          <a:off x="200941" y="470263"/>
          <a:ext cx="11425001" cy="513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09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685" y="169817"/>
            <a:ext cx="11560629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?....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02" y="2017458"/>
            <a:ext cx="8124775" cy="5074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0813" y="2895790"/>
            <a:ext cx="68810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40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biết</a:t>
            </a:r>
            <a:r>
              <a:rPr lang="en-US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gì</a:t>
            </a:r>
            <a:r>
              <a:rPr lang="en-US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cổ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816" y="2219038"/>
            <a:ext cx="2748137" cy="2667783"/>
          </a:xfrm>
          <a:prstGeom prst="rect">
            <a:avLst/>
          </a:prstGeom>
        </p:spPr>
      </p:pic>
      <p:sp>
        <p:nvSpPr>
          <p:cNvPr id="8" name="Plaque 7"/>
          <p:cNvSpPr/>
          <p:nvPr/>
        </p:nvSpPr>
        <p:spPr>
          <a:xfrm>
            <a:off x="191910" y="149580"/>
            <a:ext cx="9435415" cy="73980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tri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0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6101" y="4460320"/>
            <a:ext cx="2754489" cy="2754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91910" y="1136467"/>
            <a:ext cx="11770291" cy="25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Kể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truyện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cổ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tích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thuộc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loại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văn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kể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đó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truyện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cổ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tích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bằng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lời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mình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191910" y="149580"/>
            <a:ext cx="9435415" cy="73980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tri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1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6101" y="4460320"/>
            <a:ext cx="2754489" cy="2754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91910" y="1136467"/>
            <a:ext cx="2995427" cy="3323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191910" y="149580"/>
            <a:ext cx="9435415" cy="73980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tri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3097" y="1371600"/>
            <a:ext cx="8321040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6596743" y="1567543"/>
            <a:ext cx="1384663" cy="1384663"/>
          </a:xfrm>
          <a:prstGeom prst="actionButtonHelp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6101" y="4460320"/>
            <a:ext cx="2754489" cy="2754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91910" y="1136467"/>
            <a:ext cx="2237781" cy="3323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191910" y="149580"/>
            <a:ext cx="9435415" cy="73980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tri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75337"/>
              </p:ext>
            </p:extLst>
          </p:nvPr>
        </p:nvGraphicFramePr>
        <p:xfrm>
          <a:off x="2528387" y="1136467"/>
          <a:ext cx="9411063" cy="46111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6710">
                  <a:extLst>
                    <a:ext uri="{9D8B030D-6E8A-4147-A177-3AD203B41FA5}">
                      <a16:colId xmlns:a16="http://schemas.microsoft.com/office/drawing/2014/main" val="1481243320"/>
                    </a:ext>
                  </a:extLst>
                </a:gridCol>
                <a:gridCol w="6984353">
                  <a:extLst>
                    <a:ext uri="{9D8B030D-6E8A-4147-A177-3AD203B41FA5}">
                      <a16:colId xmlns:a16="http://schemas.microsoft.com/office/drawing/2014/main" val="3324202033"/>
                    </a:ext>
                  </a:extLst>
                </a:gridCol>
              </a:tblGrid>
              <a:tr h="1152798">
                <a:tc>
                  <a:txBody>
                    <a:bodyPr/>
                    <a:lstStyle/>
                    <a:p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4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07636"/>
                  </a:ext>
                </a:extLst>
              </a:tr>
              <a:tr h="1152798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4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363171"/>
                  </a:ext>
                </a:extLst>
              </a:tr>
              <a:tr h="1152798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67747"/>
                  </a:ext>
                </a:extLst>
              </a:tr>
              <a:tr h="1152798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447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9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7048" y="1149532"/>
            <a:ext cx="11904952" cy="53949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đối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kiểu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ngôi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3.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38684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Đảm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bảo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đầy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trọng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386840" algn="l"/>
              </a:tabLst>
              <a:defRPr/>
            </a:pP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Bố cục 3 phần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91910" y="149580"/>
            <a:ext cx="9435415" cy="73980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tri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8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26570" y="954483"/>
            <a:ext cx="12422776" cy="4955972"/>
            <a:chOff x="2188858" y="993671"/>
            <a:chExt cx="8765662" cy="4955972"/>
          </a:xfrm>
          <a:blipFill>
            <a:blip r:embed="rId2"/>
            <a:tile tx="0" ty="0" sx="100000" sy="100000" flip="none" algn="tl"/>
          </a:blipFill>
        </p:grpSpPr>
        <p:sp>
          <p:nvSpPr>
            <p:cNvPr id="6" name="Freeform 5"/>
            <p:cNvSpPr/>
            <p:nvPr/>
          </p:nvSpPr>
          <p:spPr>
            <a:xfrm>
              <a:off x="2188858" y="3443224"/>
              <a:ext cx="539578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411"/>
                  </a:moveTo>
                  <a:lnTo>
                    <a:pt x="493224" y="46411"/>
                  </a:lnTo>
                  <a:lnTo>
                    <a:pt x="493224" y="45720"/>
                  </a:lnTo>
                  <a:lnTo>
                    <a:pt x="986449" y="45720"/>
                  </a:lnTo>
                </a:path>
              </a:pathLst>
            </a:custGeom>
            <a:grpFill/>
            <a:ln w="1905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649391" y="993671"/>
              <a:ext cx="8305129" cy="1214906"/>
            </a:xfrm>
            <a:custGeom>
              <a:avLst/>
              <a:gdLst>
                <a:gd name="connsiteX0" fmla="*/ 0 w 6494242"/>
                <a:gd name="connsiteY0" fmla="*/ 0 h 1054043"/>
                <a:gd name="connsiteX1" fmla="*/ 6494242 w 6494242"/>
                <a:gd name="connsiteY1" fmla="*/ 0 h 1054043"/>
                <a:gd name="connsiteX2" fmla="*/ 6494242 w 6494242"/>
                <a:gd name="connsiteY2" fmla="*/ 1054043 h 1054043"/>
                <a:gd name="connsiteX3" fmla="*/ 0 w 6494242"/>
                <a:gd name="connsiteY3" fmla="*/ 1054043 h 1054043"/>
                <a:gd name="connsiteX4" fmla="*/ 0 w 6494242"/>
                <a:gd name="connsiteY4" fmla="*/ 0 h 105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4242" h="1054043">
                  <a:moveTo>
                    <a:pt x="0" y="0"/>
                  </a:moveTo>
                  <a:lnTo>
                    <a:pt x="6494242" y="0"/>
                  </a:lnTo>
                  <a:lnTo>
                    <a:pt x="6494242" y="1054043"/>
                  </a:lnTo>
                  <a:lnTo>
                    <a:pt x="0" y="10540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Mở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Giới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thiệu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truyện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cổ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tích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lại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649391" y="2620126"/>
              <a:ext cx="8305129" cy="1646196"/>
            </a:xfrm>
            <a:custGeom>
              <a:avLst/>
              <a:gdLst>
                <a:gd name="connsiteX0" fmla="*/ 0 w 7475267"/>
                <a:gd name="connsiteY0" fmla="*/ 0 h 1519273"/>
                <a:gd name="connsiteX1" fmla="*/ 7475267 w 7475267"/>
                <a:gd name="connsiteY1" fmla="*/ 0 h 1519273"/>
                <a:gd name="connsiteX2" fmla="*/ 7475267 w 7475267"/>
                <a:gd name="connsiteY2" fmla="*/ 1519273 h 1519273"/>
                <a:gd name="connsiteX3" fmla="*/ 0 w 7475267"/>
                <a:gd name="connsiteY3" fmla="*/ 1519273 h 1519273"/>
                <a:gd name="connsiteX4" fmla="*/ 0 w 7475267"/>
                <a:gd name="connsiteY4" fmla="*/ 0 h 15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5267" h="1519273">
                  <a:moveTo>
                    <a:pt x="0" y="0"/>
                  </a:moveTo>
                  <a:lnTo>
                    <a:pt x="7475267" y="0"/>
                  </a:lnTo>
                  <a:lnTo>
                    <a:pt x="7475267" y="1519273"/>
                  </a:lnTo>
                  <a:lnTo>
                    <a:pt x="0" y="15192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Thân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Giới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thiệu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cảnh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xảy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ra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49391" y="4819391"/>
              <a:ext cx="8305129" cy="1130252"/>
            </a:xfrm>
            <a:custGeom>
              <a:avLst/>
              <a:gdLst>
                <a:gd name="connsiteX0" fmla="*/ 0 w 6649657"/>
                <a:gd name="connsiteY0" fmla="*/ 0 h 1130252"/>
                <a:gd name="connsiteX1" fmla="*/ 6649657 w 6649657"/>
                <a:gd name="connsiteY1" fmla="*/ 0 h 1130252"/>
                <a:gd name="connsiteX2" fmla="*/ 6649657 w 6649657"/>
                <a:gd name="connsiteY2" fmla="*/ 1130252 h 1130252"/>
                <a:gd name="connsiteX3" fmla="*/ 0 w 6649657"/>
                <a:gd name="connsiteY3" fmla="*/ 1130252 h 1130252"/>
                <a:gd name="connsiteX4" fmla="*/ 0 w 6649657"/>
                <a:gd name="connsiteY4" fmla="*/ 0 h 11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657" h="1130252">
                  <a:moveTo>
                    <a:pt x="0" y="0"/>
                  </a:moveTo>
                  <a:lnTo>
                    <a:pt x="6649657" y="0"/>
                  </a:lnTo>
                  <a:lnTo>
                    <a:pt x="6649657" y="1130252"/>
                  </a:lnTo>
                  <a:lnTo>
                    <a:pt x="0" y="11302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Nêu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cảm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truyện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vừa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Plaque 11"/>
          <p:cNvSpPr/>
          <p:nvPr/>
        </p:nvSpPr>
        <p:spPr>
          <a:xfrm>
            <a:off x="191910" y="149580"/>
            <a:ext cx="9435415" cy="73980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tri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26" y="195942"/>
            <a:ext cx="117130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Hướng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kiểu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endParaRPr kumimoji="0" lang="en-US" sz="5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khế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536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MS Mincho</vt:lpstr>
      <vt:lpstr>Times New Roman</vt:lpstr>
      <vt:lpstr>19_Office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2022-10-11T01:08:01Z</dcterms:created>
  <dcterms:modified xsi:type="dcterms:W3CDTF">2022-10-18T00:06:46Z</dcterms:modified>
</cp:coreProperties>
</file>