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40" r:id="rId1"/>
    <p:sldMasterId id="2147484070" r:id="rId2"/>
  </p:sldMasterIdLst>
  <p:notesMasterIdLst>
    <p:notesMasterId r:id="rId21"/>
  </p:notesMasterIdLst>
  <p:handoutMasterIdLst>
    <p:handoutMasterId r:id="rId22"/>
  </p:handoutMasterIdLst>
  <p:sldIdLst>
    <p:sldId id="3532" r:id="rId3"/>
    <p:sldId id="3533" r:id="rId4"/>
    <p:sldId id="3546" r:id="rId5"/>
    <p:sldId id="3547" r:id="rId6"/>
    <p:sldId id="3548" r:id="rId7"/>
    <p:sldId id="3549" r:id="rId8"/>
    <p:sldId id="3534" r:id="rId9"/>
    <p:sldId id="3535" r:id="rId10"/>
    <p:sldId id="3536" r:id="rId11"/>
    <p:sldId id="3537" r:id="rId12"/>
    <p:sldId id="3538" r:id="rId13"/>
    <p:sldId id="3539" r:id="rId14"/>
    <p:sldId id="3540" r:id="rId15"/>
    <p:sldId id="3541" r:id="rId16"/>
    <p:sldId id="3542" r:id="rId17"/>
    <p:sldId id="3543" r:id="rId18"/>
    <p:sldId id="3544" r:id="rId19"/>
    <p:sldId id="3545" r:id="rId20"/>
  </p:sldIdLst>
  <p:sldSz cx="9145588" cy="5145088"/>
  <p:notesSz cx="6858000" cy="9144000"/>
  <p:custDataLst>
    <p:tags r:id="rId23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4999" indent="-12983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2256" indent="-26193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69514" indent="-39403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6771" indent="-52612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625803" algn="l" defTabSz="650321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1950964" algn="l" defTabSz="650321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276124" algn="l" defTabSz="650321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601285" algn="l" defTabSz="650321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4050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  <p15:guide id="7" pos="376" userDrawn="1">
          <p15:clr>
            <a:srgbClr val="A4A3A4"/>
          </p15:clr>
        </p15:guide>
        <p15:guide id="8" pos="1350" userDrawn="1">
          <p15:clr>
            <a:srgbClr val="A4A3A4"/>
          </p15:clr>
        </p15:guide>
        <p15:guide id="10" orient="horz" pos="2976">
          <p15:clr>
            <a:srgbClr val="A4A3A4"/>
          </p15:clr>
        </p15:guide>
        <p15:guide id="11" pos="2881">
          <p15:clr>
            <a:srgbClr val="A4A3A4"/>
          </p15:clr>
        </p15:guide>
        <p15:guide id="12" pos="5397">
          <p15:clr>
            <a:srgbClr val="A4A3A4"/>
          </p15:clr>
        </p15:guide>
        <p15:guide id="13" pos="267">
          <p15:clr>
            <a:srgbClr val="A4A3A4"/>
          </p15:clr>
        </p15:guide>
        <p15:guide id="14" pos="96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9F0CB"/>
    <a:srgbClr val="FAF2D2"/>
    <a:srgbClr val="FCF7E3"/>
    <a:srgbClr val="B2B2B2"/>
    <a:srgbClr val="6DAFFD"/>
    <a:srgbClr val="F768E0"/>
    <a:srgbClr val="ED2E31"/>
    <a:srgbClr val="39B3A2"/>
    <a:srgbClr val="EB5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2" autoAdjust="0"/>
    <p:restoredTop sz="93488" autoAdjust="0"/>
  </p:normalViewPr>
  <p:slideViewPr>
    <p:cSldViewPr>
      <p:cViewPr varScale="1">
        <p:scale>
          <a:sx n="82" d="100"/>
          <a:sy n="82" d="100"/>
        </p:scale>
        <p:origin x="-800" y="-84"/>
      </p:cViewPr>
      <p:guideLst>
        <p:guide orient="horz" pos="4183"/>
        <p:guide orient="horz" pos="2976"/>
        <p:guide pos="4050"/>
        <p:guide pos="7588"/>
        <p:guide pos="376"/>
        <p:guide pos="1350"/>
        <p:guide pos="2881"/>
        <p:guide pos="5397"/>
        <p:guide pos="267"/>
        <p:guide pos="96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54" d="100"/>
          <a:sy n="54" d="100"/>
        </p:scale>
        <p:origin x="282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pPr/>
              <a:t>2023/9/19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514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2023/9/19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24032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49193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974353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299514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625443" algn="l" defTabSz="65017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950531" algn="l" defTabSz="65017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275621" algn="l" defTabSz="65017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600708" algn="l" defTabSz="65017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a9e7b14356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a9e7b14356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vi-VN" altLang="zh-CN" dirty="0"/>
              <a:t>Thanh Ngọc – Giáo án văn 6 Bộ Chân trời sáng tạo -0905948165 https://www.facebook.com/anhbao2020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2928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a9e7b14356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a9e7b14356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vi-VN" altLang="zh-CN" dirty="0"/>
              <a:t>Thanh Ngọc – Giáo án văn 6 Bộ Chân trời sáng tạo -0905948165 https://www.facebook.com/anhbao2020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955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BD5F6264-6436-4F62-BBD6-102663E971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" y="0"/>
            <a:ext cx="9138700" cy="5145088"/>
          </a:xfrm>
          <a:prstGeom prst="rect">
            <a:avLst/>
          </a:prstGeom>
        </p:spPr>
      </p:pic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2023/9/19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9DE481B-F7FE-4C0E-9F6D-AAD234252D7D}"/>
              </a:ext>
            </a:extLst>
          </p:cNvPr>
          <p:cNvSpPr txBox="1"/>
          <p:nvPr userDrawn="1"/>
        </p:nvSpPr>
        <p:spPr>
          <a:xfrm>
            <a:off x="8297958" y="-4956"/>
            <a:ext cx="86409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>
                <a:solidFill>
                  <a:srgbClr val="F9F0CB"/>
                </a:solidFill>
              </a:rPr>
              <a:t>Ms. Ngoc Phan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wipe/>
      </p:transition>
    </mc:Choice>
    <mc:Fallback xmlns="">
      <p:transition spd="slow" advClick="0" advTm="0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996" y="1282700"/>
            <a:ext cx="7888070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996" y="3443160"/>
            <a:ext cx="788807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83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7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6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91" fontAlgn="auto">
              <a:spcBef>
                <a:spcPts val="0"/>
              </a:spcBef>
              <a:spcAft>
                <a:spcPts val="0"/>
              </a:spcAft>
            </a:pPr>
            <a:fld id="{B1419CFF-9A55-4B88-AB74-4F2DEFFB9A8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91" fontAlgn="auto">
                <a:spcBef>
                  <a:spcPts val="0"/>
                </a:spcBef>
                <a:spcAft>
                  <a:spcPts val="0"/>
                </a:spcAft>
              </a:pPr>
              <a:t>9/19/2023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91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91" fontAlgn="auto">
              <a:spcBef>
                <a:spcPts val="0"/>
              </a:spcBef>
              <a:spcAft>
                <a:spcPts val="0"/>
              </a:spcAft>
            </a:pPr>
            <a:fld id="{AF15EAAF-DCA3-42B9-A943-803FA934465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9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42246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759" y="1369642"/>
            <a:ext cx="3886875" cy="32645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954" y="1369642"/>
            <a:ext cx="3886875" cy="32645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91" fontAlgn="auto">
              <a:spcBef>
                <a:spcPts val="0"/>
              </a:spcBef>
              <a:spcAft>
                <a:spcPts val="0"/>
              </a:spcAft>
            </a:pPr>
            <a:fld id="{B1419CFF-9A55-4B88-AB74-4F2DEFFB9A8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91" fontAlgn="auto">
                <a:spcBef>
                  <a:spcPts val="0"/>
                </a:spcBef>
                <a:spcAft>
                  <a:spcPts val="0"/>
                </a:spcAft>
              </a:pPr>
              <a:t>9/19/2023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91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91" fontAlgn="auto">
              <a:spcBef>
                <a:spcPts val="0"/>
              </a:spcBef>
              <a:spcAft>
                <a:spcPts val="0"/>
              </a:spcAft>
            </a:pPr>
            <a:fld id="{AF15EAAF-DCA3-42B9-A943-803FA934465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9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30288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950" y="273929"/>
            <a:ext cx="7888070" cy="99447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951" y="1261261"/>
            <a:ext cx="3869012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46" indent="0">
              <a:buNone/>
              <a:defRPr sz="1500" b="1"/>
            </a:lvl2pPr>
            <a:lvl3pPr marL="685891" indent="0">
              <a:buNone/>
              <a:defRPr sz="1350" b="1"/>
            </a:lvl3pPr>
            <a:lvl4pPr marL="1028837" indent="0">
              <a:buNone/>
              <a:defRPr sz="1200" b="1"/>
            </a:lvl4pPr>
            <a:lvl5pPr marL="1371783" indent="0">
              <a:buNone/>
              <a:defRPr sz="1200" b="1"/>
            </a:lvl5pPr>
            <a:lvl6pPr marL="1714729" indent="0">
              <a:buNone/>
              <a:defRPr sz="1200" b="1"/>
            </a:lvl6pPr>
            <a:lvl7pPr marL="2057674" indent="0">
              <a:buNone/>
              <a:defRPr sz="1200" b="1"/>
            </a:lvl7pPr>
            <a:lvl8pPr marL="2400620" indent="0">
              <a:buNone/>
              <a:defRPr sz="1200" b="1"/>
            </a:lvl8pPr>
            <a:lvl9pPr marL="2743566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51" y="1879386"/>
            <a:ext cx="3869012" cy="276429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954" y="1261261"/>
            <a:ext cx="3888066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46" indent="0">
              <a:buNone/>
              <a:defRPr sz="1500" b="1"/>
            </a:lvl2pPr>
            <a:lvl3pPr marL="685891" indent="0">
              <a:buNone/>
              <a:defRPr sz="1350" b="1"/>
            </a:lvl3pPr>
            <a:lvl4pPr marL="1028837" indent="0">
              <a:buNone/>
              <a:defRPr sz="1200" b="1"/>
            </a:lvl4pPr>
            <a:lvl5pPr marL="1371783" indent="0">
              <a:buNone/>
              <a:defRPr sz="1200" b="1"/>
            </a:lvl5pPr>
            <a:lvl6pPr marL="1714729" indent="0">
              <a:buNone/>
              <a:defRPr sz="1200" b="1"/>
            </a:lvl6pPr>
            <a:lvl7pPr marL="2057674" indent="0">
              <a:buNone/>
              <a:defRPr sz="1200" b="1"/>
            </a:lvl7pPr>
            <a:lvl8pPr marL="2400620" indent="0">
              <a:buNone/>
              <a:defRPr sz="1200" b="1"/>
            </a:lvl8pPr>
            <a:lvl9pPr marL="2743566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954" y="1879386"/>
            <a:ext cx="3888066" cy="276429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91" fontAlgn="auto">
              <a:spcBef>
                <a:spcPts val="0"/>
              </a:spcBef>
              <a:spcAft>
                <a:spcPts val="0"/>
              </a:spcAft>
            </a:pPr>
            <a:fld id="{B1419CFF-9A55-4B88-AB74-4F2DEFFB9A8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91" fontAlgn="auto">
                <a:spcBef>
                  <a:spcPts val="0"/>
                </a:spcBef>
                <a:spcAft>
                  <a:spcPts val="0"/>
                </a:spcAft>
              </a:pPr>
              <a:t>9/19/2023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91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91" fontAlgn="auto">
              <a:spcBef>
                <a:spcPts val="0"/>
              </a:spcBef>
              <a:spcAft>
                <a:spcPts val="0"/>
              </a:spcAft>
            </a:pPr>
            <a:fld id="{AF15EAAF-DCA3-42B9-A943-803FA934465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9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84017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91" fontAlgn="auto">
              <a:spcBef>
                <a:spcPts val="0"/>
              </a:spcBef>
              <a:spcAft>
                <a:spcPts val="0"/>
              </a:spcAft>
            </a:pPr>
            <a:fld id="{B1419CFF-9A55-4B88-AB74-4F2DEFFB9A8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91" fontAlgn="auto">
                <a:spcBef>
                  <a:spcPts val="0"/>
                </a:spcBef>
                <a:spcAft>
                  <a:spcPts val="0"/>
                </a:spcAft>
              </a:pPr>
              <a:t>9/19/2023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91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91" fontAlgn="auto">
              <a:spcBef>
                <a:spcPts val="0"/>
              </a:spcBef>
              <a:spcAft>
                <a:spcPts val="0"/>
              </a:spcAft>
            </a:pPr>
            <a:fld id="{AF15EAAF-DCA3-42B9-A943-803FA934465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9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14999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91" fontAlgn="auto">
              <a:spcBef>
                <a:spcPts val="0"/>
              </a:spcBef>
              <a:spcAft>
                <a:spcPts val="0"/>
              </a:spcAft>
            </a:pPr>
            <a:fld id="{B1419CFF-9A55-4B88-AB74-4F2DEFFB9A8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91" fontAlgn="auto">
                <a:spcBef>
                  <a:spcPts val="0"/>
                </a:spcBef>
                <a:spcAft>
                  <a:spcPts val="0"/>
                </a:spcAft>
              </a:pPr>
              <a:t>9/19/2023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91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91" fontAlgn="auto">
              <a:spcBef>
                <a:spcPts val="0"/>
              </a:spcBef>
              <a:spcAft>
                <a:spcPts val="0"/>
              </a:spcAft>
            </a:pPr>
            <a:fld id="{AF15EAAF-DCA3-42B9-A943-803FA934465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9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29359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951" y="343006"/>
            <a:ext cx="2949690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066" y="740798"/>
            <a:ext cx="4629954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951" y="1543526"/>
            <a:ext cx="2949690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46" indent="0">
              <a:buNone/>
              <a:defRPr sz="1050"/>
            </a:lvl2pPr>
            <a:lvl3pPr marL="685891" indent="0">
              <a:buNone/>
              <a:defRPr sz="900"/>
            </a:lvl3pPr>
            <a:lvl4pPr marL="1028837" indent="0">
              <a:buNone/>
              <a:defRPr sz="750"/>
            </a:lvl4pPr>
            <a:lvl5pPr marL="1371783" indent="0">
              <a:buNone/>
              <a:defRPr sz="750"/>
            </a:lvl5pPr>
            <a:lvl6pPr marL="1714729" indent="0">
              <a:buNone/>
              <a:defRPr sz="750"/>
            </a:lvl6pPr>
            <a:lvl7pPr marL="2057674" indent="0">
              <a:buNone/>
              <a:defRPr sz="750"/>
            </a:lvl7pPr>
            <a:lvl8pPr marL="2400620" indent="0">
              <a:buNone/>
              <a:defRPr sz="750"/>
            </a:lvl8pPr>
            <a:lvl9pPr marL="2743566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91" fontAlgn="auto">
              <a:spcBef>
                <a:spcPts val="0"/>
              </a:spcBef>
              <a:spcAft>
                <a:spcPts val="0"/>
              </a:spcAft>
            </a:pPr>
            <a:fld id="{B1419CFF-9A55-4B88-AB74-4F2DEFFB9A8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91" fontAlgn="auto">
                <a:spcBef>
                  <a:spcPts val="0"/>
                </a:spcBef>
                <a:spcAft>
                  <a:spcPts val="0"/>
                </a:spcAft>
              </a:pPr>
              <a:t>9/19/2023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91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91" fontAlgn="auto">
              <a:spcBef>
                <a:spcPts val="0"/>
              </a:spcBef>
              <a:spcAft>
                <a:spcPts val="0"/>
              </a:spcAft>
            </a:pPr>
            <a:fld id="{AF15EAAF-DCA3-42B9-A943-803FA934465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9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7657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951" y="343006"/>
            <a:ext cx="2949690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8066" y="740798"/>
            <a:ext cx="4629954" cy="3656347"/>
          </a:xfrm>
        </p:spPr>
        <p:txBody>
          <a:bodyPr/>
          <a:lstStyle>
            <a:lvl1pPr marL="0" indent="0">
              <a:buNone/>
              <a:defRPr sz="2400"/>
            </a:lvl1pPr>
            <a:lvl2pPr marL="342946" indent="0">
              <a:buNone/>
              <a:defRPr sz="2100"/>
            </a:lvl2pPr>
            <a:lvl3pPr marL="685891" indent="0">
              <a:buNone/>
              <a:defRPr sz="1800"/>
            </a:lvl3pPr>
            <a:lvl4pPr marL="1028837" indent="0">
              <a:buNone/>
              <a:defRPr sz="1500"/>
            </a:lvl4pPr>
            <a:lvl5pPr marL="1371783" indent="0">
              <a:buNone/>
              <a:defRPr sz="1500"/>
            </a:lvl5pPr>
            <a:lvl6pPr marL="1714729" indent="0">
              <a:buNone/>
              <a:defRPr sz="1500"/>
            </a:lvl6pPr>
            <a:lvl7pPr marL="2057674" indent="0">
              <a:buNone/>
              <a:defRPr sz="1500"/>
            </a:lvl7pPr>
            <a:lvl8pPr marL="2400620" indent="0">
              <a:buNone/>
              <a:defRPr sz="1500"/>
            </a:lvl8pPr>
            <a:lvl9pPr marL="2743566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951" y="1543526"/>
            <a:ext cx="2949690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46" indent="0">
              <a:buNone/>
              <a:defRPr sz="1050"/>
            </a:lvl2pPr>
            <a:lvl3pPr marL="685891" indent="0">
              <a:buNone/>
              <a:defRPr sz="900"/>
            </a:lvl3pPr>
            <a:lvl4pPr marL="1028837" indent="0">
              <a:buNone/>
              <a:defRPr sz="750"/>
            </a:lvl4pPr>
            <a:lvl5pPr marL="1371783" indent="0">
              <a:buNone/>
              <a:defRPr sz="750"/>
            </a:lvl5pPr>
            <a:lvl6pPr marL="1714729" indent="0">
              <a:buNone/>
              <a:defRPr sz="750"/>
            </a:lvl6pPr>
            <a:lvl7pPr marL="2057674" indent="0">
              <a:buNone/>
              <a:defRPr sz="750"/>
            </a:lvl7pPr>
            <a:lvl8pPr marL="2400620" indent="0">
              <a:buNone/>
              <a:defRPr sz="750"/>
            </a:lvl8pPr>
            <a:lvl9pPr marL="2743566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91" fontAlgn="auto">
              <a:spcBef>
                <a:spcPts val="0"/>
              </a:spcBef>
              <a:spcAft>
                <a:spcPts val="0"/>
              </a:spcAft>
            </a:pPr>
            <a:fld id="{B1419CFF-9A55-4B88-AB74-4F2DEFFB9A8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91" fontAlgn="auto">
                <a:spcBef>
                  <a:spcPts val="0"/>
                </a:spcBef>
                <a:spcAft>
                  <a:spcPts val="0"/>
                </a:spcAft>
              </a:pPr>
              <a:t>9/19/2023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91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91" fontAlgn="auto">
              <a:spcBef>
                <a:spcPts val="0"/>
              </a:spcBef>
              <a:spcAft>
                <a:spcPts val="0"/>
              </a:spcAft>
            </a:pPr>
            <a:fld id="{AF15EAAF-DCA3-42B9-A943-803FA934465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9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02223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91" fontAlgn="auto">
              <a:spcBef>
                <a:spcPts val="0"/>
              </a:spcBef>
              <a:spcAft>
                <a:spcPts val="0"/>
              </a:spcAft>
            </a:pPr>
            <a:fld id="{B1419CFF-9A55-4B88-AB74-4F2DEFFB9A8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91" fontAlgn="auto">
                <a:spcBef>
                  <a:spcPts val="0"/>
                </a:spcBef>
                <a:spcAft>
                  <a:spcPts val="0"/>
                </a:spcAft>
              </a:pPr>
              <a:t>9/19/2023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91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91" fontAlgn="auto">
              <a:spcBef>
                <a:spcPts val="0"/>
              </a:spcBef>
              <a:spcAft>
                <a:spcPts val="0"/>
              </a:spcAft>
            </a:pPr>
            <a:fld id="{AF15EAAF-DCA3-42B9-A943-803FA934465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9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426345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4812" y="273928"/>
            <a:ext cx="1972017" cy="43602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759" y="273928"/>
            <a:ext cx="5801732" cy="43602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91" fontAlgn="auto">
              <a:spcBef>
                <a:spcPts val="0"/>
              </a:spcBef>
              <a:spcAft>
                <a:spcPts val="0"/>
              </a:spcAft>
            </a:pPr>
            <a:fld id="{B1419CFF-9A55-4B88-AB74-4F2DEFFB9A8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91" fontAlgn="auto">
                <a:spcBef>
                  <a:spcPts val="0"/>
                </a:spcBef>
                <a:spcAft>
                  <a:spcPts val="0"/>
                </a:spcAft>
              </a:pPr>
              <a:t>9/19/2023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91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91" fontAlgn="auto">
              <a:spcBef>
                <a:spcPts val="0"/>
              </a:spcBef>
              <a:spcAft>
                <a:spcPts val="0"/>
              </a:spcAft>
            </a:pPr>
            <a:fld id="{AF15EAAF-DCA3-42B9-A943-803FA934465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9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0775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713374" y="368939"/>
            <a:ext cx="7718840" cy="5728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Font typeface="Amatic SC"/>
              <a:buNone/>
              <a:defRPr sz="5333" b="1"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3200" b="1">
                <a:latin typeface="Fira Sans"/>
                <a:ea typeface="Fira Sans"/>
                <a:cs typeface="Fira Sans"/>
                <a:sym typeface="Fir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3200" b="1">
                <a:latin typeface="Fira Sans"/>
                <a:ea typeface="Fira Sans"/>
                <a:cs typeface="Fira Sans"/>
                <a:sym typeface="Fir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3200" b="1">
                <a:latin typeface="Fira Sans"/>
                <a:ea typeface="Fira Sans"/>
                <a:cs typeface="Fira Sans"/>
                <a:sym typeface="Fir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3200" b="1">
                <a:latin typeface="Fira Sans"/>
                <a:ea typeface="Fira Sans"/>
                <a:cs typeface="Fira Sans"/>
                <a:sym typeface="Fir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3200" b="1">
                <a:latin typeface="Fira Sans"/>
                <a:ea typeface="Fira Sans"/>
                <a:cs typeface="Fira Sans"/>
                <a:sym typeface="Fir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3200" b="1">
                <a:latin typeface="Fira Sans"/>
                <a:ea typeface="Fira Sans"/>
                <a:cs typeface="Fira Sans"/>
                <a:sym typeface="Fir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3200" b="1">
                <a:latin typeface="Fira Sans"/>
                <a:ea typeface="Fira Sans"/>
                <a:cs typeface="Fira Sans"/>
                <a:sym typeface="Fir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3200" b="1"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ubTitle" idx="1"/>
          </p:nvPr>
        </p:nvSpPr>
        <p:spPr>
          <a:xfrm>
            <a:off x="1735052" y="2309938"/>
            <a:ext cx="5675485" cy="11229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matic SC"/>
              <a:buNone/>
              <a:defRPr sz="10666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Amatic SC"/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Amatic SC"/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Amatic SC"/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Amatic SC"/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Amatic SC"/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Amatic SC"/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Amatic SC"/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Amatic SC"/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33" name="Google Shape;33;p9">
            <a:hlinkClick r:id="" action="ppaction://noaction"/>
          </p:cNvPr>
          <p:cNvSpPr txBox="1">
            <a:spLocks noGrp="1"/>
          </p:cNvSpPr>
          <p:nvPr>
            <p:ph type="subTitle" idx="2"/>
          </p:nvPr>
        </p:nvSpPr>
        <p:spPr>
          <a:xfrm>
            <a:off x="4147020" y="4155458"/>
            <a:ext cx="851548" cy="6091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4000" b="1"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8925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D4E6DEAE-00B4-4C07-BC10-E63E1F340C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" y="0"/>
            <a:ext cx="9138700" cy="5145088"/>
          </a:xfrm>
          <a:prstGeom prst="rect">
            <a:avLst/>
          </a:prstGeom>
        </p:spPr>
      </p:pic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2023/9/19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5D804AC-2958-41D5-9D0F-E038B707035A}"/>
              </a:ext>
            </a:extLst>
          </p:cNvPr>
          <p:cNvSpPr txBox="1"/>
          <p:nvPr userDrawn="1"/>
        </p:nvSpPr>
        <p:spPr>
          <a:xfrm>
            <a:off x="8297958" y="-4956"/>
            <a:ext cx="86409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>
                <a:solidFill>
                  <a:srgbClr val="F9F0CB"/>
                </a:solidFill>
              </a:rPr>
              <a:t>Ms. Ngoc Phan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wipe/>
      </p:transition>
    </mc:Choice>
    <mc:Fallback xmlns="">
      <p:transition spd="slow" advClick="0" advTm="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D4538554-67FA-4D2B-BCE8-54D06CAA91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" y="0"/>
            <a:ext cx="9138700" cy="5145088"/>
          </a:xfrm>
          <a:prstGeom prst="rect">
            <a:avLst/>
          </a:prstGeom>
        </p:spPr>
      </p:pic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2023/9/19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27CA860-0DED-4DBB-9AF4-6A75510C1413}"/>
              </a:ext>
            </a:extLst>
          </p:cNvPr>
          <p:cNvSpPr txBox="1"/>
          <p:nvPr userDrawn="1"/>
        </p:nvSpPr>
        <p:spPr>
          <a:xfrm>
            <a:off x="8297958" y="-4956"/>
            <a:ext cx="86409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>
                <a:solidFill>
                  <a:srgbClr val="F9F0CB"/>
                </a:solidFill>
              </a:rPr>
              <a:t>Ms. Ngoc Phan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wipe/>
      </p:transition>
    </mc:Choice>
    <mc:Fallback xmlns="">
      <p:transition spd="slow" advClick="0" advTm="0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34C44189-7F30-47C1-8C11-A62F9F94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" y="0"/>
            <a:ext cx="9138700" cy="5145088"/>
          </a:xfrm>
          <a:prstGeom prst="rect">
            <a:avLst/>
          </a:prstGeom>
        </p:spPr>
      </p:pic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2023/9/19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829E4AF-200F-4533-BFCE-4D339E6EF66A}"/>
              </a:ext>
            </a:extLst>
          </p:cNvPr>
          <p:cNvSpPr txBox="1"/>
          <p:nvPr userDrawn="1"/>
        </p:nvSpPr>
        <p:spPr>
          <a:xfrm>
            <a:off x="8297958" y="-4956"/>
            <a:ext cx="86409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>
                <a:solidFill>
                  <a:srgbClr val="F9F0CB"/>
                </a:solidFill>
              </a:rPr>
              <a:t>Ms. Ngoc Phan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wipe/>
      </p:transition>
    </mc:Choice>
    <mc:Fallback xmlns="">
      <p:transition spd="slow" advClick="0" advTm="0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pPr/>
              <a:t>2023/9/19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328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wipe/>
      </p:transition>
    </mc:Choice>
    <mc:Fallback xmlns="">
      <p:transition spd="slow" advClick="0" advTm="0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B2B0-692A-46A2-956F-D87A1A3CFB5B}" type="datetimeFigureOut">
              <a:rPr lang="zh-CN" altLang="en-US"/>
              <a:pPr>
                <a:defRPr/>
              </a:pPr>
              <a:t>2023/9/19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584FB-8213-408C-973A-0BFE315A5B2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A655CAEC-A6FC-440C-A6AA-A0EE1153F1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" y="0"/>
            <a:ext cx="9138700" cy="51450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5C80040-F02F-4CEF-8507-F274B3B56B83}"/>
              </a:ext>
            </a:extLst>
          </p:cNvPr>
          <p:cNvSpPr txBox="1"/>
          <p:nvPr userDrawn="1"/>
        </p:nvSpPr>
        <p:spPr>
          <a:xfrm>
            <a:off x="8297958" y="-4956"/>
            <a:ext cx="86409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>
                <a:solidFill>
                  <a:srgbClr val="F9F0CB"/>
                </a:solidFill>
              </a:rPr>
              <a:t>Ms. Ngoc Phan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wipe/>
      </p:transition>
    </mc:Choice>
    <mc:Fallback xmlns="">
      <p:transition spd="slow" advClick="0" advTm="0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0982BA-964E-4DB3-9EFE-837B92AB1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7FED3CD-F9DC-4AC1-8C47-02853998B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ACA17A2-5209-47F5-B51B-B3C02FE32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1FE1-9535-404E-B166-3E7C15D7C669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A07448A-E0D2-4637-9CDD-138EF9F42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0D25E25-840B-466B-B611-E6B831DCC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0852D-E7CC-4809-8314-E2AC3D1C4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8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199" y="842032"/>
            <a:ext cx="685919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199" y="2702363"/>
            <a:ext cx="685919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46" indent="0" algn="ctr">
              <a:buNone/>
              <a:defRPr sz="1500"/>
            </a:lvl2pPr>
            <a:lvl3pPr marL="685891" indent="0" algn="ctr">
              <a:buNone/>
              <a:defRPr sz="1350"/>
            </a:lvl3pPr>
            <a:lvl4pPr marL="1028837" indent="0" algn="ctr">
              <a:buNone/>
              <a:defRPr sz="1200"/>
            </a:lvl4pPr>
            <a:lvl5pPr marL="1371783" indent="0" algn="ctr">
              <a:buNone/>
              <a:defRPr sz="1200"/>
            </a:lvl5pPr>
            <a:lvl6pPr marL="1714729" indent="0" algn="ctr">
              <a:buNone/>
              <a:defRPr sz="1200"/>
            </a:lvl6pPr>
            <a:lvl7pPr marL="2057674" indent="0" algn="ctr">
              <a:buNone/>
              <a:defRPr sz="1200"/>
            </a:lvl7pPr>
            <a:lvl8pPr marL="2400620" indent="0" algn="ctr">
              <a:buNone/>
              <a:defRPr sz="1200"/>
            </a:lvl8pPr>
            <a:lvl9pPr marL="2743566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91" fontAlgn="auto">
              <a:spcBef>
                <a:spcPts val="0"/>
              </a:spcBef>
              <a:spcAft>
                <a:spcPts val="0"/>
              </a:spcAft>
            </a:pPr>
            <a:fld id="{B1419CFF-9A55-4B88-AB74-4F2DEFFB9A8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91" fontAlgn="auto">
                <a:spcBef>
                  <a:spcPts val="0"/>
                </a:spcBef>
                <a:spcAft>
                  <a:spcPts val="0"/>
                </a:spcAft>
              </a:pPr>
              <a:t>9/19/2023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91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91" fontAlgn="auto">
              <a:spcBef>
                <a:spcPts val="0"/>
              </a:spcBef>
              <a:spcAft>
                <a:spcPts val="0"/>
              </a:spcAft>
            </a:pPr>
            <a:fld id="{AF15EAAF-DCA3-42B9-A943-803FA934465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9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3027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91" fontAlgn="auto">
              <a:spcBef>
                <a:spcPts val="0"/>
              </a:spcBef>
              <a:spcAft>
                <a:spcPts val="0"/>
              </a:spcAft>
            </a:pPr>
            <a:fld id="{B1419CFF-9A55-4B88-AB74-4F2DEFFB9A8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91" fontAlgn="auto">
                <a:spcBef>
                  <a:spcPts val="0"/>
                </a:spcBef>
                <a:spcAft>
                  <a:spcPts val="0"/>
                </a:spcAft>
              </a:pPr>
              <a:t>9/19/2023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91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91" fontAlgn="auto">
              <a:spcBef>
                <a:spcPts val="0"/>
              </a:spcBef>
              <a:spcAft>
                <a:spcPts val="0"/>
              </a:spcAft>
            </a:pPr>
            <a:fld id="{AF15EAAF-DCA3-42B9-A943-803FA934465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9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63562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901" y="274420"/>
            <a:ext cx="7887787" cy="993783"/>
          </a:xfrm>
          <a:prstGeom prst="rect">
            <a:avLst/>
          </a:prstGeom>
        </p:spPr>
        <p:txBody>
          <a:bodyPr vert="horz" lIns="65032" tIns="32516" rIns="65032" bIns="32516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901" y="1369841"/>
            <a:ext cx="7887787" cy="3264804"/>
          </a:xfrm>
          <a:prstGeom prst="rect">
            <a:avLst/>
          </a:prstGeom>
        </p:spPr>
        <p:txBody>
          <a:bodyPr vert="horz" lIns="65032" tIns="32516" rIns="65032" bIns="32516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901" y="4769032"/>
            <a:ext cx="2057193" cy="273290"/>
          </a:xfrm>
          <a:prstGeom prst="rect">
            <a:avLst/>
          </a:prstGeom>
        </p:spPr>
        <p:txBody>
          <a:bodyPr vert="horz" lIns="65032" tIns="32516" rIns="65032" bIns="32516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pPr/>
              <a:t>2023/9/19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9336" y="4769032"/>
            <a:ext cx="3086918" cy="273290"/>
          </a:xfrm>
          <a:prstGeom prst="rect">
            <a:avLst/>
          </a:prstGeom>
        </p:spPr>
        <p:txBody>
          <a:bodyPr vert="horz" lIns="65032" tIns="32516" rIns="65032" bIns="32516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9496" y="4769032"/>
            <a:ext cx="2057193" cy="273290"/>
          </a:xfrm>
          <a:prstGeom prst="rect">
            <a:avLst/>
          </a:prstGeom>
        </p:spPr>
        <p:txBody>
          <a:bodyPr vert="horz" lIns="65032" tIns="32516" rIns="65032" bIns="32516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095B5B2-4812-4BF7-82B8-C2623C9CA7D5}"/>
              </a:ext>
            </a:extLst>
          </p:cNvPr>
          <p:cNvSpPr txBox="1"/>
          <p:nvPr userDrawn="1"/>
        </p:nvSpPr>
        <p:spPr>
          <a:xfrm>
            <a:off x="8297958" y="-4956"/>
            <a:ext cx="86409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>
                <a:solidFill>
                  <a:srgbClr val="F9F0CB"/>
                </a:solidFill>
              </a:rPr>
              <a:t>Ms. Ngoc Phan</a:t>
            </a:r>
          </a:p>
        </p:txBody>
      </p:sp>
    </p:spTree>
    <p:extLst>
      <p:ext uri="{BB962C8B-B14F-4D97-AF65-F5344CB8AC3E}">
        <p14:creationId xmlns:p14="http://schemas.microsoft.com/office/powerpoint/2010/main" val="27897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1" r:id="rId5"/>
    <p:sldLayoutId id="2147483982" r:id="rId6"/>
    <p:sldLayoutId id="2147483987" r:id="rId7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wipe/>
      </p:transition>
    </mc:Choice>
    <mc:Fallback xmlns="">
      <p:transition spd="slow" advClick="0" advTm="0">
        <p:wipe/>
      </p:transition>
    </mc:Fallback>
  </mc:AlternateContent>
  <p:txStyles>
    <p:titleStyle>
      <a:lvl1pPr algn="l" defTabSz="650321" rtl="0" eaLnBrk="1" latinLnBrk="0" hangingPunct="1">
        <a:lnSpc>
          <a:spcPct val="90000"/>
        </a:lnSpc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580" indent="-162580" algn="l" defTabSz="650321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7741" indent="-162580" algn="l" defTabSz="65032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12902" indent="-162580" algn="l" defTabSz="65032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38062" indent="-162580" algn="l" defTabSz="65032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223" indent="-162580" algn="l" defTabSz="65032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88384" indent="-162580" algn="l" defTabSz="65032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113544" indent="-162580" algn="l" defTabSz="65032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38705" indent="-162580" algn="l" defTabSz="65032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63865" indent="-162580" algn="l" defTabSz="65032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5161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0321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5482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0643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25803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0964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76124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01285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759" y="273929"/>
            <a:ext cx="7888070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759" y="1369642"/>
            <a:ext cx="7888070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759" y="4768735"/>
            <a:ext cx="2057757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91" fontAlgn="auto">
              <a:spcBef>
                <a:spcPts val="0"/>
              </a:spcBef>
              <a:spcAft>
                <a:spcPts val="0"/>
              </a:spcAft>
            </a:pPr>
            <a:fld id="{B1419CFF-9A55-4B88-AB74-4F2DEFFB9A8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91" fontAlgn="auto">
                <a:spcBef>
                  <a:spcPts val="0"/>
                </a:spcBef>
                <a:spcAft>
                  <a:spcPts val="0"/>
                </a:spcAft>
              </a:pPr>
              <a:t>9/19/2023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9476" y="4768735"/>
            <a:ext cx="3086636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91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072" y="4768735"/>
            <a:ext cx="2057757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91" fontAlgn="auto">
              <a:spcBef>
                <a:spcPts val="0"/>
              </a:spcBef>
              <a:spcAft>
                <a:spcPts val="0"/>
              </a:spcAft>
            </a:pPr>
            <a:fld id="{AF15EAAF-DCA3-42B9-A943-803FA934465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9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22775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  <p:sldLayoutId id="2147484082" r:id="rId12"/>
  </p:sldLayoutIdLst>
  <p:txStyles>
    <p:titleStyle>
      <a:lvl1pPr algn="l" defTabSz="685891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73" indent="-171473" algn="l" defTabSz="685891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419" indent="-171473" algn="l" defTabSz="6858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364" indent="-171473" algn="l" defTabSz="6858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310" indent="-171473" algn="l" defTabSz="6858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256" indent="-171473" algn="l" defTabSz="6858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201" indent="-171473" algn="l" defTabSz="6858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147" indent="-171473" algn="l" defTabSz="6858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093" indent="-171473" algn="l" defTabSz="6858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039" indent="-171473" algn="l" defTabSz="6858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46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91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837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783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729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674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620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566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bluezone.gov.vn/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0651" y="347"/>
            <a:ext cx="8756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91" fontAlgn="auto">
              <a:spcBef>
                <a:spcPts val="0"/>
              </a:spcBef>
              <a:spcAft>
                <a:spcPts val="0"/>
              </a:spcAft>
            </a:pPr>
            <a:r>
              <a:rPr lang="en-US" sz="2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(?)</a:t>
            </a:r>
            <a:r>
              <a:rPr lang="en-US" sz="27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phía</a:t>
            </a:r>
            <a:r>
              <a:rPr lang="en-US" sz="2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2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</p:txBody>
      </p:sp>
      <p:pic>
        <p:nvPicPr>
          <p:cNvPr id="1026" name="Picture 18" descr="Mở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75" y="1091593"/>
            <a:ext cx="8789563" cy="387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0627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405" y="166928"/>
            <a:ext cx="8946680" cy="7849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91" fontAlgn="auto">
              <a:spcBef>
                <a:spcPts val="0"/>
              </a:spcBef>
              <a:spcAft>
                <a:spcPts val="0"/>
              </a:spcAft>
            </a:pPr>
            <a:r>
              <a:rPr lang="en-US" sz="4501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 .</a:t>
            </a:r>
            <a:r>
              <a:rPr lang="en-US" sz="4501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4501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501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4501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tri </a:t>
            </a:r>
            <a:r>
              <a:rPr lang="en-US" sz="4501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4501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501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4501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501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kiểu</a:t>
            </a:r>
            <a:r>
              <a:rPr lang="en-US" sz="4501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501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4501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501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endParaRPr lang="en-US" sz="4501" u="sng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006528"/>
            <a:ext cx="9033183" cy="3555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91" fontAlgn="auto">
              <a:spcBef>
                <a:spcPts val="0"/>
              </a:spcBef>
              <a:spcAft>
                <a:spcPts val="0"/>
              </a:spcAft>
            </a:pPr>
            <a:r>
              <a:rPr lang="en-US" sz="4501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4501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4501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Tóm</a:t>
            </a:r>
            <a:r>
              <a:rPr lang="en-US" sz="4501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501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tắt</a:t>
            </a:r>
            <a:r>
              <a:rPr lang="en-US" sz="4501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501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4501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501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4501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501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4501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501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sơ</a:t>
            </a:r>
            <a:r>
              <a:rPr lang="en-US" sz="4501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501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4501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450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50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50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450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50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lược</a:t>
            </a:r>
            <a:r>
              <a:rPr lang="en-US" sz="450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50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bỏ</a:t>
            </a:r>
            <a:r>
              <a:rPr lang="en-US" sz="450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50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50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450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450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50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450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chi </a:t>
            </a:r>
            <a:r>
              <a:rPr lang="en-US" sz="450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450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50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450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50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en-US" sz="450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50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450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50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450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450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450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50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450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450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cốt</a:t>
            </a:r>
            <a:r>
              <a:rPr lang="en-US" sz="450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50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lõi</a:t>
            </a:r>
            <a:r>
              <a:rPr lang="en-US" sz="450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50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50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50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450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50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450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50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450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50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450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50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sơ</a:t>
            </a:r>
            <a:r>
              <a:rPr lang="en-US" sz="450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50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450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en-US" sz="450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4501" dirty="0">
              <a:solidFill>
                <a:srgbClr val="C00000"/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21663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3445" y="196280"/>
            <a:ext cx="9188049" cy="715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91" fontAlgn="auto">
              <a:spcBef>
                <a:spcPts val="0"/>
              </a:spcBef>
              <a:spcAft>
                <a:spcPts val="0"/>
              </a:spcAft>
            </a:pPr>
            <a:r>
              <a:rPr lang="de-DE" sz="4051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Yêu cầu đối với sơ đồ tóm tắt văn bản</a:t>
            </a:r>
            <a:endParaRPr lang="en-US" sz="4051" dirty="0">
              <a:solidFill>
                <a:srgbClr val="C00000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5847" y="1132384"/>
            <a:ext cx="5585341" cy="715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91" fontAlgn="auto">
              <a:spcBef>
                <a:spcPts val="0"/>
              </a:spcBef>
              <a:spcAft>
                <a:spcPts val="0"/>
              </a:spcAft>
            </a:pPr>
            <a:r>
              <a:rPr lang="en-US" sz="4051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sz="4051" b="1" dirty="0" err="1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lang="en-US" sz="4051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51" b="1" dirty="0" err="1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lang="en-US" sz="4051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51" b="1" dirty="0" err="1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lang="en-US" sz="4051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51" b="1" dirty="0" err="1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nội</a:t>
            </a:r>
            <a:r>
              <a:rPr lang="en-US" sz="4051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366" y="2140496"/>
            <a:ext cx="5928301" cy="715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91" fontAlgn="auto">
              <a:spcBef>
                <a:spcPts val="0"/>
              </a:spcBef>
              <a:spcAft>
                <a:spcPts val="0"/>
              </a:spcAft>
            </a:pPr>
            <a:r>
              <a:rPr lang="en-US" sz="4051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en-US" sz="4051" b="1" dirty="0" err="1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lang="en-US" sz="4051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51" b="1" dirty="0" err="1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lang="en-US" sz="4051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51" b="1" dirty="0" err="1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lang="en-US" sz="4051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51" b="1" dirty="0" err="1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lang="en-US" sz="4051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51" b="1" dirty="0" err="1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endParaRPr lang="en-US" sz="4051" b="1" dirty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80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238" y="147329"/>
            <a:ext cx="8786296" cy="2585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91" fontAlgn="auto">
              <a:spcBef>
                <a:spcPts val="0"/>
              </a:spcBef>
              <a:spcAft>
                <a:spcPts val="0"/>
              </a:spcAft>
            </a:pPr>
            <a:r>
              <a:rPr lang="en-US" sz="4051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II. </a:t>
            </a:r>
            <a:r>
              <a:rPr lang="en-US" sz="4051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4051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1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4051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1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4051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1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4051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1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kiểu</a:t>
            </a:r>
            <a:r>
              <a:rPr lang="en-US" sz="4051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1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4051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1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endParaRPr lang="en-US" sz="4051" u="sng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685891" fontAlgn="auto">
              <a:spcBef>
                <a:spcPts val="0"/>
              </a:spcBef>
              <a:spcAft>
                <a:spcPts val="0"/>
              </a:spcAft>
            </a:pPr>
            <a:endParaRPr lang="en-US" sz="4051" b="1" u="sng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685891" fontAlgn="auto">
              <a:spcBef>
                <a:spcPts val="0"/>
              </a:spcBef>
              <a:spcAft>
                <a:spcPts val="0"/>
              </a:spcAft>
            </a:pPr>
            <a:r>
              <a:rPr lang="en-US" sz="4051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4051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1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051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405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Tóm</a:t>
            </a:r>
            <a:r>
              <a:rPr lang="en-US" sz="405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tắt</a:t>
            </a:r>
            <a:r>
              <a:rPr lang="en-US" sz="405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405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sơ</a:t>
            </a:r>
            <a:r>
              <a:rPr lang="en-US" sz="405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405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405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405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405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405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405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405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405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05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405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405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endParaRPr lang="en-US" sz="405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453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061" y="348"/>
            <a:ext cx="908352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91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III. </a:t>
            </a:r>
            <a:r>
              <a:rPr lang="en-US" sz="3600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36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36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36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36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1: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tóm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tắt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khóa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sơ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2: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Tóm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tắt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sơ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685891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3: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Kiểm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sơ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04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óm tắt nội dung chính của một văn bản bằng sơ đồ tư du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1" y="108135"/>
            <a:ext cx="8926746" cy="493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49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óm tắt nội dung chính của một văn bản bằng sơ đồ - Ngữ văn 6 Chân trời  sáng tạo - Luật Trẻ 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0" y="348"/>
            <a:ext cx="8965942" cy="507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92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oạn bài Tóm tắt nội dung chính của một văn bản bằng sơ đồ chi tiết (Chân trời sáng tạo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2" y="100547"/>
            <a:ext cx="8975741" cy="504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59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Ngữ văn lớp 6] Hướng dẫn học sinh tóm tắt các tác phẩm truyệ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81" y="348"/>
            <a:ext cx="8770850" cy="514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095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450230" y="-27585"/>
            <a:ext cx="5702927" cy="992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92" tIns="34296" rIns="68592" bIns="34296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91" eaLnBrk="0" hangingPunct="0"/>
            <a:r>
              <a:rPr lang="en-US" alt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altLang="en-US" sz="2100" b="1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 defTabSz="685891" eaLnBrk="0" hangingPunct="0"/>
            <a:r>
              <a:rPr lang="en-US" alt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…….</a:t>
            </a:r>
            <a:endParaRPr lang="en-US" altLang="en-US" sz="2100" b="1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 defTabSz="685891" eaLnBrk="0" hangingPunct="0"/>
            <a:endParaRPr lang="en-US" altLang="en-US" b="1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431149" y="918912"/>
            <a:ext cx="8231029" cy="3997791"/>
            <a:chOff x="0" y="0"/>
            <a:chExt cx="10253" cy="5716"/>
          </a:xfrm>
        </p:grpSpPr>
        <p:sp>
          <p:nvSpPr>
            <p:cNvPr id="6" name="Rectangles 23"/>
            <p:cNvSpPr>
              <a:spLocks noChangeArrowheads="1"/>
            </p:cNvSpPr>
            <p:nvPr/>
          </p:nvSpPr>
          <p:spPr bwMode="auto">
            <a:xfrm>
              <a:off x="0" y="0"/>
              <a:ext cx="10253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8592" tIns="34296" rIns="68592" bIns="34296" numCol="1" anchor="t" anchorCtr="0" compatLnSpc="1">
              <a:prstTxWarp prst="textNoShape">
                <a:avLst/>
              </a:prstTxWarp>
            </a:bodyPr>
            <a:lstStyle/>
            <a:p>
              <a:pPr algn="ctr" defTabSz="685891" eaLnBrk="0" hangingPunct="0"/>
              <a:r>
                <a:rPr lang="en-US" altLang="en-US" sz="21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altLang="en-US" sz="21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1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altLang="en-US" sz="21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1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altLang="en-US" sz="21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: ………………………………………………………</a:t>
              </a:r>
              <a:endParaRPr lang="en-US" alt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7" name="AutoShape 24"/>
            <p:cNvSpPr>
              <a:spLocks noChangeArrowheads="1"/>
            </p:cNvSpPr>
            <p:nvPr/>
          </p:nvSpPr>
          <p:spPr bwMode="auto">
            <a:xfrm>
              <a:off x="227" y="960"/>
              <a:ext cx="9893" cy="89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8592" tIns="34296" rIns="68592" bIns="34296" numCol="1" anchor="t" anchorCtr="0" compatLnSpc="1">
              <a:prstTxWarp prst="textNoShape">
                <a:avLst/>
              </a:prstTxWarp>
            </a:bodyPr>
            <a:lstStyle/>
            <a:p>
              <a:pPr defTabSz="685891" eaLnBrk="0" hangingPunct="0"/>
              <a:r>
                <a:rPr lang="en-US" altLang="en-US" sz="21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altLang="en-US" sz="21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dung </a:t>
              </a:r>
              <a:r>
                <a:rPr lang="en-US" altLang="en-US" sz="21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chính</a:t>
              </a:r>
              <a:r>
                <a:rPr lang="en-US" altLang="en-US" sz="21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1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21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VB (</a:t>
              </a:r>
              <a:r>
                <a:rPr lang="en-US" altLang="en-US" sz="21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tóm</a:t>
              </a:r>
              <a:r>
                <a:rPr lang="en-US" altLang="en-US" sz="21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1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tắt</a:t>
              </a:r>
              <a:r>
                <a:rPr lang="en-US" altLang="en-US" sz="21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1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khái</a:t>
              </a:r>
              <a:r>
                <a:rPr lang="en-US" altLang="en-US" sz="21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1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quát</a:t>
              </a:r>
              <a:r>
                <a:rPr lang="en-US" altLang="en-US" sz="21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)………………………...</a:t>
              </a:r>
              <a:endParaRPr lang="en-US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8" name="AutoShape 25"/>
            <p:cNvSpPr>
              <a:spLocks noChangeArrowheads="1"/>
            </p:cNvSpPr>
            <p:nvPr/>
          </p:nvSpPr>
          <p:spPr bwMode="auto">
            <a:xfrm>
              <a:off x="377" y="2361"/>
              <a:ext cx="9728" cy="55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8592" tIns="34296" rIns="68592" bIns="34296" numCol="1" anchor="t" anchorCtr="0" compatLnSpc="1">
              <a:prstTxWarp prst="textNoShape">
                <a:avLst/>
              </a:prstTxWarp>
            </a:bodyPr>
            <a:lstStyle/>
            <a:p>
              <a:pPr defTabSz="685891" eaLnBrk="0" hangingPunct="0"/>
              <a:r>
                <a:rPr lang="en-US" altLang="en-US" sz="21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1…</a:t>
              </a:r>
              <a:endParaRPr lang="en-US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defTabSz="685891" eaLnBrk="0" hangingPunct="0"/>
              <a:endParaRPr lang="en-US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9" name="AutoShape 26"/>
            <p:cNvSpPr>
              <a:spLocks noChangeArrowheads="1"/>
            </p:cNvSpPr>
            <p:nvPr/>
          </p:nvSpPr>
          <p:spPr bwMode="auto">
            <a:xfrm>
              <a:off x="392" y="3293"/>
              <a:ext cx="9728" cy="55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8592" tIns="34296" rIns="68592" bIns="34296" numCol="1" anchor="t" anchorCtr="0" compatLnSpc="1">
              <a:prstTxWarp prst="textNoShape">
                <a:avLst/>
              </a:prstTxWarp>
            </a:bodyPr>
            <a:lstStyle/>
            <a:p>
              <a:pPr defTabSz="685891" eaLnBrk="0" hangingPunct="0"/>
              <a:r>
                <a:rPr lang="en-US" altLang="en-US" sz="21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2.…</a:t>
              </a:r>
              <a:endParaRPr lang="en-US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AutoShape 27"/>
            <p:cNvSpPr>
              <a:spLocks noChangeArrowheads="1"/>
            </p:cNvSpPr>
            <p:nvPr/>
          </p:nvSpPr>
          <p:spPr bwMode="auto">
            <a:xfrm>
              <a:off x="392" y="4225"/>
              <a:ext cx="9728" cy="55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8592" tIns="34296" rIns="68592" bIns="34296" numCol="1" anchor="t" anchorCtr="0" compatLnSpc="1">
              <a:prstTxWarp prst="textNoShape">
                <a:avLst/>
              </a:prstTxWarp>
            </a:bodyPr>
            <a:lstStyle/>
            <a:p>
              <a:pPr defTabSz="685891" eaLnBrk="0" hangingPunct="0"/>
              <a:r>
                <a:rPr lang="en-US" altLang="en-US" sz="21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3. …</a:t>
              </a:r>
              <a:endParaRPr lang="en-US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1" name="AutoShape 28"/>
            <p:cNvSpPr>
              <a:spLocks noChangeArrowheads="1"/>
            </p:cNvSpPr>
            <p:nvPr/>
          </p:nvSpPr>
          <p:spPr bwMode="auto">
            <a:xfrm>
              <a:off x="309" y="5157"/>
              <a:ext cx="9728" cy="55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8592" tIns="34296" rIns="68592" bIns="34296" numCol="1" anchor="t" anchorCtr="0" compatLnSpc="1">
              <a:prstTxWarp prst="textNoShape">
                <a:avLst/>
              </a:prstTxWarp>
            </a:bodyPr>
            <a:lstStyle/>
            <a:p>
              <a:pPr defTabSz="685891" eaLnBrk="0" hangingPunct="0"/>
              <a:r>
                <a:rPr lang="en-US" altLang="en-US" sz="21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  <a:endParaRPr lang="en-US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2" name="AutoShape 29"/>
            <p:cNvSpPr>
              <a:spLocks noChangeShapeType="1"/>
            </p:cNvSpPr>
            <p:nvPr/>
          </p:nvSpPr>
          <p:spPr bwMode="auto">
            <a:xfrm>
              <a:off x="4880" y="1988"/>
              <a:ext cx="1" cy="3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92" tIns="34296" rIns="68592" bIns="34296" numCol="1" anchor="t" anchorCtr="0" compatLnSpc="1">
              <a:prstTxWarp prst="textNoShape">
                <a:avLst/>
              </a:prstTxWarp>
            </a:bodyPr>
            <a:lstStyle/>
            <a:p>
              <a:pPr defTabSz="685891" fontAlgn="auto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3" name="AutoShape 30"/>
            <p:cNvSpPr>
              <a:spLocks noChangeShapeType="1"/>
            </p:cNvSpPr>
            <p:nvPr/>
          </p:nvSpPr>
          <p:spPr bwMode="auto">
            <a:xfrm>
              <a:off x="4879" y="2920"/>
              <a:ext cx="1" cy="3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92" tIns="34296" rIns="68592" bIns="34296" numCol="1" anchor="t" anchorCtr="0" compatLnSpc="1">
              <a:prstTxWarp prst="textNoShape">
                <a:avLst/>
              </a:prstTxWarp>
            </a:bodyPr>
            <a:lstStyle/>
            <a:p>
              <a:pPr defTabSz="685891" fontAlgn="auto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4" name="AutoShape 31"/>
            <p:cNvSpPr>
              <a:spLocks noChangeShapeType="1"/>
            </p:cNvSpPr>
            <p:nvPr/>
          </p:nvSpPr>
          <p:spPr bwMode="auto">
            <a:xfrm>
              <a:off x="4881" y="3852"/>
              <a:ext cx="1" cy="3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92" tIns="34296" rIns="68592" bIns="34296" numCol="1" anchor="t" anchorCtr="0" compatLnSpc="1">
              <a:prstTxWarp prst="textNoShape">
                <a:avLst/>
              </a:prstTxWarp>
            </a:bodyPr>
            <a:lstStyle/>
            <a:p>
              <a:pPr defTabSz="685891" fontAlgn="auto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5" name="AutoShape 32"/>
            <p:cNvSpPr>
              <a:spLocks noChangeShapeType="1"/>
            </p:cNvSpPr>
            <p:nvPr/>
          </p:nvSpPr>
          <p:spPr bwMode="auto">
            <a:xfrm>
              <a:off x="4882" y="4784"/>
              <a:ext cx="1" cy="3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92" tIns="34296" rIns="68592" bIns="34296" numCol="1" anchor="t" anchorCtr="0" compatLnSpc="1">
              <a:prstTxWarp prst="textNoShape">
                <a:avLst/>
              </a:prstTxWarp>
            </a:bodyPr>
            <a:lstStyle/>
            <a:p>
              <a:pPr defTabSz="685891" fontAlgn="auto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1548217" y="1189585"/>
            <a:ext cx="5291376" cy="277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92" tIns="34296" rIns="68592" bIns="34296" numCol="1" anchor="ctr" anchorCtr="0" compatLnSpc="1">
            <a:prstTxWarp prst="textNoShape">
              <a:avLst/>
            </a:prstTxWarp>
            <a:spAutoFit/>
          </a:bodyPr>
          <a:lstStyle/>
          <a:p>
            <a:pPr defTabSz="685891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35797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0D9E25-06A1-437B-B922-3E08154B2A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92" y="1928647"/>
            <a:ext cx="6000733" cy="1511095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vi-VN" sz="3300" b="1" dirty="0">
                <a:solidFill>
                  <a:srgbClr val="FF0000"/>
                </a:solidFill>
                <a:cs typeface="Arial" panose="020B0604020202020204" pitchFamily="34" charset="0"/>
              </a:rPr>
              <a:t>TÓM TẮT NỘI DUNG CHÍNH CỦA MỘT VĂN BẢN BẰNG </a:t>
            </a:r>
            <a:br>
              <a:rPr lang="vi-VN" sz="3300" b="1" dirty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vi-VN" sz="3300" b="1" dirty="0">
                <a:solidFill>
                  <a:srgbClr val="FF0000"/>
                </a:solidFill>
                <a:cs typeface="Arial" panose="020B0604020202020204" pitchFamily="34" charset="0"/>
              </a:rPr>
              <a:t>SƠ ĐỒ</a:t>
            </a:r>
            <a:endParaRPr lang="en-US" sz="33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34" name="Picture 3" descr="Country road along the side of mountains">
            <a:extLst>
              <a:ext uri="{FF2B5EF4-FFF2-40B4-BE49-F238E27FC236}">
                <a16:creationId xmlns="" xmlns:a16="http://schemas.microsoft.com/office/drawing/2014/main" id="{3B532FC1-23D0-40D2-8B17-32A86930E0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736" r="15358" b="-1"/>
          <a:stretch/>
        </p:blipFill>
        <p:spPr>
          <a:xfrm>
            <a:off x="6079125" y="355"/>
            <a:ext cx="3075427" cy="51443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F510880-5380-4210-9ADD-2BB83A8E1DAB}"/>
              </a:ext>
            </a:extLst>
          </p:cNvPr>
          <p:cNvSpPr txBox="1"/>
          <p:nvPr/>
        </p:nvSpPr>
        <p:spPr>
          <a:xfrm>
            <a:off x="1562611" y="690924"/>
            <a:ext cx="2923071" cy="1177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91"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11-12</a:t>
            </a:r>
          </a:p>
          <a:p>
            <a:pPr algn="ctr" defTabSz="685891" fontAlgn="auto">
              <a:spcBef>
                <a:spcPts val="0"/>
              </a:spcBef>
              <a:spcAft>
                <a:spcPts val="0"/>
              </a:spcAft>
            </a:pPr>
            <a:r>
              <a:rPr lang="vi-VN" sz="4051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endParaRPr lang="en-US" sz="4051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124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90" y="124272"/>
            <a:ext cx="8640960" cy="3031925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5400" b="1" u="sng" dirty="0" smtClean="0">
                <a:solidFill>
                  <a:srgbClr val="C00000"/>
                </a:solidFill>
                <a:latin typeface="Times New Roman" pitchFamily="18" charset="0"/>
              </a:rPr>
              <a:t>I. </a:t>
            </a:r>
            <a:r>
              <a:rPr lang="en-US" altLang="zh-CN" sz="5400" b="1" u="sng" dirty="0" err="1" smtClean="0">
                <a:solidFill>
                  <a:srgbClr val="C00000"/>
                </a:solidFill>
                <a:latin typeface="Times New Roman" pitchFamily="18" charset="0"/>
              </a:rPr>
              <a:t>Tìm</a:t>
            </a:r>
            <a:r>
              <a:rPr lang="en-US" altLang="zh-CN" sz="5400" b="1" u="sng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zh-CN" sz="5400" b="1" u="sng" dirty="0" err="1" smtClean="0">
                <a:solidFill>
                  <a:srgbClr val="C00000"/>
                </a:solidFill>
                <a:latin typeface="Times New Roman" pitchFamily="18" charset="0"/>
              </a:rPr>
              <a:t>hiểu</a:t>
            </a:r>
            <a:r>
              <a:rPr lang="en-US" altLang="zh-CN" sz="5400" b="1" u="sng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zh-CN" sz="5400" b="1" u="sng" dirty="0" err="1" smtClean="0">
                <a:solidFill>
                  <a:srgbClr val="C00000"/>
                </a:solidFill>
                <a:latin typeface="Times New Roman" pitchFamily="18" charset="0"/>
              </a:rPr>
              <a:t>chung</a:t>
            </a:r>
            <a:r>
              <a:rPr lang="en-US" altLang="zh-CN" sz="5400" b="1" u="sng" dirty="0" smtClean="0">
                <a:solidFill>
                  <a:srgbClr val="C00000"/>
                </a:solidFill>
                <a:latin typeface="Times New Roman" pitchFamily="18" charset="0"/>
              </a:rPr>
              <a:t>:</a:t>
            </a:r>
            <a:br>
              <a:rPr lang="en-US" altLang="zh-CN" sz="5400" b="1" u="sng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en-US" sz="5400" b="1" noProof="1" smtClean="0">
                <a:solidFill>
                  <a:srgbClr val="C00000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Đề bài: Tóm tắt nội dung chính của một văn bản bằng sơ đồ.</a:t>
            </a:r>
            <a:br>
              <a:rPr lang="en-US" sz="5400" b="1" noProof="1" smtClean="0">
                <a:solidFill>
                  <a:srgbClr val="C00000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</a:br>
            <a:endParaRPr lang="en-US" altLang="zh-CN" sz="5400" b="1" dirty="0" smtClean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80306" y="3715897"/>
            <a:ext cx="896528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4800" b="1" dirty="0">
                <a:latin typeface="Times New Roman" pitchFamily="18" charset="0"/>
              </a:rPr>
              <a:t>- </a:t>
            </a:r>
            <a:r>
              <a:rPr lang="en-US" altLang="zh-CN" sz="4800" b="1" dirty="0" err="1">
                <a:latin typeface="Times New Roman" pitchFamily="18" charset="0"/>
              </a:rPr>
              <a:t>Nhân</a:t>
            </a:r>
            <a:r>
              <a:rPr lang="en-US" altLang="zh-CN" sz="4800" b="1" dirty="0">
                <a:latin typeface="Times New Roman" pitchFamily="18" charset="0"/>
              </a:rPr>
              <a:t> </a:t>
            </a:r>
            <a:r>
              <a:rPr lang="en-US" altLang="zh-CN" sz="4800" b="1" dirty="0" err="1">
                <a:latin typeface="Times New Roman" pitchFamily="18" charset="0"/>
              </a:rPr>
              <a:t>vật</a:t>
            </a:r>
            <a:r>
              <a:rPr lang="en-US" altLang="zh-CN" sz="4800" b="1" dirty="0">
                <a:latin typeface="Times New Roman" pitchFamily="18" charset="0"/>
              </a:rPr>
              <a:t> </a:t>
            </a:r>
            <a:r>
              <a:rPr lang="en-US" altLang="zh-CN" sz="4800" b="1" dirty="0" err="1">
                <a:latin typeface="Times New Roman" pitchFamily="18" charset="0"/>
              </a:rPr>
              <a:t>chính</a:t>
            </a:r>
            <a:r>
              <a:rPr lang="en-US" altLang="zh-CN" sz="4800" b="1" dirty="0">
                <a:latin typeface="Times New Roman" pitchFamily="18" charset="0"/>
              </a:rPr>
              <a:t> - </a:t>
            </a:r>
            <a:r>
              <a:rPr lang="en-US" altLang="zh-CN" sz="4800" b="1" dirty="0" err="1">
                <a:latin typeface="Times New Roman" pitchFamily="18" charset="0"/>
              </a:rPr>
              <a:t>sự</a:t>
            </a:r>
            <a:r>
              <a:rPr lang="en-US" altLang="zh-CN" sz="4800" b="1" dirty="0">
                <a:latin typeface="Times New Roman" pitchFamily="18" charset="0"/>
              </a:rPr>
              <a:t> </a:t>
            </a:r>
            <a:r>
              <a:rPr lang="en-US" altLang="zh-CN" sz="4800" b="1" dirty="0" err="1">
                <a:latin typeface="Times New Roman" pitchFamily="18" charset="0"/>
              </a:rPr>
              <a:t>việc</a:t>
            </a:r>
            <a:r>
              <a:rPr lang="en-US" altLang="zh-CN" sz="4800" b="1" dirty="0">
                <a:latin typeface="Times New Roman" pitchFamily="18" charset="0"/>
              </a:rPr>
              <a:t> </a:t>
            </a:r>
            <a:r>
              <a:rPr lang="en-US" altLang="zh-CN" sz="4800" b="1" dirty="0" err="1">
                <a:latin typeface="Times New Roman" pitchFamily="18" charset="0"/>
              </a:rPr>
              <a:t>chính</a:t>
            </a:r>
            <a:endParaRPr lang="en-US" altLang="zh-CN" sz="4800" b="1" dirty="0">
              <a:latin typeface="Times New Roman" pitchFamily="18" charset="0"/>
            </a:endParaRPr>
          </a:p>
          <a:p>
            <a:endParaRPr lang="en-US" altLang="zh-CN" sz="3600" b="1" dirty="0">
              <a:latin typeface="Times New Roman" pitchFamily="18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96329" y="2356520"/>
            <a:ext cx="859683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4800" b="1" dirty="0">
                <a:latin typeface="Times New Roman" pitchFamily="18" charset="0"/>
              </a:rPr>
              <a:t>- </a:t>
            </a:r>
            <a:r>
              <a:rPr lang="en-US" altLang="zh-CN" sz="4800" b="1" dirty="0" err="1">
                <a:latin typeface="Times New Roman" pitchFamily="18" charset="0"/>
              </a:rPr>
              <a:t>Tóm</a:t>
            </a:r>
            <a:r>
              <a:rPr lang="en-US" altLang="zh-CN" sz="4800" b="1" dirty="0">
                <a:latin typeface="Times New Roman" pitchFamily="18" charset="0"/>
              </a:rPr>
              <a:t> </a:t>
            </a:r>
            <a:r>
              <a:rPr lang="en-US" altLang="zh-CN" sz="4800" b="1" dirty="0" err="1">
                <a:latin typeface="Times New Roman" pitchFamily="18" charset="0"/>
              </a:rPr>
              <a:t>tắt</a:t>
            </a:r>
            <a:r>
              <a:rPr lang="en-US" altLang="zh-CN" sz="4800" b="1" dirty="0">
                <a:latin typeface="Times New Roman" pitchFamily="18" charset="0"/>
              </a:rPr>
              <a:t>, </a:t>
            </a:r>
            <a:r>
              <a:rPr lang="en-US" altLang="zh-CN" sz="4800" b="1" dirty="0" err="1">
                <a:latin typeface="Times New Roman" pitchFamily="18" charset="0"/>
              </a:rPr>
              <a:t>nội</a:t>
            </a:r>
            <a:r>
              <a:rPr lang="en-US" altLang="zh-CN" sz="4800" b="1" dirty="0">
                <a:latin typeface="Times New Roman" pitchFamily="18" charset="0"/>
              </a:rPr>
              <a:t> dung </a:t>
            </a:r>
            <a:r>
              <a:rPr lang="en-US" altLang="zh-CN" sz="4800" b="1" dirty="0" err="1">
                <a:latin typeface="Times New Roman" pitchFamily="18" charset="0"/>
              </a:rPr>
              <a:t>chính</a:t>
            </a:r>
            <a:r>
              <a:rPr lang="en-US" altLang="zh-CN" sz="4800" b="1" dirty="0">
                <a:latin typeface="Times New Roman" pitchFamily="18" charset="0"/>
              </a:rPr>
              <a:t>, </a:t>
            </a:r>
            <a:r>
              <a:rPr lang="en-US" altLang="zh-CN" sz="4800" b="1" dirty="0" err="1">
                <a:latin typeface="Times New Roman" pitchFamily="18" charset="0"/>
              </a:rPr>
              <a:t>bằng</a:t>
            </a:r>
            <a:r>
              <a:rPr lang="en-US" altLang="zh-CN" sz="4800" b="1" dirty="0">
                <a:latin typeface="Times New Roman" pitchFamily="18" charset="0"/>
              </a:rPr>
              <a:t> </a:t>
            </a:r>
            <a:r>
              <a:rPr lang="en-US" altLang="zh-CN" sz="4800" b="1" dirty="0" err="1">
                <a:latin typeface="Times New Roman" pitchFamily="18" charset="0"/>
              </a:rPr>
              <a:t>sơ</a:t>
            </a:r>
            <a:r>
              <a:rPr lang="en-US" altLang="zh-CN" sz="4800" b="1" dirty="0">
                <a:latin typeface="Times New Roman" pitchFamily="18" charset="0"/>
              </a:rPr>
              <a:t> </a:t>
            </a:r>
            <a:r>
              <a:rPr lang="en-US" altLang="zh-CN" sz="4800" b="1" dirty="0" err="1">
                <a:latin typeface="Times New Roman" pitchFamily="18" charset="0"/>
              </a:rPr>
              <a:t>đồ</a:t>
            </a:r>
            <a:endParaRPr lang="en-US" altLang="zh-CN" sz="48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78635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0" grpId="0"/>
      <p:bldP spid="10" grpId="1"/>
      <p:bldP spid="11" grpId="0"/>
      <p:bldP spid="1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1893BEC-0C63-4895-ACC0-3152806D08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199" y="2514"/>
            <a:ext cx="6859191" cy="51425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1E36694-960E-4032-9468-C832B4FDAF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200" y="248761"/>
            <a:ext cx="5570496" cy="23250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6D61CED-F220-4931-A69A-97CBBEA8E6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379" y="4216115"/>
            <a:ext cx="1111556" cy="943266"/>
          </a:xfrm>
          <a:prstGeom prst="rect">
            <a:avLst/>
          </a:prstGeom>
        </p:spPr>
      </p:pic>
      <p:pic>
        <p:nvPicPr>
          <p:cNvPr id="5" name="Picture 4">
            <a:hlinkClick r:id="" action="ppaction://noaction"/>
            <a:extLst>
              <a:ext uri="{FF2B5EF4-FFF2-40B4-BE49-F238E27FC236}">
                <a16:creationId xmlns="" xmlns:a16="http://schemas.microsoft.com/office/drawing/2014/main" id="{C111461F-9F43-4F69-8288-5E2A1A0BD49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61558" y1="7051" x2="64935" y2="23397"/>
                        <a14:foregroundMark x1="89610" y1="9615" x2="91948" y2="28205"/>
                        <a14:foregroundMark x1="59740" y1="9615" x2="55584" y2="24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311" y="3758774"/>
            <a:ext cx="981199" cy="10603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39DF42B-8B00-4BB7-9153-A67B3DEC898B}"/>
              </a:ext>
            </a:extLst>
          </p:cNvPr>
          <p:cNvSpPr txBox="1"/>
          <p:nvPr/>
        </p:nvSpPr>
        <p:spPr>
          <a:xfrm>
            <a:off x="1476450" y="346267"/>
            <a:ext cx="49268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7"/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506046E-7A50-4C6F-B9F7-3A4F5FFF34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10" y="2573801"/>
            <a:ext cx="5597285" cy="25855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BE3C180-580B-4310-9C06-A33B155EC4E7}"/>
              </a:ext>
            </a:extLst>
          </p:cNvPr>
          <p:cNvSpPr txBox="1"/>
          <p:nvPr/>
        </p:nvSpPr>
        <p:spPr>
          <a:xfrm>
            <a:off x="1260426" y="2718751"/>
            <a:ext cx="52176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486" indent="-571486" defTabSz="914377">
              <a:buFontTx/>
              <a:buChar char="-"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giả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marL="571486" indent="-571486" defTabSz="914377">
              <a:buFontTx/>
              <a:buChar char="-"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52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0E653D2-4891-483E-8296-407825469D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199" y="2514"/>
            <a:ext cx="6859191" cy="51425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7B0800E-CAC1-4683-8332-9AC16F2299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199" y="248763"/>
            <a:ext cx="5503861" cy="18314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878CE7B-22F7-477B-BF02-92F709FC4E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063" y="4370365"/>
            <a:ext cx="1315043" cy="590005"/>
          </a:xfrm>
          <a:prstGeom prst="rect">
            <a:avLst/>
          </a:prstGeom>
        </p:spPr>
      </p:pic>
      <p:pic>
        <p:nvPicPr>
          <p:cNvPr id="5" name="Picture 4">
            <a:hlinkClick r:id="" action="ppaction://noaction"/>
            <a:extLst>
              <a:ext uri="{FF2B5EF4-FFF2-40B4-BE49-F238E27FC236}">
                <a16:creationId xmlns="" xmlns:a16="http://schemas.microsoft.com/office/drawing/2014/main" id="{4C83D297-D7E3-4B22-8E1F-89E7FEC661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0802" y1="75714" x2="69628" y2="76286"/>
                        <a14:foregroundMark x1="39685" y1="80286" x2="60458" y2="79286"/>
                        <a14:foregroundMark x1="39398" y1="7143" x2="45129" y2="17571"/>
                        <a14:foregroundMark x1="59456" y1="5714" x2="58596" y2="17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282" y="3582369"/>
            <a:ext cx="913550" cy="12217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48BCC17-6118-4BDF-9FA0-EA008E3F05CF}"/>
              </a:ext>
            </a:extLst>
          </p:cNvPr>
          <p:cNvSpPr txBox="1"/>
          <p:nvPr/>
        </p:nvSpPr>
        <p:spPr>
          <a:xfrm>
            <a:off x="1404442" y="336325"/>
            <a:ext cx="477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62B6C18-8367-4CF0-AC8E-2E960267C3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200" y="2090651"/>
            <a:ext cx="6309914" cy="29228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2984498-1DC6-4FE3-90BC-39000A7742D4}"/>
              </a:ext>
            </a:extLst>
          </p:cNvPr>
          <p:cNvSpPr txBox="1"/>
          <p:nvPr/>
        </p:nvSpPr>
        <p:spPr>
          <a:xfrm>
            <a:off x="1332434" y="2151208"/>
            <a:ext cx="56351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s-MX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s-MX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s-MX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s-MX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s-MX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s-MX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s-MX" sz="36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s-MX" sz="36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s-MX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MX" sz="36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s-MX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dirty="0" err="1">
                <a:latin typeface="Times New Roman" pitchFamily="18" charset="0"/>
                <a:cs typeface="Times New Roman" pitchFamily="18" charset="0"/>
              </a:rPr>
              <a:t>tin</a:t>
            </a:r>
            <a:r>
              <a:rPr lang="es-MX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dirty="0" err="1">
                <a:latin typeface="Times New Roman" pitchFamily="18" charset="0"/>
                <a:cs typeface="Times New Roman" pitchFamily="18" charset="0"/>
              </a:rPr>
              <a:t>chi</a:t>
            </a:r>
            <a:r>
              <a:rPr lang="es-MX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s-MX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MX" sz="36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s-MX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s-MX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s-MX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s-MX" sz="36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s-MX" sz="36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s-MX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MX" sz="36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s-MX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dirty="0" err="1">
                <a:latin typeface="Times New Roman" pitchFamily="18" charset="0"/>
                <a:cs typeface="Times New Roman" pitchFamily="18" charset="0"/>
              </a:rPr>
              <a:t>tin</a:t>
            </a:r>
            <a:r>
              <a:rPr lang="es-MX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dirty="0" err="1">
                <a:latin typeface="Times New Roman" pitchFamily="18" charset="0"/>
                <a:cs typeface="Times New Roman" pitchFamily="18" charset="0"/>
              </a:rPr>
              <a:t>cốt</a:t>
            </a:r>
            <a:r>
              <a:rPr lang="es-MX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dirty="0" err="1">
                <a:latin typeface="Times New Roman" pitchFamily="18" charset="0"/>
                <a:cs typeface="Times New Roman" pitchFamily="18" charset="0"/>
              </a:rPr>
              <a:t>lõi</a:t>
            </a:r>
            <a:r>
              <a:rPr lang="es-MX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s-MX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s-MX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s-MX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s-MX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s-MX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s-MX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5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91" y="124272"/>
            <a:ext cx="9109297" cy="1310024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4000" b="1" u="sng" dirty="0" smtClean="0">
                <a:latin typeface="Times New Roman" pitchFamily="18" charset="0"/>
              </a:rPr>
              <a:t>I. </a:t>
            </a:r>
            <a:r>
              <a:rPr lang="en-US" altLang="zh-CN" sz="4000" b="1" u="sng" dirty="0" err="1" smtClean="0">
                <a:latin typeface="Times New Roman" pitchFamily="18" charset="0"/>
              </a:rPr>
              <a:t>Tìm</a:t>
            </a:r>
            <a:r>
              <a:rPr lang="en-US" altLang="zh-CN" sz="4000" b="1" u="sng" dirty="0" smtClean="0">
                <a:latin typeface="Times New Roman" pitchFamily="18" charset="0"/>
              </a:rPr>
              <a:t> </a:t>
            </a:r>
            <a:r>
              <a:rPr lang="en-US" altLang="zh-CN" sz="4000" b="1" u="sng" dirty="0" err="1" smtClean="0">
                <a:latin typeface="Times New Roman" pitchFamily="18" charset="0"/>
              </a:rPr>
              <a:t>hiểu</a:t>
            </a:r>
            <a:r>
              <a:rPr lang="en-US" altLang="zh-CN" sz="4000" b="1" u="sng" dirty="0" smtClean="0">
                <a:latin typeface="Times New Roman" pitchFamily="18" charset="0"/>
              </a:rPr>
              <a:t> </a:t>
            </a:r>
            <a:r>
              <a:rPr lang="en-US" altLang="zh-CN" sz="4000" b="1" u="sng" dirty="0" err="1" smtClean="0">
                <a:latin typeface="Times New Roman" pitchFamily="18" charset="0"/>
              </a:rPr>
              <a:t>chung</a:t>
            </a:r>
            <a:r>
              <a:rPr lang="en-US" altLang="zh-CN" sz="4000" b="1" u="sng" dirty="0" smtClean="0">
                <a:latin typeface="Times New Roman" pitchFamily="18" charset="0"/>
              </a:rPr>
              <a:t>:</a:t>
            </a:r>
            <a:br>
              <a:rPr lang="en-US" altLang="zh-CN" sz="4000" b="1" u="sng" dirty="0" smtClean="0">
                <a:latin typeface="Times New Roman" pitchFamily="18" charset="0"/>
              </a:rPr>
            </a:br>
            <a:r>
              <a:rPr lang="en-US" sz="4000" b="1" noProof="1" smtClean="0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Đề bài: Tóm tắt nội dung chính của một văn bản bằng sơ đồ.</a:t>
            </a:r>
            <a:endParaRPr lang="en-US" altLang="zh-CN" sz="4000" b="1" dirty="0" smtClean="0">
              <a:latin typeface="Times New Roman" pitchFamily="18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80306" y="1314856"/>
            <a:ext cx="8784976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1813"/>
            <a:r>
              <a:rPr lang="es-MX" sz="4800" dirty="0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- </a:t>
            </a:r>
            <a:r>
              <a:rPr lang="es-MX" sz="4800" dirty="0" err="1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Tóm</a:t>
            </a:r>
            <a:r>
              <a:rPr lang="es-MX" sz="4800" dirty="0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 </a:t>
            </a:r>
            <a:r>
              <a:rPr lang="es-MX" sz="4800" dirty="0" err="1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tắt</a:t>
            </a:r>
            <a:r>
              <a:rPr lang="es-MX" sz="4800" dirty="0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 </a:t>
            </a:r>
            <a:r>
              <a:rPr lang="es-MX" sz="4800" dirty="0" err="1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văn</a:t>
            </a:r>
            <a:r>
              <a:rPr lang="es-MX" sz="4800" dirty="0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 </a:t>
            </a:r>
            <a:r>
              <a:rPr lang="es-MX" sz="4800" dirty="0" err="1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bản</a:t>
            </a:r>
            <a:r>
              <a:rPr lang="es-MX" sz="4800" dirty="0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 </a:t>
            </a:r>
            <a:r>
              <a:rPr lang="es-MX" sz="4800" dirty="0" err="1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bằng</a:t>
            </a:r>
            <a:r>
              <a:rPr lang="es-MX" sz="4800" dirty="0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 </a:t>
            </a:r>
            <a:r>
              <a:rPr lang="es-MX" sz="4800" dirty="0" err="1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sơ</a:t>
            </a:r>
            <a:r>
              <a:rPr lang="es-MX" sz="4800" dirty="0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 </a:t>
            </a:r>
            <a:r>
              <a:rPr lang="es-MX" sz="4800" dirty="0" err="1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đồ</a:t>
            </a:r>
            <a:r>
              <a:rPr lang="es-MX" sz="4800" dirty="0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 </a:t>
            </a:r>
            <a:r>
              <a:rPr lang="es-MX" sz="4800" dirty="0" err="1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là</a:t>
            </a:r>
            <a:r>
              <a:rPr lang="es-MX" sz="4800" dirty="0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 </a:t>
            </a:r>
            <a:r>
              <a:rPr lang="es-MX" sz="4800" dirty="0" err="1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cách</a:t>
            </a:r>
            <a:r>
              <a:rPr lang="es-MX" sz="4800" dirty="0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 </a:t>
            </a:r>
            <a:r>
              <a:rPr lang="es-MX" sz="4800" dirty="0" err="1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lược</a:t>
            </a:r>
            <a:r>
              <a:rPr lang="es-MX" sz="4800" dirty="0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 </a:t>
            </a:r>
            <a:r>
              <a:rPr lang="es-MX" sz="4800" dirty="0" err="1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bỏ</a:t>
            </a:r>
            <a:r>
              <a:rPr lang="es-MX" sz="4800" dirty="0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 </a:t>
            </a:r>
            <a:r>
              <a:rPr lang="es-MX" sz="4800" dirty="0" err="1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các</a:t>
            </a:r>
            <a:r>
              <a:rPr lang="es-MX" sz="4800" dirty="0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 ý </a:t>
            </a:r>
            <a:r>
              <a:rPr lang="es-MX" sz="4800" dirty="0" err="1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phụ</a:t>
            </a:r>
            <a:r>
              <a:rPr lang="es-MX" sz="4800" dirty="0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, </a:t>
            </a:r>
            <a:r>
              <a:rPr lang="es-MX" sz="4800" dirty="0" err="1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thông</a:t>
            </a:r>
            <a:r>
              <a:rPr lang="es-MX" sz="4800" dirty="0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 </a:t>
            </a:r>
            <a:r>
              <a:rPr lang="es-MX" sz="4800" dirty="0" err="1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tin</a:t>
            </a:r>
            <a:r>
              <a:rPr lang="es-MX" sz="4800" dirty="0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 </a:t>
            </a:r>
            <a:r>
              <a:rPr lang="es-MX" sz="4800" dirty="0" err="1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chi</a:t>
            </a:r>
            <a:r>
              <a:rPr lang="es-MX" sz="4800" dirty="0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 </a:t>
            </a:r>
            <a:r>
              <a:rPr lang="es-MX" sz="4800" dirty="0" err="1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tiết</a:t>
            </a:r>
            <a:r>
              <a:rPr lang="es-MX" sz="4800" dirty="0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, </a:t>
            </a:r>
            <a:r>
              <a:rPr lang="es-MX" sz="4800" dirty="0" err="1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chỉ</a:t>
            </a:r>
            <a:r>
              <a:rPr lang="es-MX" sz="4800" dirty="0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 </a:t>
            </a:r>
            <a:r>
              <a:rPr lang="es-MX" sz="4800" dirty="0" err="1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giữ</a:t>
            </a:r>
            <a:r>
              <a:rPr lang="es-MX" sz="4800" dirty="0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 </a:t>
            </a:r>
            <a:r>
              <a:rPr lang="es-MX" sz="4800" dirty="0" err="1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lại</a:t>
            </a:r>
            <a:r>
              <a:rPr lang="es-MX" sz="4800" dirty="0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 </a:t>
            </a:r>
            <a:r>
              <a:rPr lang="es-MX" sz="4800" dirty="0" err="1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những</a:t>
            </a:r>
            <a:r>
              <a:rPr lang="es-MX" sz="4800" dirty="0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 ý </a:t>
            </a:r>
            <a:r>
              <a:rPr lang="es-MX" sz="4800" dirty="0" err="1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chính</a:t>
            </a:r>
            <a:r>
              <a:rPr lang="es-MX" sz="4800" dirty="0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, </a:t>
            </a:r>
            <a:r>
              <a:rPr lang="es-MX" sz="4800" dirty="0" err="1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thông</a:t>
            </a:r>
            <a:r>
              <a:rPr lang="es-MX" sz="4800" dirty="0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 </a:t>
            </a:r>
            <a:r>
              <a:rPr lang="es-MX" sz="4800" dirty="0" err="1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tin</a:t>
            </a:r>
            <a:r>
              <a:rPr lang="es-MX" sz="4800" dirty="0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 </a:t>
            </a:r>
            <a:r>
              <a:rPr lang="es-MX" sz="4800" dirty="0" err="1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cốt</a:t>
            </a:r>
            <a:r>
              <a:rPr lang="es-MX" sz="4800" dirty="0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 </a:t>
            </a:r>
            <a:r>
              <a:rPr lang="es-MX" sz="4800" dirty="0" err="1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lõi</a:t>
            </a:r>
            <a:r>
              <a:rPr lang="es-MX" sz="4800" dirty="0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 </a:t>
            </a:r>
            <a:r>
              <a:rPr lang="es-MX" sz="4800" dirty="0" err="1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và</a:t>
            </a:r>
            <a:r>
              <a:rPr lang="es-MX" sz="4800" dirty="0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 </a:t>
            </a:r>
            <a:r>
              <a:rPr lang="es-MX" sz="4800" dirty="0" err="1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thể</a:t>
            </a:r>
            <a:r>
              <a:rPr lang="es-MX" sz="4800" dirty="0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 </a:t>
            </a:r>
            <a:r>
              <a:rPr lang="es-MX" sz="4800" dirty="0" err="1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hiện</a:t>
            </a:r>
            <a:r>
              <a:rPr lang="es-MX" sz="4800" dirty="0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 </a:t>
            </a:r>
            <a:r>
              <a:rPr lang="es-MX" sz="4800" dirty="0" err="1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dưới</a:t>
            </a:r>
            <a:r>
              <a:rPr lang="es-MX" sz="4800" dirty="0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 </a:t>
            </a:r>
            <a:r>
              <a:rPr lang="es-MX" sz="4800" dirty="0" err="1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dạng</a:t>
            </a:r>
            <a:r>
              <a:rPr lang="es-MX" sz="4800" dirty="0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 </a:t>
            </a:r>
            <a:r>
              <a:rPr lang="es-MX" sz="4800" dirty="0" err="1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sơ</a:t>
            </a:r>
            <a:r>
              <a:rPr lang="es-MX" sz="4800" dirty="0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 </a:t>
            </a:r>
            <a:r>
              <a:rPr lang="es-MX" sz="4800" dirty="0" err="1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đồ</a:t>
            </a:r>
            <a:r>
              <a:rPr lang="es-MX" sz="4800" dirty="0" smtClean="0">
                <a:solidFill>
                  <a:schemeClr val="accent2">
                    <a:lumMod val="10000"/>
                  </a:schemeClr>
                </a:solidFill>
                <a:latin typeface="Amasis MT Pro Light" panose="020B0604020202020204" pitchFamily="18" charset="0"/>
                <a:cs typeface="Amatic SC" panose="00000500000000000000" pitchFamily="2" charset="-79"/>
              </a:rPr>
              <a:t>.</a:t>
            </a:r>
            <a:endParaRPr lang="en-US" sz="4800" dirty="0">
              <a:solidFill>
                <a:schemeClr val="accent2">
                  <a:lumMod val="10000"/>
                </a:schemeClr>
              </a:solidFill>
              <a:latin typeface="Amasis MT Pro Light" panose="020B0604020202020204" pitchFamily="18" charset="0"/>
              <a:cs typeface="Amatic SC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5568773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1" grpId="0"/>
      <p:bldP spid="1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406" y="166929"/>
            <a:ext cx="8069838" cy="7157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91" fontAlgn="auto">
              <a:spcBef>
                <a:spcPts val="0"/>
              </a:spcBef>
              <a:spcAft>
                <a:spcPts val="0"/>
              </a:spcAft>
            </a:pPr>
            <a:r>
              <a:rPr lang="en-US" sz="4051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 .</a:t>
            </a:r>
            <a:r>
              <a:rPr lang="en-US" sz="4051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4051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1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4051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tri </a:t>
            </a:r>
            <a:r>
              <a:rPr lang="en-US" sz="4051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4051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1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4051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1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kiểu</a:t>
            </a:r>
            <a:r>
              <a:rPr lang="en-US" sz="4051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1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4051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1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endParaRPr lang="en-US" sz="4051" u="sng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2406" y="859546"/>
            <a:ext cx="7199663" cy="7157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91" fontAlgn="auto">
              <a:spcBef>
                <a:spcPts val="0"/>
              </a:spcBef>
              <a:spcAft>
                <a:spcPts val="0"/>
              </a:spcAft>
            </a:pPr>
            <a:r>
              <a:rPr lang="en-US" sz="4051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4051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Tóm</a:t>
            </a:r>
            <a:r>
              <a:rPr lang="en-US" sz="4051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1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tắt</a:t>
            </a:r>
            <a:r>
              <a:rPr lang="en-US" sz="4051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1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4051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1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4051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1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4051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1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sơ</a:t>
            </a:r>
            <a:r>
              <a:rPr lang="en-US" sz="4051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1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4051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4051" u="sng" dirty="0">
              <a:solidFill>
                <a:srgbClr val="C00000"/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06599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989" y="225722"/>
            <a:ext cx="897574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91" fontAlgn="auto">
              <a:spcBef>
                <a:spcPts val="0"/>
              </a:spcBef>
              <a:spcAft>
                <a:spcPts val="0"/>
              </a:spcAft>
            </a:pPr>
            <a:r>
              <a:rPr lang="en-US" sz="2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THÔNG ĐIỆP 5K: KHẨU TRANG – KHỬ KHUẨN – KHOẢNG CÁCH – KHÔNG TỤ TẬP – KHAI BÁO Y TẾ </a:t>
            </a:r>
            <a:r>
              <a:rPr lang="en-US" sz="21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en-US" sz="2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KHẨU TRANG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Đeo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khẩu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vải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xuyên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đeo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khẩu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y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sở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y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khu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ly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KHỬ KHUẨN: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Rửa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xuyên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xà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phòng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dịch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khuẩn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bề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xuyên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nắm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cửa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thoại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ghế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…).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lau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rửa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cửa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thoáng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KHOẢNG CÁCH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KHÔNG TỤ TẬP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KHAI BÁO Y TẾ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khai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App NCOVI;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cài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BlueZone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b="1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https://bluezone.gov.vn/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lây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nhiễm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Covid-19.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sốt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ho,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thở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dây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Y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19009095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dây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y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hỗ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trợ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khám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đảm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an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1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00386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ộ Y tế đưa ra thông điệp &quot;5K&quot; để chung sống an toàn với COVID-19 - Viện  Huyết học- Truyền máu Trung ươngViện Huyết học- Truyền máu Trung ư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2" y="78739"/>
            <a:ext cx="8975741" cy="499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5555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3FDE6F3-C2C1-497D-9AC0-D418F52504A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多彩卡通幼儿园儿童小学生教育PPT课件"/>
</p:tagLst>
</file>

<file path=ppt/theme/theme1.xml><?xml version="1.0" encoding="utf-8"?>
<a:theme xmlns:a="http://schemas.openxmlformats.org/drawingml/2006/main" name="https://www.freeppt7.com">
  <a:themeElements>
    <a:clrScheme name="自定义 1093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60B5CC"/>
      </a:accent1>
      <a:accent2>
        <a:srgbClr val="E66C7D"/>
      </a:accent2>
      <a:accent3>
        <a:srgbClr val="F0AD00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410</Words>
  <Application>Microsoft Office PowerPoint</Application>
  <PresentationFormat>Custom</PresentationFormat>
  <Paragraphs>37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https://www.freeppt7.com</vt:lpstr>
      <vt:lpstr>2_Office Theme</vt:lpstr>
      <vt:lpstr>PowerPoint Presentation</vt:lpstr>
      <vt:lpstr>TÓM TẮT NỘI DUNG CHÍNH CỦA MỘT VĂN BẢN BẰNG  SƠ ĐỒ</vt:lpstr>
      <vt:lpstr>I. Tìm hiểu chung: Đề bài: Tóm tắt nội dung chính của một văn bản bằng sơ đồ. </vt:lpstr>
      <vt:lpstr>PowerPoint Presentation</vt:lpstr>
      <vt:lpstr>PowerPoint Presentation</vt:lpstr>
      <vt:lpstr>I. Tìm hiểu chung: Đề bài: Tóm tắt nội dung chính của một văn bản bằng sơ đồ.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>vietlanglit.com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1. Sự tích Hồ Gươm</dc:title>
  <dc:subject>B79_G6</dc:subject>
  <dc:creator/>
  <cp:keywords>vietlanglit.com</cp:keywords>
  <dc:description>vietlanglit.com</dc:description>
  <cp:lastModifiedBy/>
  <cp:revision>1</cp:revision>
  <dcterms:created xsi:type="dcterms:W3CDTF">2016-10-17T14:00:15Z</dcterms:created>
  <dcterms:modified xsi:type="dcterms:W3CDTF">2023-09-19T13:44:05Z</dcterms:modified>
  <cp:category>Ngữ văn 6 CTST</cp:category>
</cp:coreProperties>
</file>