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57" r:id="rId8"/>
    <p:sldId id="270" r:id="rId9"/>
    <p:sldId id="268" r:id="rId10"/>
    <p:sldId id="269" r:id="rId11"/>
    <p:sldId id="271" r:id="rId12"/>
    <p:sldId id="272" r:id="rId13"/>
    <p:sldId id="281" r:id="rId14"/>
    <p:sldId id="28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4ED"/>
    <a:srgbClr val="FFECB2"/>
    <a:srgbClr val="F9DBD2"/>
    <a:srgbClr val="D4D9EC"/>
    <a:srgbClr val="334A1E"/>
    <a:srgbClr val="A0B6E0"/>
    <a:srgbClr val="FFD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1E7B4-2E6A-4E6A-9F99-10DC7818B2D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E74EA7-21CF-4E24-8DC2-3778C6F91050}">
      <dgm:prSet phldrT="[Text]"/>
      <dgm:spPr/>
      <dgm:t>
        <a:bodyPr/>
        <a:lstStyle/>
        <a:p>
          <a:r>
            <a:rPr lang="vi-VN" dirty="0">
              <a:latin typeface="+mj-lt"/>
            </a:rPr>
            <a:t>1. Câu lạc bộ đọc sách</a:t>
          </a:r>
          <a:endParaRPr lang="en-US" dirty="0">
            <a:latin typeface="+mj-lt"/>
          </a:endParaRPr>
        </a:p>
      </dgm:t>
    </dgm:pt>
    <dgm:pt modelId="{7A734318-E6D9-4C8D-9C72-D10766A5EAFD}" type="parTrans" cxnId="{D6A0D217-B7BE-48FD-8E1D-DF0690083605}">
      <dgm:prSet/>
      <dgm:spPr/>
      <dgm:t>
        <a:bodyPr/>
        <a:lstStyle/>
        <a:p>
          <a:endParaRPr lang="en-US"/>
        </a:p>
      </dgm:t>
    </dgm:pt>
    <dgm:pt modelId="{B2AFA17A-C313-421B-B07D-1AC7AABEBF67}" type="sibTrans" cxnId="{D6A0D217-B7BE-48FD-8E1D-DF0690083605}">
      <dgm:prSet/>
      <dgm:spPr/>
      <dgm:t>
        <a:bodyPr/>
        <a:lstStyle/>
        <a:p>
          <a:endParaRPr lang="en-US"/>
        </a:p>
      </dgm:t>
    </dgm:pt>
    <dgm:pt modelId="{9D0FE063-1692-40FB-95E9-75B5D9750210}">
      <dgm:prSet phldrT="[Text]"/>
      <dgm:spPr/>
      <dgm:t>
        <a:bodyPr/>
        <a:lstStyle/>
        <a:p>
          <a:r>
            <a:rPr lang="vi-VN" b="0" dirty="0">
              <a:latin typeface="+mj-lt"/>
              <a:cs typeface="Arial" panose="020B0604020202020204" pitchFamily="34" charset="0"/>
            </a:rPr>
            <a:t>2.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Lập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hoạch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động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cho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lạc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bộ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đọc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sách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98D07-04DF-4211-B8CE-C67B6927897A}" type="parTrans" cxnId="{607673F9-8E61-44C8-A426-3343DD7EA9FE}">
      <dgm:prSet/>
      <dgm:spPr/>
      <dgm:t>
        <a:bodyPr/>
        <a:lstStyle/>
        <a:p>
          <a:endParaRPr lang="en-US"/>
        </a:p>
      </dgm:t>
    </dgm:pt>
    <dgm:pt modelId="{88B68AAB-7A90-4E2D-9858-32FECE626AD0}" type="sibTrans" cxnId="{607673F9-8E61-44C8-A426-3343DD7EA9FE}">
      <dgm:prSet/>
      <dgm:spPr/>
      <dgm:t>
        <a:bodyPr/>
        <a:lstStyle/>
        <a:p>
          <a:endParaRPr lang="en-US"/>
        </a:p>
      </dgm:t>
    </dgm:pt>
    <dgm:pt modelId="{63BD243A-7B7F-4C7D-9D66-2D2015D2F0F8}" type="pres">
      <dgm:prSet presAssocID="{F101E7B4-2E6A-4E6A-9F99-10DC7818B2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11AC4-886F-4970-A3FA-024837D2D3A7}" type="pres">
      <dgm:prSet presAssocID="{60E74EA7-21CF-4E24-8DC2-3778C6F9105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F43D9-9AAB-4691-8674-6AA23820C1A1}" type="pres">
      <dgm:prSet presAssocID="{B2AFA17A-C313-421B-B07D-1AC7AABEBF67}" presName="parTxOnlySpace" presStyleCnt="0"/>
      <dgm:spPr/>
    </dgm:pt>
    <dgm:pt modelId="{365943BA-C54F-495B-BBD2-65811440044A}" type="pres">
      <dgm:prSet presAssocID="{9D0FE063-1692-40FB-95E9-75B5D975021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CC35-126E-4156-B9CF-E66E333FF710}" type="presOf" srcId="{9D0FE063-1692-40FB-95E9-75B5D9750210}" destId="{365943BA-C54F-495B-BBD2-65811440044A}" srcOrd="0" destOrd="0" presId="urn:microsoft.com/office/officeart/2005/8/layout/chevron1"/>
    <dgm:cxn modelId="{D6A0D217-B7BE-48FD-8E1D-DF0690083605}" srcId="{F101E7B4-2E6A-4E6A-9F99-10DC7818B2D8}" destId="{60E74EA7-21CF-4E24-8DC2-3778C6F91050}" srcOrd="0" destOrd="0" parTransId="{7A734318-E6D9-4C8D-9C72-D10766A5EAFD}" sibTransId="{B2AFA17A-C313-421B-B07D-1AC7AABEBF67}"/>
    <dgm:cxn modelId="{19087C54-C74B-48CE-B577-E2AE9F00E68D}" type="presOf" srcId="{F101E7B4-2E6A-4E6A-9F99-10DC7818B2D8}" destId="{63BD243A-7B7F-4C7D-9D66-2D2015D2F0F8}" srcOrd="0" destOrd="0" presId="urn:microsoft.com/office/officeart/2005/8/layout/chevron1"/>
    <dgm:cxn modelId="{607673F9-8E61-44C8-A426-3343DD7EA9FE}" srcId="{F101E7B4-2E6A-4E6A-9F99-10DC7818B2D8}" destId="{9D0FE063-1692-40FB-95E9-75B5D9750210}" srcOrd="1" destOrd="0" parTransId="{F0998D07-04DF-4211-B8CE-C67B6927897A}" sibTransId="{88B68AAB-7A90-4E2D-9858-32FECE626AD0}"/>
    <dgm:cxn modelId="{842234D6-4890-4832-9E13-8D4B86F3D6B6}" type="presOf" srcId="{60E74EA7-21CF-4E24-8DC2-3778C6F91050}" destId="{23B11AC4-886F-4970-A3FA-024837D2D3A7}" srcOrd="0" destOrd="0" presId="urn:microsoft.com/office/officeart/2005/8/layout/chevron1"/>
    <dgm:cxn modelId="{E0F93C43-79AE-4185-BC2E-02D0D1912A93}" type="presParOf" srcId="{63BD243A-7B7F-4C7D-9D66-2D2015D2F0F8}" destId="{23B11AC4-886F-4970-A3FA-024837D2D3A7}" srcOrd="0" destOrd="0" presId="urn:microsoft.com/office/officeart/2005/8/layout/chevron1"/>
    <dgm:cxn modelId="{71F259B3-25DA-4EC4-8EA5-11C2C42CE870}" type="presParOf" srcId="{63BD243A-7B7F-4C7D-9D66-2D2015D2F0F8}" destId="{E60F43D9-9AAB-4691-8674-6AA23820C1A1}" srcOrd="1" destOrd="0" presId="urn:microsoft.com/office/officeart/2005/8/layout/chevron1"/>
    <dgm:cxn modelId="{E63D2DB5-C459-42D6-A19C-7868C552F1A9}" type="presParOf" srcId="{63BD243A-7B7F-4C7D-9D66-2D2015D2F0F8}" destId="{365943BA-C54F-495B-BBD2-65811440044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13899-C956-4FC6-852B-325B9612CD56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1D43FF-A444-449E-AA54-05154583D2F0}">
      <dgm:prSet phldrT="[Text]" custT="1"/>
      <dgm:spPr/>
      <dgm:t>
        <a:bodyPr/>
        <a:lstStyle/>
        <a:p>
          <a:pPr algn="l"/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9C6D7BE-BA7E-4784-89E3-66A690C6C604}" type="parTrans" cxnId="{468FEFD9-5842-462E-AA9B-63B01A9853F3}">
      <dgm:prSet/>
      <dgm:spPr/>
      <dgm:t>
        <a:bodyPr/>
        <a:lstStyle/>
        <a:p>
          <a:endParaRPr lang="en-US"/>
        </a:p>
      </dgm:t>
    </dgm:pt>
    <dgm:pt modelId="{BB25C36A-E007-4885-8BA4-5B043AA68166}" type="sibTrans" cxnId="{468FEFD9-5842-462E-AA9B-63B01A9853F3}">
      <dgm:prSet/>
      <dgm:spPr/>
      <dgm:t>
        <a:bodyPr/>
        <a:lstStyle/>
        <a:p>
          <a:endParaRPr lang="en-US"/>
        </a:p>
      </dgm:t>
    </dgm:pt>
    <dgm:pt modelId="{52610950-FDAC-494B-9CB7-7CFA9047A742}">
      <dgm:prSet phldrT="[Text]" custT="1"/>
      <dgm:spPr/>
      <dgm:t>
        <a:bodyPr/>
        <a:lstStyle/>
        <a:p>
          <a:pPr algn="l"/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6283BF-6E33-4E32-91B9-5F7076CE2815}" type="parTrans" cxnId="{162286CB-6A34-4726-8C56-B75C47A355EE}">
      <dgm:prSet/>
      <dgm:spPr/>
      <dgm:t>
        <a:bodyPr/>
        <a:lstStyle/>
        <a:p>
          <a:endParaRPr lang="en-US"/>
        </a:p>
      </dgm:t>
    </dgm:pt>
    <dgm:pt modelId="{A22C30C4-E05F-4B57-9348-7D371E6C5B7F}" type="sibTrans" cxnId="{162286CB-6A34-4726-8C56-B75C47A355EE}">
      <dgm:prSet/>
      <dgm:spPr/>
      <dgm:t>
        <a:bodyPr/>
        <a:lstStyle/>
        <a:p>
          <a:endParaRPr lang="en-US"/>
        </a:p>
      </dgm:t>
    </dgm:pt>
    <dgm:pt modelId="{CC8DB750-D9EF-4E85-AFAF-656E3507B6D5}" type="pres">
      <dgm:prSet presAssocID="{27313899-C956-4FC6-852B-325B9612C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C2641-D108-4BF4-87F3-80B62CAA57F8}" type="pres">
      <dgm:prSet presAssocID="{241D43FF-A444-449E-AA54-05154583D2F0}" presName="composite" presStyleCnt="0"/>
      <dgm:spPr/>
    </dgm:pt>
    <dgm:pt modelId="{A210B8BC-0417-47D4-88F7-186763145863}" type="pres">
      <dgm:prSet presAssocID="{241D43FF-A444-449E-AA54-05154583D2F0}" presName="rect1" presStyleLbl="trAlignAcc1" presStyleIdx="0" presStyleCnt="2" custScaleX="157732" custLinFactNeighborX="11564" custLinFactNeighborY="-7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8106-BD09-4ED4-882E-9DF49C0CD9F3}" type="pres">
      <dgm:prSet presAssocID="{241D43FF-A444-449E-AA54-05154583D2F0}" presName="rect2" presStyleLbl="fgImgPlace1" presStyleIdx="0" presStyleCnt="2" custScaleX="146602" custLinFactNeighborX="-97677" custLinFactNeighborY="37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532656-0EF9-4BC9-9740-101ACDB69A3F}" type="pres">
      <dgm:prSet presAssocID="{BB25C36A-E007-4885-8BA4-5B043AA68166}" presName="sibTrans" presStyleCnt="0"/>
      <dgm:spPr/>
    </dgm:pt>
    <dgm:pt modelId="{ABB5B259-36D8-4345-B3C1-C14C969EA251}" type="pres">
      <dgm:prSet presAssocID="{52610950-FDAC-494B-9CB7-7CFA9047A742}" presName="composite" presStyleCnt="0"/>
      <dgm:spPr/>
    </dgm:pt>
    <dgm:pt modelId="{42DC8B95-36A7-4FD2-AD14-9F6F3C7027A8}" type="pres">
      <dgm:prSet presAssocID="{52610950-FDAC-494B-9CB7-7CFA9047A742}" presName="rect1" presStyleLbl="trAlignAcc1" presStyleIdx="1" presStyleCnt="2" custScaleX="138959" custLinFactNeighborX="17602" custLinFactNeighborY="-13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FDDD0-D505-41BA-9839-ABB400FB4FD4}" type="pres">
      <dgm:prSet presAssocID="{52610950-FDAC-494B-9CB7-7CFA9047A742}" presName="rect2" presStyleLbl="fgImgPlace1" presStyleIdx="1" presStyleCnt="2" custScaleX="179891" custScaleY="116667" custLinFactNeighborX="-40600" custLinFactNeighborY="-56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0616B87-9452-4F0A-965A-F316AC496DD2}" type="presOf" srcId="{241D43FF-A444-449E-AA54-05154583D2F0}" destId="{A210B8BC-0417-47D4-88F7-186763145863}" srcOrd="0" destOrd="0" presId="urn:microsoft.com/office/officeart/2008/layout/PictureStrips"/>
    <dgm:cxn modelId="{FB357F60-2926-435F-8E8B-EE9A8C319D9B}" type="presOf" srcId="{27313899-C956-4FC6-852B-325B9612CD56}" destId="{CC8DB750-D9EF-4E85-AFAF-656E3507B6D5}" srcOrd="0" destOrd="0" presId="urn:microsoft.com/office/officeart/2008/layout/PictureStrips"/>
    <dgm:cxn modelId="{162286CB-6A34-4726-8C56-B75C47A355EE}" srcId="{27313899-C956-4FC6-852B-325B9612CD56}" destId="{52610950-FDAC-494B-9CB7-7CFA9047A742}" srcOrd="1" destOrd="0" parTransId="{736283BF-6E33-4E32-91B9-5F7076CE2815}" sibTransId="{A22C30C4-E05F-4B57-9348-7D371E6C5B7F}"/>
    <dgm:cxn modelId="{98DB08D2-6F87-4D56-8D31-6D14B36375E7}" type="presOf" srcId="{52610950-FDAC-494B-9CB7-7CFA9047A742}" destId="{42DC8B95-36A7-4FD2-AD14-9F6F3C7027A8}" srcOrd="0" destOrd="0" presId="urn:microsoft.com/office/officeart/2008/layout/PictureStrips"/>
    <dgm:cxn modelId="{468FEFD9-5842-462E-AA9B-63B01A9853F3}" srcId="{27313899-C956-4FC6-852B-325B9612CD56}" destId="{241D43FF-A444-449E-AA54-05154583D2F0}" srcOrd="0" destOrd="0" parTransId="{E9C6D7BE-BA7E-4784-89E3-66A690C6C604}" sibTransId="{BB25C36A-E007-4885-8BA4-5B043AA68166}"/>
    <dgm:cxn modelId="{0E252AFC-5353-4ECB-B71C-829B3BFFFB89}" type="presParOf" srcId="{CC8DB750-D9EF-4E85-AFAF-656E3507B6D5}" destId="{132C2641-D108-4BF4-87F3-80B62CAA57F8}" srcOrd="0" destOrd="0" presId="urn:microsoft.com/office/officeart/2008/layout/PictureStrips"/>
    <dgm:cxn modelId="{9AD602DF-D88D-45C3-A02D-791747A92D13}" type="presParOf" srcId="{132C2641-D108-4BF4-87F3-80B62CAA57F8}" destId="{A210B8BC-0417-47D4-88F7-186763145863}" srcOrd="0" destOrd="0" presId="urn:microsoft.com/office/officeart/2008/layout/PictureStrips"/>
    <dgm:cxn modelId="{AE9867CD-D5FF-4F27-B5BF-077BB6EC1DF2}" type="presParOf" srcId="{132C2641-D108-4BF4-87F3-80B62CAA57F8}" destId="{2FC48106-BD09-4ED4-882E-9DF49C0CD9F3}" srcOrd="1" destOrd="0" presId="urn:microsoft.com/office/officeart/2008/layout/PictureStrips"/>
    <dgm:cxn modelId="{2FF72007-A0C9-40E1-8EEC-4A5764B780B9}" type="presParOf" srcId="{CC8DB750-D9EF-4E85-AFAF-656E3507B6D5}" destId="{C5532656-0EF9-4BC9-9740-101ACDB69A3F}" srcOrd="1" destOrd="0" presId="urn:microsoft.com/office/officeart/2008/layout/PictureStrips"/>
    <dgm:cxn modelId="{DF0A5E38-ABE3-4EE7-9B8A-BA2E36F0E17E}" type="presParOf" srcId="{CC8DB750-D9EF-4E85-AFAF-656E3507B6D5}" destId="{ABB5B259-36D8-4345-B3C1-C14C969EA251}" srcOrd="2" destOrd="0" presId="urn:microsoft.com/office/officeart/2008/layout/PictureStrips"/>
    <dgm:cxn modelId="{E9E88527-E17C-4439-A5AF-1794D503A79F}" type="presParOf" srcId="{ABB5B259-36D8-4345-B3C1-C14C969EA251}" destId="{42DC8B95-36A7-4FD2-AD14-9F6F3C7027A8}" srcOrd="0" destOrd="0" presId="urn:microsoft.com/office/officeart/2008/layout/PictureStrips"/>
    <dgm:cxn modelId="{02110DE5-B0F8-4664-9A11-C6087182B2BC}" type="presParOf" srcId="{ABB5B259-36D8-4345-B3C1-C14C969EA251}" destId="{D9CFDDD0-D505-41BA-9839-ABB400FB4F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CCDEE-3A64-487A-863F-EF1D4534076D}" type="doc">
      <dgm:prSet loTypeId="urn:microsoft.com/office/officeart/2005/8/layout/chevronAccent+Icon" loCatId="process" qsTypeId="urn:microsoft.com/office/officeart/2005/8/quickstyle/simple2" qsCatId="simple" csTypeId="urn:microsoft.com/office/officeart/2005/8/colors/accent1_1" csCatId="accent1" phldr="1"/>
      <dgm:spPr/>
    </dgm:pt>
    <dgm:pt modelId="{11C0CA2E-5EBD-4670-A239-6D19579F5B93}">
      <dgm:prSet phldrT="[Text]" custT="1"/>
      <dgm:spPr/>
      <dgm:t>
        <a:bodyPr/>
        <a:lstStyle/>
        <a:p>
          <a:r>
            <a:rPr lang="vi-VN" sz="3200" dirty="0">
              <a:latin typeface="+mj-lt"/>
            </a:rPr>
            <a:t>Cần lên kế hoạch cụ thể</a:t>
          </a:r>
          <a:endParaRPr lang="en-US" sz="3200" dirty="0">
            <a:latin typeface="+mj-lt"/>
          </a:endParaRPr>
        </a:p>
      </dgm:t>
    </dgm:pt>
    <dgm:pt modelId="{24F04FA2-2E17-4745-A277-E41CCCC9F5C3}" type="parTrans" cxnId="{62C0C618-D472-4DDF-87E2-7718826E88AF}">
      <dgm:prSet/>
      <dgm:spPr/>
      <dgm:t>
        <a:bodyPr/>
        <a:lstStyle/>
        <a:p>
          <a:endParaRPr lang="en-US"/>
        </a:p>
      </dgm:t>
    </dgm:pt>
    <dgm:pt modelId="{629EAF4F-4AB0-4554-8645-1BB2563EF7DD}" type="sibTrans" cxnId="{62C0C618-D472-4DDF-87E2-7718826E88AF}">
      <dgm:prSet/>
      <dgm:spPr/>
      <dgm:t>
        <a:bodyPr/>
        <a:lstStyle/>
        <a:p>
          <a:endParaRPr lang="en-US"/>
        </a:p>
      </dgm:t>
    </dgm:pt>
    <dgm:pt modelId="{A57EC2FE-CB40-47E5-AC29-F96DA1DED444}">
      <dgm:prSet phldrT="[Text]" custT="1"/>
      <dgm:spPr/>
      <dgm:t>
        <a:bodyPr/>
        <a:lstStyle/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viên</a:t>
          </a:r>
          <a:endParaRPr lang="en-US" sz="24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Thời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điểm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3038D-18B3-46A4-9EE4-823E51B5B81A}" type="parTrans" cxnId="{84A8D9F0-7C69-41B2-AF11-A8FF4105106F}">
      <dgm:prSet/>
      <dgm:spPr/>
      <dgm:t>
        <a:bodyPr/>
        <a:lstStyle/>
        <a:p>
          <a:endParaRPr lang="en-US"/>
        </a:p>
      </dgm:t>
    </dgm:pt>
    <dgm:pt modelId="{64DE202B-4609-4A50-B504-9ECD35F1F8F7}" type="sibTrans" cxnId="{84A8D9F0-7C69-41B2-AF11-A8FF4105106F}">
      <dgm:prSet/>
      <dgm:spPr/>
      <dgm:t>
        <a:bodyPr/>
        <a:lstStyle/>
        <a:p>
          <a:endParaRPr lang="en-US"/>
        </a:p>
      </dgm:t>
    </dgm:pt>
    <dgm:pt modelId="{0FAB0EF2-9E40-4E05-A055-92B567A1BF2A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AD70D-4868-4082-9496-A1753CACEFAB}" type="parTrans" cxnId="{2798CAD3-9DD0-460B-AF97-42069BABB85D}">
      <dgm:prSet/>
      <dgm:spPr/>
      <dgm:t>
        <a:bodyPr/>
        <a:lstStyle/>
        <a:p>
          <a:endParaRPr lang="en-US"/>
        </a:p>
      </dgm:t>
    </dgm:pt>
    <dgm:pt modelId="{BF48E7E5-A01B-4EB6-9F65-232F72C69E63}" type="sibTrans" cxnId="{2798CAD3-9DD0-460B-AF97-42069BABB85D}">
      <dgm:prSet/>
      <dgm:spPr/>
      <dgm:t>
        <a:bodyPr/>
        <a:lstStyle/>
        <a:p>
          <a:endParaRPr lang="en-US"/>
        </a:p>
      </dgm:t>
    </dgm:pt>
    <dgm:pt modelId="{9AB66242-52BD-47B7-A974-0F622E0F5B81}" type="pres">
      <dgm:prSet presAssocID="{A73CCDEE-3A64-487A-863F-EF1D4534076D}" presName="Name0" presStyleCnt="0">
        <dgm:presLayoutVars>
          <dgm:dir/>
          <dgm:resizeHandles val="exact"/>
        </dgm:presLayoutVars>
      </dgm:prSet>
      <dgm:spPr/>
    </dgm:pt>
    <dgm:pt modelId="{DCF15046-A684-4FBD-A53A-EA9B60DB9B52}" type="pres">
      <dgm:prSet presAssocID="{11C0CA2E-5EBD-4670-A239-6D19579F5B93}" presName="composite" presStyleCnt="0"/>
      <dgm:spPr/>
    </dgm:pt>
    <dgm:pt modelId="{F1339B1E-8D14-4D81-B97C-3EF9E03049B2}" type="pres">
      <dgm:prSet presAssocID="{11C0CA2E-5EBD-4670-A239-6D19579F5B93}" presName="bgChev" presStyleLbl="node1" presStyleIdx="0" presStyleCnt="3"/>
      <dgm:spPr/>
    </dgm:pt>
    <dgm:pt modelId="{E47922C7-49CD-4E5D-8F8C-3B602BE42EB0}" type="pres">
      <dgm:prSet presAssocID="{11C0CA2E-5EBD-4670-A239-6D19579F5B93}" presName="txNode" presStyleLbl="fgAcc1" presStyleIdx="0" presStyleCnt="3" custScaleY="162838" custLinFactNeighborX="-23467" custLinFactNeighborY="42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46A58-4114-4658-918C-359BA32755E0}" type="pres">
      <dgm:prSet presAssocID="{629EAF4F-4AB0-4554-8645-1BB2563EF7DD}" presName="compositeSpace" presStyleCnt="0"/>
      <dgm:spPr/>
    </dgm:pt>
    <dgm:pt modelId="{BD4E5350-DFD8-4037-ABFF-421B7F329966}" type="pres">
      <dgm:prSet presAssocID="{A57EC2FE-CB40-47E5-AC29-F96DA1DED444}" presName="composite" presStyleCnt="0"/>
      <dgm:spPr/>
    </dgm:pt>
    <dgm:pt modelId="{3B001F3F-25C2-46DA-8640-073C2C971F94}" type="pres">
      <dgm:prSet presAssocID="{A57EC2FE-CB40-47E5-AC29-F96DA1DED444}" presName="bgChev" presStyleLbl="node1" presStyleIdx="1" presStyleCnt="3"/>
      <dgm:spPr/>
    </dgm:pt>
    <dgm:pt modelId="{BEF3FB41-16A9-4DA7-8000-DB0872217340}" type="pres">
      <dgm:prSet presAssocID="{A57EC2FE-CB40-47E5-AC29-F96DA1DED444}" presName="txNode" presStyleLbl="fgAcc1" presStyleIdx="1" presStyleCnt="3" custScaleX="185588" custScaleY="172401" custLinFactNeighborX="-8454" custLinFactNeighborY="4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1635C-1C71-4B0F-9807-3D0E8AC3F4EE}" type="pres">
      <dgm:prSet presAssocID="{64DE202B-4609-4A50-B504-9ECD35F1F8F7}" presName="compositeSpace" presStyleCnt="0"/>
      <dgm:spPr/>
    </dgm:pt>
    <dgm:pt modelId="{1DC11900-FD44-471D-B549-976AC3F0277E}" type="pres">
      <dgm:prSet presAssocID="{0FAB0EF2-9E40-4E05-A055-92B567A1BF2A}" presName="composite" presStyleCnt="0"/>
      <dgm:spPr/>
    </dgm:pt>
    <dgm:pt modelId="{7B284A38-FE49-4968-A680-C47ACE17230B}" type="pres">
      <dgm:prSet presAssocID="{0FAB0EF2-9E40-4E05-A055-92B567A1BF2A}" presName="bgChev" presStyleLbl="node1" presStyleIdx="2" presStyleCnt="3"/>
      <dgm:spPr/>
    </dgm:pt>
    <dgm:pt modelId="{69740802-111D-4867-A0A2-263A879F5A96}" type="pres">
      <dgm:prSet presAssocID="{0FAB0EF2-9E40-4E05-A055-92B567A1BF2A}" presName="txNode" presStyleLbl="fgAcc1" presStyleIdx="2" presStyleCnt="3" custScaleX="163135" custScaleY="161280" custLinFactNeighborX="181" custLinFactNeighborY="4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9F070-E38C-4B99-95B0-3913B0C487A1}" type="presOf" srcId="{A57EC2FE-CB40-47E5-AC29-F96DA1DED444}" destId="{BEF3FB41-16A9-4DA7-8000-DB0872217340}" srcOrd="0" destOrd="0" presId="urn:microsoft.com/office/officeart/2005/8/layout/chevronAccent+Icon"/>
    <dgm:cxn modelId="{2798CAD3-9DD0-460B-AF97-42069BABB85D}" srcId="{A73CCDEE-3A64-487A-863F-EF1D4534076D}" destId="{0FAB0EF2-9E40-4E05-A055-92B567A1BF2A}" srcOrd="2" destOrd="0" parTransId="{AD6AD70D-4868-4082-9496-A1753CACEFAB}" sibTransId="{BF48E7E5-A01B-4EB6-9F65-232F72C69E63}"/>
    <dgm:cxn modelId="{5B77187E-8B21-410E-B399-CC5D60486C54}" type="presOf" srcId="{0FAB0EF2-9E40-4E05-A055-92B567A1BF2A}" destId="{69740802-111D-4867-A0A2-263A879F5A96}" srcOrd="0" destOrd="0" presId="urn:microsoft.com/office/officeart/2005/8/layout/chevronAccent+Icon"/>
    <dgm:cxn modelId="{A750ACB1-6B50-4A90-A9D7-A84C08250F8F}" type="presOf" srcId="{11C0CA2E-5EBD-4670-A239-6D19579F5B93}" destId="{E47922C7-49CD-4E5D-8F8C-3B602BE42EB0}" srcOrd="0" destOrd="0" presId="urn:microsoft.com/office/officeart/2005/8/layout/chevronAccent+Icon"/>
    <dgm:cxn modelId="{84A8D9F0-7C69-41B2-AF11-A8FF4105106F}" srcId="{A73CCDEE-3A64-487A-863F-EF1D4534076D}" destId="{A57EC2FE-CB40-47E5-AC29-F96DA1DED444}" srcOrd="1" destOrd="0" parTransId="{6A63038D-18B3-46A4-9EE4-823E51B5B81A}" sibTransId="{64DE202B-4609-4A50-B504-9ECD35F1F8F7}"/>
    <dgm:cxn modelId="{62C0C618-D472-4DDF-87E2-7718826E88AF}" srcId="{A73CCDEE-3A64-487A-863F-EF1D4534076D}" destId="{11C0CA2E-5EBD-4670-A239-6D19579F5B93}" srcOrd="0" destOrd="0" parTransId="{24F04FA2-2E17-4745-A277-E41CCCC9F5C3}" sibTransId="{629EAF4F-4AB0-4554-8645-1BB2563EF7DD}"/>
    <dgm:cxn modelId="{1542771C-8FB0-4E0E-B9D0-6B45FC95B186}" type="presOf" srcId="{A73CCDEE-3A64-487A-863F-EF1D4534076D}" destId="{9AB66242-52BD-47B7-A974-0F622E0F5B81}" srcOrd="0" destOrd="0" presId="urn:microsoft.com/office/officeart/2005/8/layout/chevronAccent+Icon"/>
    <dgm:cxn modelId="{37F5B816-3576-426B-96EE-489B4EE100D3}" type="presParOf" srcId="{9AB66242-52BD-47B7-A974-0F622E0F5B81}" destId="{DCF15046-A684-4FBD-A53A-EA9B60DB9B52}" srcOrd="0" destOrd="0" presId="urn:microsoft.com/office/officeart/2005/8/layout/chevronAccent+Icon"/>
    <dgm:cxn modelId="{E38FCD6B-46CA-4381-B930-39DBF432A915}" type="presParOf" srcId="{DCF15046-A684-4FBD-A53A-EA9B60DB9B52}" destId="{F1339B1E-8D14-4D81-B97C-3EF9E03049B2}" srcOrd="0" destOrd="0" presId="urn:microsoft.com/office/officeart/2005/8/layout/chevronAccent+Icon"/>
    <dgm:cxn modelId="{7A471435-9607-4CC4-846F-0C385921A468}" type="presParOf" srcId="{DCF15046-A684-4FBD-A53A-EA9B60DB9B52}" destId="{E47922C7-49CD-4E5D-8F8C-3B602BE42EB0}" srcOrd="1" destOrd="0" presId="urn:microsoft.com/office/officeart/2005/8/layout/chevronAccent+Icon"/>
    <dgm:cxn modelId="{421930BF-92CA-429D-BDD1-D46B6FB09C14}" type="presParOf" srcId="{9AB66242-52BD-47B7-A974-0F622E0F5B81}" destId="{12946A58-4114-4658-918C-359BA32755E0}" srcOrd="1" destOrd="0" presId="urn:microsoft.com/office/officeart/2005/8/layout/chevronAccent+Icon"/>
    <dgm:cxn modelId="{E186C2E3-557F-4F3F-9FD8-F1245EF7E089}" type="presParOf" srcId="{9AB66242-52BD-47B7-A974-0F622E0F5B81}" destId="{BD4E5350-DFD8-4037-ABFF-421B7F329966}" srcOrd="2" destOrd="0" presId="urn:microsoft.com/office/officeart/2005/8/layout/chevronAccent+Icon"/>
    <dgm:cxn modelId="{A2C6B9D9-057F-44B7-8228-AEA7BC51211A}" type="presParOf" srcId="{BD4E5350-DFD8-4037-ABFF-421B7F329966}" destId="{3B001F3F-25C2-46DA-8640-073C2C971F94}" srcOrd="0" destOrd="0" presId="urn:microsoft.com/office/officeart/2005/8/layout/chevronAccent+Icon"/>
    <dgm:cxn modelId="{BBE910E6-A914-4694-BBA8-06B5F5813F65}" type="presParOf" srcId="{BD4E5350-DFD8-4037-ABFF-421B7F329966}" destId="{BEF3FB41-16A9-4DA7-8000-DB0872217340}" srcOrd="1" destOrd="0" presId="urn:microsoft.com/office/officeart/2005/8/layout/chevronAccent+Icon"/>
    <dgm:cxn modelId="{DB9B00F5-267D-48F8-9B30-AA4AFC4FDE72}" type="presParOf" srcId="{9AB66242-52BD-47B7-A974-0F622E0F5B81}" destId="{8D31635C-1C71-4B0F-9807-3D0E8AC3F4EE}" srcOrd="3" destOrd="0" presId="urn:microsoft.com/office/officeart/2005/8/layout/chevronAccent+Icon"/>
    <dgm:cxn modelId="{1716BEF9-21E5-4465-8167-1346D0880B7B}" type="presParOf" srcId="{9AB66242-52BD-47B7-A974-0F622E0F5B81}" destId="{1DC11900-FD44-471D-B549-976AC3F0277E}" srcOrd="4" destOrd="0" presId="urn:microsoft.com/office/officeart/2005/8/layout/chevronAccent+Icon"/>
    <dgm:cxn modelId="{D024B53A-F005-410E-81BA-0EB820D8A289}" type="presParOf" srcId="{1DC11900-FD44-471D-B549-976AC3F0277E}" destId="{7B284A38-FE49-4968-A680-C47ACE17230B}" srcOrd="0" destOrd="0" presId="urn:microsoft.com/office/officeart/2005/8/layout/chevronAccent+Icon"/>
    <dgm:cxn modelId="{23A0F6A2-586A-4228-988E-72E49CA12793}" type="presParOf" srcId="{1DC11900-FD44-471D-B549-976AC3F0277E}" destId="{69740802-111D-4867-A0A2-263A879F5A9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D2C7F-B11D-45CA-91A6-02DC52066B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69B71-35F6-4CE6-9005-9A0899C5F87D}">
      <dgm:prSet custT="1"/>
      <dgm:spPr/>
      <dgm:t>
        <a:bodyPr/>
        <a:lstStyle/>
        <a:p>
          <a:r>
            <a:rPr lang="en-US" sz="3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1: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hay</a:t>
          </a:r>
          <a:r>
            <a:rPr lang="vi-VN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1)</a:t>
          </a:r>
          <a:endParaRPr lang="en-US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15D46-0EF0-4A85-A07D-A31144BB77B0}" type="parTrans" cxnId="{1629F908-8318-4003-9601-C8F81BE69087}">
      <dgm:prSet/>
      <dgm:spPr/>
      <dgm:t>
        <a:bodyPr/>
        <a:lstStyle/>
        <a:p>
          <a:endParaRPr lang="en-US"/>
        </a:p>
      </dgm:t>
    </dgm:pt>
    <dgm:pt modelId="{B47CE58B-13B4-44D3-9143-DA7B362002FE}" type="sibTrans" cxnId="{1629F908-8318-4003-9601-C8F81BE69087}">
      <dgm:prSet/>
      <dgm:spPr/>
      <dgm:t>
        <a:bodyPr/>
        <a:lstStyle/>
        <a:p>
          <a:endParaRPr lang="en-US"/>
        </a:p>
      </dgm:t>
    </dgm:pt>
    <dgm:pt modelId="{D8E658B6-1543-473D-9233-C3DF2B5E9D15}">
      <dgm:prSet custT="1"/>
      <dgm:spPr/>
      <dgm:t>
        <a:bodyPr/>
        <a:lstStyle/>
        <a:p>
          <a:r>
            <a:rPr lang="en-US" sz="3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vi-VN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3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2)</a:t>
          </a:r>
          <a:endParaRPr lang="en-US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3BD6-60F2-4517-9174-43EA7FE97128}" type="parTrans" cxnId="{64A949AA-6A6C-4AAD-8717-8519058DFA9B}">
      <dgm:prSet/>
      <dgm:spPr/>
      <dgm:t>
        <a:bodyPr/>
        <a:lstStyle/>
        <a:p>
          <a:endParaRPr lang="en-US"/>
        </a:p>
      </dgm:t>
    </dgm:pt>
    <dgm:pt modelId="{75C975CA-00F2-4318-895C-6CE51C388EAD}" type="sibTrans" cxnId="{64A949AA-6A6C-4AAD-8717-8519058DFA9B}">
      <dgm:prSet/>
      <dgm:spPr/>
      <dgm:t>
        <a:bodyPr/>
        <a:lstStyle/>
        <a:p>
          <a:endParaRPr lang="en-US"/>
        </a:p>
      </dgm:t>
    </dgm:pt>
    <dgm:pt modelId="{95C3608C-FE4A-48CC-A2C4-CEA678A149C9}">
      <dgm:prSet custT="1"/>
      <dgm:spPr/>
      <dgm:t>
        <a:bodyPr/>
        <a:lstStyle/>
        <a:p>
          <a:r>
            <a:rPr lang="vi-VN" sz="3600" b="0" dirty="0">
              <a:latin typeface="+mj-lt"/>
              <a:cs typeface="Arial" panose="020B0604020202020204" pitchFamily="34" charset="0"/>
            </a:rPr>
            <a:t>Nhóm 3: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sz="3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3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3)</a:t>
          </a:r>
          <a:endParaRPr lang="en-US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5264C-89A5-4F7C-87E6-00DBD45F9579}" type="parTrans" cxnId="{90ED316D-FD89-4E74-9343-8BF3976A9F74}">
      <dgm:prSet/>
      <dgm:spPr/>
      <dgm:t>
        <a:bodyPr/>
        <a:lstStyle/>
        <a:p>
          <a:endParaRPr lang="en-US"/>
        </a:p>
      </dgm:t>
    </dgm:pt>
    <dgm:pt modelId="{52BAF0ED-3DDF-4D87-A2B7-F6317A006C3D}" type="sibTrans" cxnId="{90ED316D-FD89-4E74-9343-8BF3976A9F74}">
      <dgm:prSet/>
      <dgm:spPr/>
      <dgm:t>
        <a:bodyPr/>
        <a:lstStyle/>
        <a:p>
          <a:endParaRPr lang="en-US"/>
        </a:p>
      </dgm:t>
    </dgm:pt>
    <dgm:pt modelId="{FCA2DC5B-9CB9-4D6F-BA80-42795A3E8739}" type="pres">
      <dgm:prSet presAssocID="{D6DD2C7F-B11D-45CA-91A6-02DC52066B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5ACE-BEC2-4AA1-8E23-8C7CCDF63671}" type="pres">
      <dgm:prSet presAssocID="{5A469B71-35F6-4CE6-9005-9A0899C5F87D}" presName="hierRoot1" presStyleCnt="0"/>
      <dgm:spPr/>
    </dgm:pt>
    <dgm:pt modelId="{483EB671-3976-436F-8B3C-224EEB052E34}" type="pres">
      <dgm:prSet presAssocID="{5A469B71-35F6-4CE6-9005-9A0899C5F87D}" presName="composite" presStyleCnt="0"/>
      <dgm:spPr/>
    </dgm:pt>
    <dgm:pt modelId="{19BA2368-F4AA-4B11-897B-3F56290885BB}" type="pres">
      <dgm:prSet presAssocID="{5A469B71-35F6-4CE6-9005-9A0899C5F87D}" presName="background" presStyleLbl="node0" presStyleIdx="0" presStyleCnt="3"/>
      <dgm:spPr/>
    </dgm:pt>
    <dgm:pt modelId="{F6E9FD15-DE06-4437-8283-740EAFF29F2A}" type="pres">
      <dgm:prSet presAssocID="{5A469B71-35F6-4CE6-9005-9A0899C5F87D}" presName="text" presStyleLbl="fgAcc0" presStyleIdx="0" presStyleCnt="3" custScaleX="110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31D0A-2FE8-41A4-9FE1-FAF54A74C479}" type="pres">
      <dgm:prSet presAssocID="{5A469B71-35F6-4CE6-9005-9A0899C5F87D}" presName="hierChild2" presStyleCnt="0"/>
      <dgm:spPr/>
    </dgm:pt>
    <dgm:pt modelId="{2F8982E4-B8AA-45A3-990D-639CB31FA8BB}" type="pres">
      <dgm:prSet presAssocID="{D8E658B6-1543-473D-9233-C3DF2B5E9D15}" presName="hierRoot1" presStyleCnt="0"/>
      <dgm:spPr/>
    </dgm:pt>
    <dgm:pt modelId="{135A6F09-A6A9-46D4-87FC-99BC7DBF84C7}" type="pres">
      <dgm:prSet presAssocID="{D8E658B6-1543-473D-9233-C3DF2B5E9D15}" presName="composite" presStyleCnt="0"/>
      <dgm:spPr/>
    </dgm:pt>
    <dgm:pt modelId="{5819FB5F-A609-449B-8E97-8A53F789EA6D}" type="pres">
      <dgm:prSet presAssocID="{D8E658B6-1543-473D-9233-C3DF2B5E9D15}" presName="background" presStyleLbl="node0" presStyleIdx="1" presStyleCnt="3"/>
      <dgm:spPr/>
    </dgm:pt>
    <dgm:pt modelId="{BAF1DCC0-AB0C-4C61-A9BD-24EBD58E694F}" type="pres">
      <dgm:prSet presAssocID="{D8E658B6-1543-473D-9233-C3DF2B5E9D1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671F6-D147-4781-ACD0-465210BD4FE7}" type="pres">
      <dgm:prSet presAssocID="{D8E658B6-1543-473D-9233-C3DF2B5E9D15}" presName="hierChild2" presStyleCnt="0"/>
      <dgm:spPr/>
    </dgm:pt>
    <dgm:pt modelId="{F2A3B0E8-B0EC-4C7B-8AA9-DCBF96AC0CFA}" type="pres">
      <dgm:prSet presAssocID="{95C3608C-FE4A-48CC-A2C4-CEA678A149C9}" presName="hierRoot1" presStyleCnt="0"/>
      <dgm:spPr/>
    </dgm:pt>
    <dgm:pt modelId="{43E995D3-CA6B-4ECC-9039-B22A0DCB4255}" type="pres">
      <dgm:prSet presAssocID="{95C3608C-FE4A-48CC-A2C4-CEA678A149C9}" presName="composite" presStyleCnt="0"/>
      <dgm:spPr/>
    </dgm:pt>
    <dgm:pt modelId="{A91CCF32-53CB-47A8-BB4D-13B1FF64817D}" type="pres">
      <dgm:prSet presAssocID="{95C3608C-FE4A-48CC-A2C4-CEA678A149C9}" presName="background" presStyleLbl="node0" presStyleIdx="2" presStyleCnt="3"/>
      <dgm:spPr/>
    </dgm:pt>
    <dgm:pt modelId="{D743DFCD-BC46-4BEC-A072-C24CF302EA39}" type="pres">
      <dgm:prSet presAssocID="{95C3608C-FE4A-48CC-A2C4-CEA678A149C9}" presName="text" presStyleLbl="fgAcc0" presStyleIdx="2" presStyleCnt="3" custScaleX="104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23B01-B5BD-432B-9DDA-7CF3C90E7677}" type="pres">
      <dgm:prSet presAssocID="{95C3608C-FE4A-48CC-A2C4-CEA678A149C9}" presName="hierChild2" presStyleCnt="0"/>
      <dgm:spPr/>
    </dgm:pt>
  </dgm:ptLst>
  <dgm:cxnLst>
    <dgm:cxn modelId="{D5519C11-4397-462E-B821-34BC39C1DA59}" type="presOf" srcId="{D8E658B6-1543-473D-9233-C3DF2B5E9D15}" destId="{BAF1DCC0-AB0C-4C61-A9BD-24EBD58E694F}" srcOrd="0" destOrd="0" presId="urn:microsoft.com/office/officeart/2005/8/layout/hierarchy1"/>
    <dgm:cxn modelId="{DDAECF76-5FCA-4618-AA62-C587B1C11BEE}" type="presOf" srcId="{5A469B71-35F6-4CE6-9005-9A0899C5F87D}" destId="{F6E9FD15-DE06-4437-8283-740EAFF29F2A}" srcOrd="0" destOrd="0" presId="urn:microsoft.com/office/officeart/2005/8/layout/hierarchy1"/>
    <dgm:cxn modelId="{1CA2D5BA-EE6E-48C4-B3C1-CCCAACF45318}" type="presOf" srcId="{D6DD2C7F-B11D-45CA-91A6-02DC52066B03}" destId="{FCA2DC5B-9CB9-4D6F-BA80-42795A3E8739}" srcOrd="0" destOrd="0" presId="urn:microsoft.com/office/officeart/2005/8/layout/hierarchy1"/>
    <dgm:cxn modelId="{1629F908-8318-4003-9601-C8F81BE69087}" srcId="{D6DD2C7F-B11D-45CA-91A6-02DC52066B03}" destId="{5A469B71-35F6-4CE6-9005-9A0899C5F87D}" srcOrd="0" destOrd="0" parTransId="{06215D46-0EF0-4A85-A07D-A31144BB77B0}" sibTransId="{B47CE58B-13B4-44D3-9143-DA7B362002FE}"/>
    <dgm:cxn modelId="{90ED316D-FD89-4E74-9343-8BF3976A9F74}" srcId="{D6DD2C7F-B11D-45CA-91A6-02DC52066B03}" destId="{95C3608C-FE4A-48CC-A2C4-CEA678A149C9}" srcOrd="2" destOrd="0" parTransId="{6CF5264C-89A5-4F7C-87E6-00DBD45F9579}" sibTransId="{52BAF0ED-3DDF-4D87-A2B7-F6317A006C3D}"/>
    <dgm:cxn modelId="{64A949AA-6A6C-4AAD-8717-8519058DFA9B}" srcId="{D6DD2C7F-B11D-45CA-91A6-02DC52066B03}" destId="{D8E658B6-1543-473D-9233-C3DF2B5E9D15}" srcOrd="1" destOrd="0" parTransId="{42993BD6-60F2-4517-9174-43EA7FE97128}" sibTransId="{75C975CA-00F2-4318-895C-6CE51C388EAD}"/>
    <dgm:cxn modelId="{EA0D8595-8FE6-4573-875C-6F83E4093042}" type="presOf" srcId="{95C3608C-FE4A-48CC-A2C4-CEA678A149C9}" destId="{D743DFCD-BC46-4BEC-A072-C24CF302EA39}" srcOrd="0" destOrd="0" presId="urn:microsoft.com/office/officeart/2005/8/layout/hierarchy1"/>
    <dgm:cxn modelId="{7C498BBC-C74E-4D8F-ADA4-24224CAE5584}" type="presParOf" srcId="{FCA2DC5B-9CB9-4D6F-BA80-42795A3E8739}" destId="{348F5ACE-BEC2-4AA1-8E23-8C7CCDF63671}" srcOrd="0" destOrd="0" presId="urn:microsoft.com/office/officeart/2005/8/layout/hierarchy1"/>
    <dgm:cxn modelId="{A4419097-F6B6-424B-B5D7-3A0527202FAA}" type="presParOf" srcId="{348F5ACE-BEC2-4AA1-8E23-8C7CCDF63671}" destId="{483EB671-3976-436F-8B3C-224EEB052E34}" srcOrd="0" destOrd="0" presId="urn:microsoft.com/office/officeart/2005/8/layout/hierarchy1"/>
    <dgm:cxn modelId="{81AB55D3-6B56-4F56-90CF-C623EAFF48B2}" type="presParOf" srcId="{483EB671-3976-436F-8B3C-224EEB052E34}" destId="{19BA2368-F4AA-4B11-897B-3F56290885BB}" srcOrd="0" destOrd="0" presId="urn:microsoft.com/office/officeart/2005/8/layout/hierarchy1"/>
    <dgm:cxn modelId="{8B98AADF-CDED-4B19-892C-3FBD328EC122}" type="presParOf" srcId="{483EB671-3976-436F-8B3C-224EEB052E34}" destId="{F6E9FD15-DE06-4437-8283-740EAFF29F2A}" srcOrd="1" destOrd="0" presId="urn:microsoft.com/office/officeart/2005/8/layout/hierarchy1"/>
    <dgm:cxn modelId="{CDFC587E-7B1D-41F1-B4C1-D61FB7861C6B}" type="presParOf" srcId="{348F5ACE-BEC2-4AA1-8E23-8C7CCDF63671}" destId="{11931D0A-2FE8-41A4-9FE1-FAF54A74C479}" srcOrd="1" destOrd="0" presId="urn:microsoft.com/office/officeart/2005/8/layout/hierarchy1"/>
    <dgm:cxn modelId="{583D6AF3-69E9-4E6B-97C5-ACB594A7EE83}" type="presParOf" srcId="{FCA2DC5B-9CB9-4D6F-BA80-42795A3E8739}" destId="{2F8982E4-B8AA-45A3-990D-639CB31FA8BB}" srcOrd="1" destOrd="0" presId="urn:microsoft.com/office/officeart/2005/8/layout/hierarchy1"/>
    <dgm:cxn modelId="{445C1279-58DA-4EFD-A63A-E3A9B9AFEA30}" type="presParOf" srcId="{2F8982E4-B8AA-45A3-990D-639CB31FA8BB}" destId="{135A6F09-A6A9-46D4-87FC-99BC7DBF84C7}" srcOrd="0" destOrd="0" presId="urn:microsoft.com/office/officeart/2005/8/layout/hierarchy1"/>
    <dgm:cxn modelId="{CD844B6B-7DA6-43D7-8AC4-AB444DE4641E}" type="presParOf" srcId="{135A6F09-A6A9-46D4-87FC-99BC7DBF84C7}" destId="{5819FB5F-A609-449B-8E97-8A53F789EA6D}" srcOrd="0" destOrd="0" presId="urn:microsoft.com/office/officeart/2005/8/layout/hierarchy1"/>
    <dgm:cxn modelId="{6246AC10-7D2B-40BD-BEAD-ABF1E530D009}" type="presParOf" srcId="{135A6F09-A6A9-46D4-87FC-99BC7DBF84C7}" destId="{BAF1DCC0-AB0C-4C61-A9BD-24EBD58E694F}" srcOrd="1" destOrd="0" presId="urn:microsoft.com/office/officeart/2005/8/layout/hierarchy1"/>
    <dgm:cxn modelId="{5A7E69C5-0130-462B-8FC1-DDB3031A291A}" type="presParOf" srcId="{2F8982E4-B8AA-45A3-990D-639CB31FA8BB}" destId="{CA4671F6-D147-4781-ACD0-465210BD4FE7}" srcOrd="1" destOrd="0" presId="urn:microsoft.com/office/officeart/2005/8/layout/hierarchy1"/>
    <dgm:cxn modelId="{09721583-99EE-4FF4-9B82-E71F4CF665DB}" type="presParOf" srcId="{FCA2DC5B-9CB9-4D6F-BA80-42795A3E8739}" destId="{F2A3B0E8-B0EC-4C7B-8AA9-DCBF96AC0CFA}" srcOrd="2" destOrd="0" presId="urn:microsoft.com/office/officeart/2005/8/layout/hierarchy1"/>
    <dgm:cxn modelId="{AB01D83F-4080-4E62-BC10-6446C57DB986}" type="presParOf" srcId="{F2A3B0E8-B0EC-4C7B-8AA9-DCBF96AC0CFA}" destId="{43E995D3-CA6B-4ECC-9039-B22A0DCB4255}" srcOrd="0" destOrd="0" presId="urn:microsoft.com/office/officeart/2005/8/layout/hierarchy1"/>
    <dgm:cxn modelId="{3BE30F86-13DE-4435-9E29-7038B90CE0A9}" type="presParOf" srcId="{43E995D3-CA6B-4ECC-9039-B22A0DCB4255}" destId="{A91CCF32-53CB-47A8-BB4D-13B1FF64817D}" srcOrd="0" destOrd="0" presId="urn:microsoft.com/office/officeart/2005/8/layout/hierarchy1"/>
    <dgm:cxn modelId="{93E31BED-ECCD-492A-AF4A-840F94C11C94}" type="presParOf" srcId="{43E995D3-CA6B-4ECC-9039-B22A0DCB4255}" destId="{D743DFCD-BC46-4BEC-A072-C24CF302EA39}" srcOrd="1" destOrd="0" presId="urn:microsoft.com/office/officeart/2005/8/layout/hierarchy1"/>
    <dgm:cxn modelId="{B285ED48-A7ED-4C6E-8FAB-ED76CF48E61D}" type="presParOf" srcId="{F2A3B0E8-B0EC-4C7B-8AA9-DCBF96AC0CFA}" destId="{5E923B01-B5BD-432B-9DDA-7CF3C90E76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03990-A2F0-4E59-9E53-C09BDA5C52F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08720FE-C531-4B41-ACC6-98EB5E409EB5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2915500-A8E2-4ABD-A0A7-35170B9DD132}" type="parTrans" cxnId="{D620C740-3F91-4612-91C2-6B4135738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1B904-D4AD-4D7B-B350-5A207C76A525}" type="sibTrans" cxnId="{D620C740-3F91-4612-91C2-6B4135738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AC8B-058D-4B87-880F-D18BEBDE5A31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47CB9E4-ABDF-40E3-8303-9B74FC160C20}" type="parTrans" cxnId="{37A579EB-FBB1-4BDF-9FF2-F7F58CD5D7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E72A3-B5E6-44A7-B6DA-23329919E2AC}" type="sibTrans" cxnId="{37A579EB-FBB1-4BDF-9FF2-F7F58CD5D7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90BA9-4714-4662-9AA1-6B7CD4404A75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994DC2A-7238-41A1-806A-79A86F552C3C}" type="parTrans" cxnId="{1F949395-7B54-4830-9933-C7745CA86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B010D-F3A5-4765-BBA1-436C75ACBDC2}" type="sibTrans" cxnId="{1F949395-7B54-4830-9933-C7745CA86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47BE0-C821-410E-A0CB-0704101091C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8E907BD-6DAC-4F09-91E0-87C046FD90E3}" type="parTrans" cxnId="{09E69DA3-03BD-4DB2-8521-FAA79CB53A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BEB1F-A3E7-49D2-87E1-691761E4AE33}" type="sibTrans" cxnId="{09E69DA3-03BD-4DB2-8521-FAA79CB53A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DDB9E-F4FD-4C3E-8E91-001CD6D9E39A}" type="pres">
      <dgm:prSet presAssocID="{A6C03990-A2F0-4E59-9E53-C09BDA5C52F2}" presName="CompostProcess" presStyleCnt="0">
        <dgm:presLayoutVars>
          <dgm:dir/>
          <dgm:resizeHandles val="exact"/>
        </dgm:presLayoutVars>
      </dgm:prSet>
      <dgm:spPr/>
    </dgm:pt>
    <dgm:pt modelId="{F83D683A-C066-44BE-A5F5-3A9B98F57691}" type="pres">
      <dgm:prSet presAssocID="{A6C03990-A2F0-4E59-9E53-C09BDA5C52F2}" presName="arrow" presStyleLbl="bgShp" presStyleIdx="0" presStyleCnt="1"/>
      <dgm:spPr/>
    </dgm:pt>
    <dgm:pt modelId="{6027DDAD-B531-4DDC-89C7-6F84117F20B8}" type="pres">
      <dgm:prSet presAssocID="{A6C03990-A2F0-4E59-9E53-C09BDA5C52F2}" presName="linearProcess" presStyleCnt="0"/>
      <dgm:spPr/>
    </dgm:pt>
    <dgm:pt modelId="{72B7AA38-A3E9-464A-925D-FA0299D88F21}" type="pres">
      <dgm:prSet presAssocID="{608720FE-C531-4B41-ACC6-98EB5E409EB5}" presName="textNode" presStyleLbl="node1" presStyleIdx="0" presStyleCnt="4" custScaleX="171053" custScaleY="13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BB99C-9BBB-4898-95CB-9516C25384B5}" type="pres">
      <dgm:prSet presAssocID="{C171B904-D4AD-4D7B-B350-5A207C76A525}" presName="sibTrans" presStyleCnt="0"/>
      <dgm:spPr/>
    </dgm:pt>
    <dgm:pt modelId="{867AB9EA-8640-43E1-963B-3A579E5A0C2F}" type="pres">
      <dgm:prSet presAssocID="{4678AC8B-058D-4B87-880F-D18BEBDE5A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C1A95-85EC-4D7A-A74C-55DFF659914F}" type="pres">
      <dgm:prSet presAssocID="{DA3E72A3-B5E6-44A7-B6DA-23329919E2AC}" presName="sibTrans" presStyleCnt="0"/>
      <dgm:spPr/>
    </dgm:pt>
    <dgm:pt modelId="{1B471F35-7835-4F2F-90AB-5447F82470F7}" type="pres">
      <dgm:prSet presAssocID="{A3090BA9-4714-4662-9AA1-6B7CD4404A7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94283-3DAD-474B-9A92-E12269C2C77B}" type="pres">
      <dgm:prSet presAssocID="{9DCB010D-F3A5-4765-BBA1-436C75ACBDC2}" presName="sibTrans" presStyleCnt="0"/>
      <dgm:spPr/>
    </dgm:pt>
    <dgm:pt modelId="{DD636E07-C5D8-4A31-85B1-88CB394B833E}" type="pres">
      <dgm:prSet presAssocID="{EB647BE0-C821-410E-A0CB-0704101091C2}" presName="textNode" presStyleLbl="node1" presStyleIdx="3" presStyleCnt="4" custScaleY="14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21C5B-31F0-4492-A5FA-D15B42306FC2}" type="presOf" srcId="{4678AC8B-058D-4B87-880F-D18BEBDE5A31}" destId="{867AB9EA-8640-43E1-963B-3A579E5A0C2F}" srcOrd="0" destOrd="0" presId="urn:microsoft.com/office/officeart/2005/8/layout/hProcess9"/>
    <dgm:cxn modelId="{09E69DA3-03BD-4DB2-8521-FAA79CB53AC8}" srcId="{A6C03990-A2F0-4E59-9E53-C09BDA5C52F2}" destId="{EB647BE0-C821-410E-A0CB-0704101091C2}" srcOrd="3" destOrd="0" parTransId="{38E907BD-6DAC-4F09-91E0-87C046FD90E3}" sibTransId="{60DBEB1F-A3E7-49D2-87E1-691761E4AE33}"/>
    <dgm:cxn modelId="{D620C740-3F91-4612-91C2-6B4135738150}" srcId="{A6C03990-A2F0-4E59-9E53-C09BDA5C52F2}" destId="{608720FE-C531-4B41-ACC6-98EB5E409EB5}" srcOrd="0" destOrd="0" parTransId="{A2915500-A8E2-4ABD-A0A7-35170B9DD132}" sibTransId="{C171B904-D4AD-4D7B-B350-5A207C76A525}"/>
    <dgm:cxn modelId="{F9FB0E87-2C4A-4AC1-93D4-374F332E7D91}" type="presOf" srcId="{A6C03990-A2F0-4E59-9E53-C09BDA5C52F2}" destId="{57CDDB9E-F4FD-4C3E-8E91-001CD6D9E39A}" srcOrd="0" destOrd="0" presId="urn:microsoft.com/office/officeart/2005/8/layout/hProcess9"/>
    <dgm:cxn modelId="{04C6862F-2A40-4CE9-BAE1-6BDE684D38B0}" type="presOf" srcId="{608720FE-C531-4B41-ACC6-98EB5E409EB5}" destId="{72B7AA38-A3E9-464A-925D-FA0299D88F21}" srcOrd="0" destOrd="0" presId="urn:microsoft.com/office/officeart/2005/8/layout/hProcess9"/>
    <dgm:cxn modelId="{1F949395-7B54-4830-9933-C7745CA86BC4}" srcId="{A6C03990-A2F0-4E59-9E53-C09BDA5C52F2}" destId="{A3090BA9-4714-4662-9AA1-6B7CD4404A75}" srcOrd="2" destOrd="0" parTransId="{5994DC2A-7238-41A1-806A-79A86F552C3C}" sibTransId="{9DCB010D-F3A5-4765-BBA1-436C75ACBDC2}"/>
    <dgm:cxn modelId="{CFA6DC02-5546-4AEA-A0F8-FEBD29DE0030}" type="presOf" srcId="{A3090BA9-4714-4662-9AA1-6B7CD4404A75}" destId="{1B471F35-7835-4F2F-90AB-5447F82470F7}" srcOrd="0" destOrd="0" presId="urn:microsoft.com/office/officeart/2005/8/layout/hProcess9"/>
    <dgm:cxn modelId="{E24CE8F5-EDAD-4044-B3CA-793C8E86191B}" type="presOf" srcId="{EB647BE0-C821-410E-A0CB-0704101091C2}" destId="{DD636E07-C5D8-4A31-85B1-88CB394B833E}" srcOrd="0" destOrd="0" presId="urn:microsoft.com/office/officeart/2005/8/layout/hProcess9"/>
    <dgm:cxn modelId="{37A579EB-FBB1-4BDF-9FF2-F7F58CD5D79F}" srcId="{A6C03990-A2F0-4E59-9E53-C09BDA5C52F2}" destId="{4678AC8B-058D-4B87-880F-D18BEBDE5A31}" srcOrd="1" destOrd="0" parTransId="{347CB9E4-ABDF-40E3-8303-9B74FC160C20}" sibTransId="{DA3E72A3-B5E6-44A7-B6DA-23329919E2AC}"/>
    <dgm:cxn modelId="{D00B8AC6-5D36-464E-9DF4-F931689C6750}" type="presParOf" srcId="{57CDDB9E-F4FD-4C3E-8E91-001CD6D9E39A}" destId="{F83D683A-C066-44BE-A5F5-3A9B98F57691}" srcOrd="0" destOrd="0" presId="urn:microsoft.com/office/officeart/2005/8/layout/hProcess9"/>
    <dgm:cxn modelId="{3AE1835C-3A44-4B38-8B61-394ED896E515}" type="presParOf" srcId="{57CDDB9E-F4FD-4C3E-8E91-001CD6D9E39A}" destId="{6027DDAD-B531-4DDC-89C7-6F84117F20B8}" srcOrd="1" destOrd="0" presId="urn:microsoft.com/office/officeart/2005/8/layout/hProcess9"/>
    <dgm:cxn modelId="{CF3C9DCF-FBDC-4083-BA58-303727B4E96F}" type="presParOf" srcId="{6027DDAD-B531-4DDC-89C7-6F84117F20B8}" destId="{72B7AA38-A3E9-464A-925D-FA0299D88F21}" srcOrd="0" destOrd="0" presId="urn:microsoft.com/office/officeart/2005/8/layout/hProcess9"/>
    <dgm:cxn modelId="{5E8B258A-FCBC-4BA3-A333-C4FDC04D7B58}" type="presParOf" srcId="{6027DDAD-B531-4DDC-89C7-6F84117F20B8}" destId="{CFABB99C-9BBB-4898-95CB-9516C25384B5}" srcOrd="1" destOrd="0" presId="urn:microsoft.com/office/officeart/2005/8/layout/hProcess9"/>
    <dgm:cxn modelId="{C2FFC4B5-E65D-4365-832E-782415D71477}" type="presParOf" srcId="{6027DDAD-B531-4DDC-89C7-6F84117F20B8}" destId="{867AB9EA-8640-43E1-963B-3A579E5A0C2F}" srcOrd="2" destOrd="0" presId="urn:microsoft.com/office/officeart/2005/8/layout/hProcess9"/>
    <dgm:cxn modelId="{C0AFAFFF-3E75-4A78-AFEA-DA9E23224A21}" type="presParOf" srcId="{6027DDAD-B531-4DDC-89C7-6F84117F20B8}" destId="{68FC1A95-85EC-4D7A-A74C-55DFF659914F}" srcOrd="3" destOrd="0" presId="urn:microsoft.com/office/officeart/2005/8/layout/hProcess9"/>
    <dgm:cxn modelId="{A4A3D061-6624-4AAD-B4FF-EB7345E7FB3F}" type="presParOf" srcId="{6027DDAD-B531-4DDC-89C7-6F84117F20B8}" destId="{1B471F35-7835-4F2F-90AB-5447F82470F7}" srcOrd="4" destOrd="0" presId="urn:microsoft.com/office/officeart/2005/8/layout/hProcess9"/>
    <dgm:cxn modelId="{F8543B64-0E89-4321-BADC-957CDB7F8E94}" type="presParOf" srcId="{6027DDAD-B531-4DDC-89C7-6F84117F20B8}" destId="{B7494283-3DAD-474B-9A92-E12269C2C77B}" srcOrd="5" destOrd="0" presId="urn:microsoft.com/office/officeart/2005/8/layout/hProcess9"/>
    <dgm:cxn modelId="{29EA57CE-8745-4072-A9B1-A8DEE814360E}" type="presParOf" srcId="{6027DDAD-B531-4DDC-89C7-6F84117F20B8}" destId="{DD636E07-C5D8-4A31-85B1-88CB394B83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1AC4-886F-4970-A3FA-024837D2D3A7}">
      <dsp:nvSpPr>
        <dsp:cNvPr id="0" name=""/>
        <dsp:cNvSpPr/>
      </dsp:nvSpPr>
      <dsp:spPr>
        <a:xfrm>
          <a:off x="8893" y="719756"/>
          <a:ext cx="5316616" cy="21266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800" kern="1200" dirty="0">
              <a:latin typeface="+mj-lt"/>
            </a:rPr>
            <a:t>1. Câu lạc bộ đọc sách</a:t>
          </a:r>
          <a:endParaRPr lang="en-US" sz="3800" kern="1200" dirty="0">
            <a:latin typeface="+mj-lt"/>
          </a:endParaRPr>
        </a:p>
      </dsp:txBody>
      <dsp:txXfrm>
        <a:off x="1072216" y="719756"/>
        <a:ext cx="3189970" cy="2126646"/>
      </dsp:txXfrm>
    </dsp:sp>
    <dsp:sp modelId="{365943BA-C54F-495B-BBD2-65811440044A}">
      <dsp:nvSpPr>
        <dsp:cNvPr id="0" name=""/>
        <dsp:cNvSpPr/>
      </dsp:nvSpPr>
      <dsp:spPr>
        <a:xfrm>
          <a:off x="4793849" y="719756"/>
          <a:ext cx="5316616" cy="212664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800" b="0" kern="1200" dirty="0">
              <a:latin typeface="+mj-lt"/>
              <a:cs typeface="Arial" panose="020B0604020202020204" pitchFamily="34" charset="0"/>
            </a:rPr>
            <a:t>2.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Lập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hoạch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động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cho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lạc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bộ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đọc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sách</a:t>
          </a:r>
          <a:endParaRPr lang="en-US" sz="3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7172" y="719756"/>
        <a:ext cx="3189970" cy="2126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B8BC-0417-47D4-88F7-186763145863}">
      <dsp:nvSpPr>
        <dsp:cNvPr id="0" name=""/>
        <dsp:cNvSpPr/>
      </dsp:nvSpPr>
      <dsp:spPr>
        <a:xfrm>
          <a:off x="1607037" y="119488"/>
          <a:ext cx="7871969" cy="15596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37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07037" y="119488"/>
        <a:ext cx="7871969" cy="1559601"/>
      </dsp:txXfrm>
    </dsp:sp>
    <dsp:sp modelId="{2FC48106-BD09-4ED4-882E-9DF49C0CD9F3}">
      <dsp:nvSpPr>
        <dsp:cNvPr id="0" name=""/>
        <dsp:cNvSpPr/>
      </dsp:nvSpPr>
      <dsp:spPr>
        <a:xfrm>
          <a:off x="941843" y="75763"/>
          <a:ext cx="1600484" cy="16375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8B95-36A7-4FD2-AD14-9F6F3C7027A8}">
      <dsp:nvSpPr>
        <dsp:cNvPr id="0" name=""/>
        <dsp:cNvSpPr/>
      </dsp:nvSpPr>
      <dsp:spPr>
        <a:xfrm>
          <a:off x="2376831" y="2134510"/>
          <a:ext cx="6935060" cy="155960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37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376831" y="2134510"/>
        <a:ext cx="6935060" cy="1559601"/>
      </dsp:txXfrm>
    </dsp:sp>
    <dsp:sp modelId="{D9CFDDD0-D505-41BA-9839-ABB400FB4FD4}">
      <dsp:nvSpPr>
        <dsp:cNvPr id="0" name=""/>
        <dsp:cNvSpPr/>
      </dsp:nvSpPr>
      <dsp:spPr>
        <a:xfrm>
          <a:off x="1383253" y="1884163"/>
          <a:ext cx="1963907" cy="19105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39B1E-8D14-4D81-B97C-3EF9E03049B2}">
      <dsp:nvSpPr>
        <dsp:cNvPr id="0" name=""/>
        <dsp:cNvSpPr/>
      </dsp:nvSpPr>
      <dsp:spPr>
        <a:xfrm>
          <a:off x="5972" y="1549637"/>
          <a:ext cx="2856666" cy="110267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7922C7-49CD-4E5D-8F8C-3B602BE42EB0}">
      <dsp:nvSpPr>
        <dsp:cNvPr id="0" name=""/>
        <dsp:cNvSpPr/>
      </dsp:nvSpPr>
      <dsp:spPr>
        <a:xfrm>
          <a:off x="201656" y="1952730"/>
          <a:ext cx="2412295" cy="17955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+mj-lt"/>
            </a:rPr>
            <a:t>Cần lên kế hoạch cụ thể</a:t>
          </a:r>
          <a:endParaRPr lang="en-US" sz="3200" kern="1200" dirty="0">
            <a:latin typeface="+mj-lt"/>
          </a:endParaRPr>
        </a:p>
      </dsp:txBody>
      <dsp:txXfrm>
        <a:off x="254246" y="2005320"/>
        <a:ext cx="2307115" cy="1690390"/>
      </dsp:txXfrm>
    </dsp:sp>
    <dsp:sp modelId="{3B001F3F-25C2-46DA-8640-073C2C971F94}">
      <dsp:nvSpPr>
        <dsp:cNvPr id="0" name=""/>
        <dsp:cNvSpPr/>
      </dsp:nvSpPr>
      <dsp:spPr>
        <a:xfrm>
          <a:off x="3539460" y="1549637"/>
          <a:ext cx="2856666" cy="110267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F3FB41-16A9-4DA7-8000-DB0872217340}">
      <dsp:nvSpPr>
        <dsp:cNvPr id="0" name=""/>
        <dsp:cNvSpPr/>
      </dsp:nvSpPr>
      <dsp:spPr>
        <a:xfrm>
          <a:off x="3064984" y="1931090"/>
          <a:ext cx="4476931" cy="19010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viên</a:t>
          </a:r>
          <a:endParaRPr lang="en-US" sz="24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Thời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663" y="1986769"/>
        <a:ext cx="4365573" cy="1789661"/>
      </dsp:txXfrm>
    </dsp:sp>
    <dsp:sp modelId="{7B284A38-FE49-4968-A680-C47ACE17230B}">
      <dsp:nvSpPr>
        <dsp:cNvPr id="0" name=""/>
        <dsp:cNvSpPr/>
      </dsp:nvSpPr>
      <dsp:spPr>
        <a:xfrm>
          <a:off x="7834725" y="1549637"/>
          <a:ext cx="2856666" cy="110267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40802-111D-4867-A0A2-263A879F5A96}">
      <dsp:nvSpPr>
        <dsp:cNvPr id="0" name=""/>
        <dsp:cNvSpPr/>
      </dsp:nvSpPr>
      <dsp:spPr>
        <a:xfrm>
          <a:off x="7839368" y="1979933"/>
          <a:ext cx="3935298" cy="177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1455" y="2032020"/>
        <a:ext cx="3831124" cy="1674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2368-F4AA-4B11-897B-3F56290885BB}">
      <dsp:nvSpPr>
        <dsp:cNvPr id="0" name=""/>
        <dsp:cNvSpPr/>
      </dsp:nvSpPr>
      <dsp:spPr>
        <a:xfrm>
          <a:off x="7748" y="392741"/>
          <a:ext cx="3448286" cy="198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9FD15-DE06-4437-8283-740EAFF29F2A}">
      <dsp:nvSpPr>
        <dsp:cNvPr id="0" name=""/>
        <dsp:cNvSpPr/>
      </dsp:nvSpPr>
      <dsp:spPr>
        <a:xfrm>
          <a:off x="355125" y="722749"/>
          <a:ext cx="3448286" cy="198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1: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hay</a:t>
          </a:r>
          <a:r>
            <a:rPr lang="vi-VN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1)</a:t>
          </a:r>
          <a:endParaRPr lang="en-US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71" y="780895"/>
        <a:ext cx="3331994" cy="1868967"/>
      </dsp:txXfrm>
    </dsp:sp>
    <dsp:sp modelId="{5819FB5F-A609-449B-8E97-8A53F789EA6D}">
      <dsp:nvSpPr>
        <dsp:cNvPr id="0" name=""/>
        <dsp:cNvSpPr/>
      </dsp:nvSpPr>
      <dsp:spPr>
        <a:xfrm>
          <a:off x="4150789" y="392741"/>
          <a:ext cx="3126393" cy="198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DCC0-AB0C-4C61-A9BD-24EBD58E694F}">
      <dsp:nvSpPr>
        <dsp:cNvPr id="0" name=""/>
        <dsp:cNvSpPr/>
      </dsp:nvSpPr>
      <dsp:spPr>
        <a:xfrm>
          <a:off x="4498166" y="722749"/>
          <a:ext cx="3126393" cy="198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6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vi-VN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2)</a:t>
          </a:r>
          <a:endParaRPr lang="en-US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312" y="780895"/>
        <a:ext cx="3010101" cy="1868967"/>
      </dsp:txXfrm>
    </dsp:sp>
    <dsp:sp modelId="{A91CCF32-53CB-47A8-BB4D-13B1FF64817D}">
      <dsp:nvSpPr>
        <dsp:cNvPr id="0" name=""/>
        <dsp:cNvSpPr/>
      </dsp:nvSpPr>
      <dsp:spPr>
        <a:xfrm>
          <a:off x="7971936" y="392741"/>
          <a:ext cx="3278617" cy="198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DFCD-BC46-4BEC-A072-C24CF302EA39}">
      <dsp:nvSpPr>
        <dsp:cNvPr id="0" name=""/>
        <dsp:cNvSpPr/>
      </dsp:nvSpPr>
      <dsp:spPr>
        <a:xfrm>
          <a:off x="8319313" y="722749"/>
          <a:ext cx="3278617" cy="198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0" kern="1200" dirty="0">
              <a:latin typeface="+mj-lt"/>
              <a:cs typeface="Arial" panose="020B0604020202020204" pitchFamily="34" charset="0"/>
            </a:rPr>
            <a:t>Nhóm 3: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sz="3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6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3)</a:t>
          </a:r>
          <a:endParaRPr lang="en-US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7459" y="780895"/>
        <a:ext cx="3162325" cy="1868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D683A-C066-44BE-A5F5-3A9B98F57691}">
      <dsp:nvSpPr>
        <dsp:cNvPr id="0" name=""/>
        <dsp:cNvSpPr/>
      </dsp:nvSpPr>
      <dsp:spPr>
        <a:xfrm>
          <a:off x="784700" y="0"/>
          <a:ext cx="8893271" cy="37441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7AA38-A3E9-464A-925D-FA0299D88F21}">
      <dsp:nvSpPr>
        <dsp:cNvPr id="0" name=""/>
        <dsp:cNvSpPr/>
      </dsp:nvSpPr>
      <dsp:spPr>
        <a:xfrm>
          <a:off x="4863" y="875213"/>
          <a:ext cx="3454052" cy="1993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02191" y="972541"/>
        <a:ext cx="3259396" cy="1799112"/>
      </dsp:txXfrm>
    </dsp:sp>
    <dsp:sp modelId="{867AB9EA-8640-43E1-963B-3A579E5A0C2F}">
      <dsp:nvSpPr>
        <dsp:cNvPr id="0" name=""/>
        <dsp:cNvSpPr/>
      </dsp:nvSpPr>
      <dsp:spPr>
        <a:xfrm>
          <a:off x="3772592" y="1123258"/>
          <a:ext cx="2019288" cy="1497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45703" y="1196369"/>
        <a:ext cx="1873066" cy="1351456"/>
      </dsp:txXfrm>
    </dsp:sp>
    <dsp:sp modelId="{1B471F35-7835-4F2F-90AB-5447F82470F7}">
      <dsp:nvSpPr>
        <dsp:cNvPr id="0" name=""/>
        <dsp:cNvSpPr/>
      </dsp:nvSpPr>
      <dsp:spPr>
        <a:xfrm>
          <a:off x="6105556" y="1123258"/>
          <a:ext cx="2019288" cy="1497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8667" y="1196369"/>
        <a:ext cx="1873066" cy="1351456"/>
      </dsp:txXfrm>
    </dsp:sp>
    <dsp:sp modelId="{DD636E07-C5D8-4A31-85B1-88CB394B833E}">
      <dsp:nvSpPr>
        <dsp:cNvPr id="0" name=""/>
        <dsp:cNvSpPr/>
      </dsp:nvSpPr>
      <dsp:spPr>
        <a:xfrm>
          <a:off x="8438520" y="757645"/>
          <a:ext cx="2019288" cy="2228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537094" y="856219"/>
        <a:ext cx="1822140" cy="203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6EFB-7E39-4B11-A67E-34B38002B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8A2D2-C000-4307-AEA0-DAE0E5F0A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E43F-3F8F-4FAD-8696-F786CCAD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9A8B-BF83-4D0F-9BE3-1C2E8C3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794C-1E5A-4B26-A503-537363F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4226-A531-4953-9DBA-349B512A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14FB-BF39-4C24-AAE8-72E125C6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79E6-0A8C-4F9B-871A-E0C8E788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8B65-59EF-40F6-84F2-4B519FFE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CB37-B105-43D5-836E-EF9479D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68344-3F4D-4EF5-9BCF-E1FEE55C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3AAA8-FE53-49DB-BCE7-A1FD37A5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5FACE-D0A2-49B5-80CC-14B5AD5B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511E-23D0-4DBA-B0E0-FD4CD2C9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F56A-B056-4ADB-99DA-F4F48052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2EB9-DCC3-4B74-B68E-0CCEB7F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E86A-D4AA-4FBA-B8C2-B71AB5C0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0C793-C34B-4D5A-9511-95227AEB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5DFC-A983-4C06-AEE1-CD296208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CAE0-780F-4459-A76F-FDF24248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571F-4FDC-47B1-BD97-DD6441A5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EDB7-B582-4743-A128-C3A0A718A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F73AC-90DF-4C7B-A0DB-9A61C23F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8161-9020-4591-A841-D144813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A7588-7EB0-45D7-9626-85DDF11F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98DF-F9DA-4A51-B992-A1D002AF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4E5C-7927-470C-9B92-B5FD1AFFE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EC7B0-ADBC-4BF7-BAD5-5ACDC02A2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5901B-B031-4361-94A7-FA894988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3BB67-C973-42C4-AF7F-8EF80F70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7302-E8C2-4D1D-A81B-910A00E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E9C1-6443-4A9C-94F5-4158F5E5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E9EE9-08C7-4EFA-9DB1-A8106DBB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1875-9D5A-4D6E-A0A8-17F18825F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3D10D-6E23-4E74-AA4F-363ED5B55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4D576-31B6-4C86-A28B-2FC8F7C8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86DD4-6323-4BD9-9AC6-944B70C6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DF29D-9BF3-4F88-BA3C-9C20C566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B7AF5-662A-4E8A-8FE0-2E52548C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F656-526E-43EC-96E0-257B003F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D57F1-00AB-4721-B998-4AF28F42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B26D-401C-4260-B670-B31626D9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0C1C8-AC62-4DC3-A84E-078EED00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AE6BD-3D7F-4514-8481-CAFB4E34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D91B9-78F1-4417-9E59-432D0616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DF90F-F027-41A3-BC3C-22D12000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6837-AA01-4415-B370-11EA1E53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C848-CBB8-40F4-B392-8CACC0F7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BFF7E-9554-45F1-A9C2-3EA78E39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00149-F9A7-453B-B2DF-AA91EB51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64633-0800-4484-9684-8D0E92A7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2B023-D10F-41E5-A95A-45751E8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937E-F7E4-418E-8376-17EABA33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AEA77-BB3D-483F-ACF1-9F2AAEDBA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B3BB4-5718-4164-87DD-94562416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5706-973F-42D1-9F6F-B303DD8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C75CB-1CD1-4ADF-8F72-CFF2C064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52955-AB13-49DC-B597-5293D76E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B6596-16BA-4DFF-A69A-0B1D217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5207F-F925-4B73-BB77-FED54592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1F60-D3F7-42BE-9832-E955F0E14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FEF9-DD42-477C-B316-6154B970388E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3D988-67A3-402D-9EF8-A5947540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A83D-1698-4701-96D7-9800A56C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5CAFB-947A-4364-BFE3-A62F069BF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122" y="613954"/>
            <a:ext cx="11393755" cy="4963886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KẾ HOẠCH CÂU LẠC BỘ ĐỌC SÁCH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12743-7DB6-4C2B-BF1D-1F237378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5" y="1033939"/>
            <a:ext cx="11142208" cy="1212102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hồ sơ nhân vật mình yêu thích </a:t>
            </a:r>
            <a:b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(chú ý các yếu tố tạo nên nhân vật)</a:t>
            </a:r>
            <a:b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DD9244-F2FD-4113-88C5-6D5D51E7A1CE}"/>
              </a:ext>
            </a:extLst>
          </p:cNvPr>
          <p:cNvSpPr/>
          <p:nvPr/>
        </p:nvSpPr>
        <p:spPr>
          <a:xfrm>
            <a:off x="4663440" y="5351697"/>
            <a:ext cx="3226526" cy="11536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hình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466AE2-A4BA-494F-8343-BB4F2006A0B5}"/>
              </a:ext>
            </a:extLst>
          </p:cNvPr>
          <p:cNvSpPr/>
          <p:nvPr/>
        </p:nvSpPr>
        <p:spPr>
          <a:xfrm>
            <a:off x="1119322" y="4015484"/>
            <a:ext cx="2912526" cy="1336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8A0F01-5914-435D-B799-B4C1682B398B}"/>
              </a:ext>
            </a:extLst>
          </p:cNvPr>
          <p:cNvSpPr/>
          <p:nvPr/>
        </p:nvSpPr>
        <p:spPr>
          <a:xfrm>
            <a:off x="8373291" y="4084353"/>
            <a:ext cx="3178524" cy="12673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683268-9D5F-4F0D-9B07-EF937560F8E8}"/>
              </a:ext>
            </a:extLst>
          </p:cNvPr>
          <p:cNvSpPr/>
          <p:nvPr/>
        </p:nvSpPr>
        <p:spPr>
          <a:xfrm>
            <a:off x="4515173" y="3696789"/>
            <a:ext cx="3219383" cy="13022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80AADD-D0C5-455B-BF18-E90FA33B6889}"/>
              </a:ext>
            </a:extLst>
          </p:cNvPr>
          <p:cNvSpPr/>
          <p:nvPr/>
        </p:nvSpPr>
        <p:spPr>
          <a:xfrm>
            <a:off x="4835804" y="2295435"/>
            <a:ext cx="2820202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FF58A5F-DE74-45BD-BD94-559A0AD5CEAE}"/>
              </a:ext>
            </a:extLst>
          </p:cNvPr>
          <p:cNvSpPr/>
          <p:nvPr/>
        </p:nvSpPr>
        <p:spPr>
          <a:xfrm>
            <a:off x="1300070" y="279840"/>
            <a:ext cx="8982382" cy="3300540"/>
          </a:xfrm>
          <a:prstGeom prst="cloud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6686D0E-7AB7-4262-9898-2A1FC57CDA29}"/>
              </a:ext>
            </a:extLst>
          </p:cNvPr>
          <p:cNvSpPr/>
          <p:nvPr/>
        </p:nvSpPr>
        <p:spPr>
          <a:xfrm>
            <a:off x="1582994" y="481781"/>
            <a:ext cx="8426244" cy="2812081"/>
          </a:xfrm>
          <a:prstGeom prst="cloud">
            <a:avLst/>
          </a:prstGeom>
          <a:solidFill>
            <a:srgbClr val="FF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42CD6C29-B300-41A7-B2E2-8F5923EAB4AE}"/>
              </a:ext>
            </a:extLst>
          </p:cNvPr>
          <p:cNvSpPr txBox="1"/>
          <p:nvPr/>
        </p:nvSpPr>
        <p:spPr>
          <a:xfrm>
            <a:off x="1786389" y="1134805"/>
            <a:ext cx="8222849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4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LUYỆN 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TẬP</a:t>
            </a:r>
          </a:p>
          <a:p>
            <a:pPr algn="ctr">
              <a:defRPr/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dirty="0">
                <a:solidFill>
                  <a:schemeClr val="tx1"/>
                </a:solidFill>
                <a:latin typeface="Jokerman" pitchFamily="82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tx1"/>
              </a:solidFill>
              <a:latin typeface="Jokerman" pitchFamily="82" charset="0"/>
              <a:cs typeface="Times New Roman" pitchFamily="18" charset="0"/>
            </a:endParaRPr>
          </a:p>
        </p:txBody>
      </p:sp>
      <p:pic>
        <p:nvPicPr>
          <p:cNvPr id="1026" name="Picture 2" descr="Hướng Dẫn Vẽ Sơ Đồ Tư Duy ( Mind Map ) Bạn Nên Biết">
            <a:extLst>
              <a:ext uri="{FF2B5EF4-FFF2-40B4-BE49-F238E27FC236}">
                <a16:creationId xmlns:a16="http://schemas.microsoft.com/office/drawing/2014/main" id="{1F9A6786-DB9E-469E-A16D-00A59FB2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14" y="3381165"/>
            <a:ext cx="4837381" cy="32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4FFA9-8E79-4A70-82D3-2D617AE7FCA2}"/>
              </a:ext>
            </a:extLst>
          </p:cNvPr>
          <p:cNvSpPr txBox="1"/>
          <p:nvPr/>
        </p:nvSpPr>
        <p:spPr>
          <a:xfrm>
            <a:off x="156754" y="4229840"/>
            <a:ext cx="6693350" cy="1569660"/>
          </a:xfrm>
          <a:prstGeom prst="rect">
            <a:avLst/>
          </a:prstGeom>
          <a:solidFill>
            <a:srgbClr val="FFDE7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  <a:cs typeface="Arial" panose="020B0604020202020204" pitchFamily="34" charset="0"/>
              </a:rPr>
              <a:t>Lưu ý: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+mj-lt"/>
                <a:cs typeface="Arial" panose="020B0604020202020204" pitchFamily="34" charset="0"/>
              </a:rPr>
              <a:t>Chọn lọc từ khóa, nội dung thể hiện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+mj-lt"/>
                <a:cs typeface="Arial" panose="020B0604020202020204" pitchFamily="34" charset="0"/>
              </a:rPr>
              <a:t>Sử dụng màu sắc, vẽ các nhánh sơ đồ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F6130-DB2B-4B04-8C4C-7638683F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6" y="718962"/>
            <a:ext cx="6029423" cy="1128068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4A01E1-2739-4BA8-A7FB-8E32ABB0F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5" r="4" b="2321"/>
          <a:stretch/>
        </p:blipFill>
        <p:spPr>
          <a:xfrm>
            <a:off x="5685809" y="265395"/>
            <a:ext cx="6009367" cy="6326574"/>
          </a:xfrm>
          <a:prstGeom prst="rect">
            <a:avLst/>
          </a:prstGeom>
        </p:spPr>
      </p:pic>
      <p:sp>
        <p:nvSpPr>
          <p:cNvPr id="22" name="Decagon 21">
            <a:extLst>
              <a:ext uri="{FF2B5EF4-FFF2-40B4-BE49-F238E27FC236}">
                <a16:creationId xmlns:a16="http://schemas.microsoft.com/office/drawing/2014/main" id="{3F443D16-4CBA-405F-ACE7-66D883578EEC}"/>
              </a:ext>
            </a:extLst>
          </p:cNvPr>
          <p:cNvSpPr/>
          <p:nvPr/>
        </p:nvSpPr>
        <p:spPr>
          <a:xfrm>
            <a:off x="6439989" y="1680633"/>
            <a:ext cx="4023360" cy="3727109"/>
          </a:xfrm>
          <a:prstGeom prst="decagon">
            <a:avLst/>
          </a:prstGeom>
          <a:solidFill>
            <a:srgbClr val="334A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</p:spTree>
    <p:extLst>
      <p:ext uri="{BB962C8B-B14F-4D97-AF65-F5344CB8AC3E}">
        <p14:creationId xmlns:p14="http://schemas.microsoft.com/office/powerpoint/2010/main" val="17151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BB49B-7F1D-4D1C-B57E-1D7ED6C81320}"/>
              </a:ext>
            </a:extLst>
          </p:cNvPr>
          <p:cNvSpPr/>
          <p:nvPr/>
        </p:nvSpPr>
        <p:spPr>
          <a:xfrm>
            <a:off x="246579" y="412070"/>
            <a:ext cx="9106980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DFBEF6E-F0B1-4E9D-A20F-4F98AA8BE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069936"/>
              </p:ext>
            </p:extLst>
          </p:nvPr>
        </p:nvGraphicFramePr>
        <p:xfrm>
          <a:off x="1084894" y="1742967"/>
          <a:ext cx="10462672" cy="374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F73B8F-7887-435E-838A-307ACE1CC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8039" y="4823091"/>
            <a:ext cx="2064049" cy="1568532"/>
          </a:xfrm>
          <a:prstGeom prst="rect">
            <a:avLst/>
          </a:prstGeom>
        </p:spPr>
      </p:pic>
      <p:pic>
        <p:nvPicPr>
          <p:cNvPr id="2050" name="Picture 2" descr="❌❌ SỔ TAY VĂN HỌC (Tập 1 - Những chuyến... - Học Văn Chị Hiên | Facebook">
            <a:extLst>
              <a:ext uri="{FF2B5EF4-FFF2-40B4-BE49-F238E27FC236}">
                <a16:creationId xmlns:a16="http://schemas.microsoft.com/office/drawing/2014/main" id="{94693929-4090-410A-B617-A20E11C8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2" y="47042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khó khăn thường gặp phải khi học nhóm tại nhà">
            <a:extLst>
              <a:ext uri="{FF2B5EF4-FFF2-40B4-BE49-F238E27FC236}">
                <a16:creationId xmlns:a16="http://schemas.microsoft.com/office/drawing/2014/main" id="{F0804B93-215A-488F-9630-ABD4F62D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27" y="4735820"/>
            <a:ext cx="250815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câu nói hay về sách và người đọc sách">
            <a:extLst>
              <a:ext uri="{FF2B5EF4-FFF2-40B4-BE49-F238E27FC236}">
                <a16:creationId xmlns:a16="http://schemas.microsoft.com/office/drawing/2014/main" id="{16A486C7-E98B-4D26-9424-54865ABA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3" y="4704216"/>
            <a:ext cx="2623113" cy="18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24080-9ADB-42EE-A299-BAEEE4C9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vi-VN" b="1" dirty="0">
                <a:cs typeface="Times New Roman" pitchFamily="18" charset="0"/>
              </a:rPr>
              <a:t>DẶN DÒ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76CB-B52C-4404-A00B-CFFC1916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2071036"/>
            <a:ext cx="10175965" cy="234421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r>
              <a:rPr lang="vi-VN" sz="3600" dirty="0">
                <a:latin typeface="+mj-lt"/>
              </a:rPr>
              <a:t>Hoàn thành kế hoạch thành lập câu lạc bộ đọc sách.</a:t>
            </a:r>
          </a:p>
          <a:p>
            <a:r>
              <a:rPr lang="vi-VN" sz="3600" dirty="0">
                <a:latin typeface="+mj-lt"/>
              </a:rPr>
              <a:t>Chuẩn bị bài mới: Soạn văn, trả lời các câu hỏi văn bản Thánh Gióng.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4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ẫu Lời cảm ơn báo cáo tốt nghiệp | Hình nền, Cám ơn, Nền">
            <a:extLst>
              <a:ext uri="{FF2B5EF4-FFF2-40B4-BE49-F238E27FC236}">
                <a16:creationId xmlns:a16="http://schemas.microsoft.com/office/drawing/2014/main" id="{90ADCA46-CCFA-43BB-B458-6000E68AF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/>
          <a:stretch/>
        </p:blipFill>
        <p:spPr bwMode="auto">
          <a:xfrm>
            <a:off x="-69801" y="-67918"/>
            <a:ext cx="11894180" cy="69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FFE2A-BE51-4CC7-9D10-D3DF3C3D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58" y="0"/>
            <a:ext cx="4717216" cy="1061596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785E6B-E178-43EB-A42E-099C9B92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00645"/>
            <a:ext cx="7027817" cy="2187583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ìm kiếm Đại sứ văn hoá đọc 2020 - VietNamNet">
            <a:extLst>
              <a:ext uri="{FF2B5EF4-FFF2-40B4-BE49-F238E27FC236}">
                <a16:creationId xmlns:a16="http://schemas.microsoft.com/office/drawing/2014/main" id="{1EC9C2B7-E2C5-4FD6-AD81-B6D1A120E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8032" b="-1"/>
          <a:stretch/>
        </p:blipFill>
        <p:spPr bwMode="auto">
          <a:xfrm>
            <a:off x="7903029" y="10"/>
            <a:ext cx="428744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8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3E475-E3EF-4703-B002-376F91B4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2" r="11804"/>
          <a:stretch/>
        </p:blipFill>
        <p:spPr>
          <a:xfrm>
            <a:off x="1" y="10"/>
            <a:ext cx="3905793" cy="6857990"/>
          </a:xfrm>
          <a:prstGeom prst="rect">
            <a:avLst/>
          </a:prstGeom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C521-B5D0-4EBA-9ED6-40CB0B17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4" y="161951"/>
            <a:ext cx="7837715" cy="53505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36861-AE57-46FE-A8DC-AC425309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chemeClr val="tx2"/>
                </a:solidFill>
              </a:rPr>
              <a:t>NỘI DUNG BÀI HỌC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3B3D82-86C8-40D9-89E7-619582DA4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18743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89E76-8CEC-4546-94B7-E4B5795B97B5}"/>
              </a:ext>
            </a:extLst>
          </p:cNvPr>
          <p:cNvSpPr/>
          <p:nvPr/>
        </p:nvSpPr>
        <p:spPr>
          <a:xfrm>
            <a:off x="72287" y="-43040"/>
            <a:ext cx="503054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1A00578-188A-4C2D-91EF-31C5C9C73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019628"/>
              </p:ext>
            </p:extLst>
          </p:nvPr>
        </p:nvGraphicFramePr>
        <p:xfrm>
          <a:off x="2587559" y="2840098"/>
          <a:ext cx="9931790" cy="391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loud Callout 5">
            <a:extLst>
              <a:ext uri="{FF2B5EF4-FFF2-40B4-BE49-F238E27FC236}">
                <a16:creationId xmlns:a16="http://schemas.microsoft.com/office/drawing/2014/main" id="{1BE2A3DC-E36A-47B4-865E-489AB19B5548}"/>
              </a:ext>
            </a:extLst>
          </p:cNvPr>
          <p:cNvSpPr/>
          <p:nvPr/>
        </p:nvSpPr>
        <p:spPr>
          <a:xfrm>
            <a:off x="-234802" y="908405"/>
            <a:ext cx="8555842" cy="1686787"/>
          </a:xfrm>
          <a:prstGeom prst="cloudCallout">
            <a:avLst>
              <a:gd name="adj1" fmla="val -8071"/>
              <a:gd name="adj2" fmla="val 126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lạc bộ đọc sách là gì? Cần làm gì để câu lạc bộ đọc sách hoạt động hiệu quả?</a:t>
            </a:r>
          </a:p>
        </p:txBody>
      </p:sp>
      <p:pic>
        <p:nvPicPr>
          <p:cNvPr id="17" name="Picture 4" descr="Hình ảnh Icon Suy Nghĩ">
            <a:extLst>
              <a:ext uri="{FF2B5EF4-FFF2-40B4-BE49-F238E27FC236}">
                <a16:creationId xmlns:a16="http://schemas.microsoft.com/office/drawing/2014/main" id="{B455185C-F679-4B7A-949E-2221D82B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596"/>
            <a:ext cx="2873829" cy="31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AA8F6-F469-464B-9035-82256700A82B}"/>
              </a:ext>
            </a:extLst>
          </p:cNvPr>
          <p:cNvSpPr/>
          <p:nvPr/>
        </p:nvSpPr>
        <p:spPr>
          <a:xfrm>
            <a:off x="51175" y="-190866"/>
            <a:ext cx="1150430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hoạch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lạc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457AA-735E-45C5-B9C6-E401A277CD62}"/>
              </a:ext>
            </a:extLst>
          </p:cNvPr>
          <p:cNvSpPr/>
          <p:nvPr/>
        </p:nvSpPr>
        <p:spPr>
          <a:xfrm>
            <a:off x="51175" y="964089"/>
            <a:ext cx="7523213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SGK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9EE0C6-AE0A-4A90-BFC2-430DF59FF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4267"/>
              </p:ext>
            </p:extLst>
          </p:nvPr>
        </p:nvGraphicFramePr>
        <p:xfrm>
          <a:off x="156754" y="1636700"/>
          <a:ext cx="11776273" cy="475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6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B9B9B-FD29-46C4-9212-B1E7AFDD4638}"/>
              </a:ext>
            </a:extLst>
          </p:cNvPr>
          <p:cNvSpPr/>
          <p:nvPr/>
        </p:nvSpPr>
        <p:spPr>
          <a:xfrm>
            <a:off x="139759" y="158285"/>
            <a:ext cx="11944295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en-US" sz="36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extBox 4">
            <a:extLst>
              <a:ext uri="{FF2B5EF4-FFF2-40B4-BE49-F238E27FC236}">
                <a16:creationId xmlns:a16="http://schemas.microsoft.com/office/drawing/2014/main" id="{9735F8E4-D757-47BB-AAF3-15C18752F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565121"/>
              </p:ext>
            </p:extLst>
          </p:nvPr>
        </p:nvGraphicFramePr>
        <p:xfrm>
          <a:off x="327348" y="3022371"/>
          <a:ext cx="11605680" cy="310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4B118F-2427-4F19-9BB5-B664E846433C}"/>
              </a:ext>
            </a:extLst>
          </p:cNvPr>
          <p:cNvSpPr/>
          <p:nvPr/>
        </p:nvSpPr>
        <p:spPr>
          <a:xfrm>
            <a:off x="3669343" y="1433476"/>
            <a:ext cx="4168888" cy="111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THẢO LUẬN NHÓM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8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1F0AD24-9523-430A-830E-4C8986CEC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58383"/>
              </p:ext>
            </p:extLst>
          </p:nvPr>
        </p:nvGraphicFramePr>
        <p:xfrm>
          <a:off x="509451" y="3085581"/>
          <a:ext cx="11272839" cy="291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468">
                  <a:extLst>
                    <a:ext uri="{9D8B030D-6E8A-4147-A177-3AD203B41FA5}">
                      <a16:colId xmlns:a16="http://schemas.microsoft.com/office/drawing/2014/main" val="122476943"/>
                    </a:ext>
                  </a:extLst>
                </a:gridCol>
                <a:gridCol w="1716673">
                  <a:extLst>
                    <a:ext uri="{9D8B030D-6E8A-4147-A177-3AD203B41FA5}">
                      <a16:colId xmlns:a16="http://schemas.microsoft.com/office/drawing/2014/main" val="3245970493"/>
                    </a:ext>
                  </a:extLst>
                </a:gridCol>
                <a:gridCol w="2718752">
                  <a:extLst>
                    <a:ext uri="{9D8B030D-6E8A-4147-A177-3AD203B41FA5}">
                      <a16:colId xmlns:a16="http://schemas.microsoft.com/office/drawing/2014/main" val="3590823321"/>
                    </a:ext>
                  </a:extLst>
                </a:gridCol>
                <a:gridCol w="4159946">
                  <a:extLst>
                    <a:ext uri="{9D8B030D-6E8A-4147-A177-3AD203B41FA5}">
                      <a16:colId xmlns:a16="http://schemas.microsoft.com/office/drawing/2014/main" val="2261176211"/>
                    </a:ext>
                  </a:extLst>
                </a:gridCol>
              </a:tblGrid>
              <a:tr h="820213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Trang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Từ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Nghĩa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Lí do chọn từ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666448952"/>
                  </a:ext>
                </a:extLst>
              </a:tr>
              <a:tr h="1045053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159094936"/>
                  </a:ext>
                </a:extLst>
              </a:tr>
              <a:tr h="1045053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1045219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7A61FC1-7BA3-4CE8-9B64-902D0316BADB}"/>
              </a:ext>
            </a:extLst>
          </p:cNvPr>
          <p:cNvSpPr txBox="1">
            <a:spLocks/>
          </p:cNvSpPr>
          <p:nvPr/>
        </p:nvSpPr>
        <p:spPr>
          <a:xfrm>
            <a:off x="509451" y="517027"/>
            <a:ext cx="10952984" cy="177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vi-VN" sz="3600" b="1" dirty="0">
                <a:solidFill>
                  <a:schemeClr val="bg1"/>
                </a:solidFill>
              </a:rPr>
              <a:t>Nhóm 1: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600" b="1" dirty="0">
                <a:solidFill>
                  <a:schemeClr val="bg1"/>
                </a:solidFill>
              </a:rPr>
              <a:t>Ghi lại những từ hay trong cuốn sách (từ đọc đáo, thú vị, mới lạ...) Lập bảng từ hay theo mẫu sau: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34B7D8-BAF8-4516-97C8-E680C815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35" y="679696"/>
            <a:ext cx="10579148" cy="1325563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cuốn sách đang đọc với những cuốn sách khác, với đời sống và trải nghiệm của bản thân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653DE5-5E59-4C2C-8932-02623C879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787624"/>
              </p:ext>
            </p:extLst>
          </p:nvPr>
        </p:nvGraphicFramePr>
        <p:xfrm>
          <a:off x="567297" y="2769054"/>
          <a:ext cx="11207932" cy="3776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1355">
                  <a:extLst>
                    <a:ext uri="{9D8B030D-6E8A-4147-A177-3AD203B41FA5}">
                      <a16:colId xmlns:a16="http://schemas.microsoft.com/office/drawing/2014/main" val="1593083311"/>
                    </a:ext>
                  </a:extLst>
                </a:gridCol>
                <a:gridCol w="2466577">
                  <a:extLst>
                    <a:ext uri="{9D8B030D-6E8A-4147-A177-3AD203B41FA5}">
                      <a16:colId xmlns:a16="http://schemas.microsoft.com/office/drawing/2014/main" val="1096427802"/>
                    </a:ext>
                  </a:extLst>
                </a:gridCol>
              </a:tblGrid>
              <a:tr h="597005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Gợi ý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+mj-lt"/>
                        </a:rPr>
                        <a:t>Liên hệ</a:t>
                      </a:r>
                      <a:endParaRPr lang="en-US" sz="3600" b="1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47569524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+mj-lt"/>
                        </a:rPr>
                        <a:t>Liên hệ với cuốn sách, tác phẩm khác</a:t>
                      </a:r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734026235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+mj-lt"/>
                        </a:rPr>
                        <a:t>Liên hệ đến con người, sự việc trong đời sống</a:t>
                      </a:r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435840476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+mj-lt"/>
                        </a:rPr>
                        <a:t>Liên hệ đến trải nghiệm của bản thân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19118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526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Jokerman</vt:lpstr>
      <vt:lpstr>Times New Roman</vt:lpstr>
      <vt:lpstr>Office Theme</vt:lpstr>
      <vt:lpstr>TIẾT 2 Viết: LẬP KẾ HOẠCH CÂU LẠC BỘ ĐỌC SÁCH</vt:lpstr>
      <vt:lpstr>GÓC CHIA SẺ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Nhóm 2 Liên hệ cuốn sách đang đọc với những cuốn sách khác, với đời sống và trải nghiệm của bản thân</vt:lpstr>
      <vt:lpstr>Nhóm 3 Lập hồ sơ nhân vật mình yêu thích  (chú ý các yếu tố tạo nên nhân vật) </vt:lpstr>
      <vt:lpstr>PowerPoint Presentation</vt:lpstr>
      <vt:lpstr> III. VẬN DỤNG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Viết: LẬP KẾ HOẠCH CÂU LẠC BỘ ĐỌC SÁCH</dc:title>
  <dc:creator>Thu Ha</dc:creator>
  <cp:lastModifiedBy>Admin</cp:lastModifiedBy>
  <cp:revision>12</cp:revision>
  <dcterms:created xsi:type="dcterms:W3CDTF">2021-07-26T06:40:58Z</dcterms:created>
  <dcterms:modified xsi:type="dcterms:W3CDTF">2023-07-22T14:32:58Z</dcterms:modified>
</cp:coreProperties>
</file>