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33" r:id="rId2"/>
    <p:sldId id="335" r:id="rId3"/>
    <p:sldId id="357" r:id="rId4"/>
    <p:sldId id="334" r:id="rId5"/>
    <p:sldId id="36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3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FF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8566" autoAdjust="0"/>
  </p:normalViewPr>
  <p:slideViewPr>
    <p:cSldViewPr snapToGrid="0">
      <p:cViewPr varScale="1">
        <p:scale>
          <a:sx n="51" d="100"/>
          <a:sy n="51" d="100"/>
        </p:scale>
        <p:origin x="111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#-1,1,Slide 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Na,%20Mg%20+N&#432;&#7899;c.mp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Cu%20+%20AgNO3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Cl%20+%20Fe,%20Al,%20Cu,%20Zn,%20Mg.mp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9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246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604000" y="798286"/>
            <a:ext cx="558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535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94858" y="3918857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26457" y="41873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57" y="4484914"/>
            <a:ext cx="5399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57485" y="3307809"/>
            <a:ext cx="6923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8204"/>
            <a:ext cx="443732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7729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Na, Mg, Fe, Cu, Na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70073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85371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SGK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28057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K, Na, Ca, Mg,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Al, Zn, Fe,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Cu, Ag, Au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271485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Ý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699657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Mức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dần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11331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loãng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548743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thường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kiềm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hydrogen.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383315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đẩy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khỏi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658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694099" cy="31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0843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Mg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447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1397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Fe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1"/>
            <a:ext cx="1219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Na, Ca, Mg, Al, Zn, Fe,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Cu, Ag, Au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40857"/>
            <a:ext cx="1219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Ca, Ag, Au,  Mg, Fe, Cu, Al, Zn.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20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4,48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15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Al, Fe,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10%,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8,96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3486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2909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6: KIM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7978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94562"/>
            <a:ext cx="12192001" cy="252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98836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9456" y="0"/>
            <a:ext cx="9162251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50930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2AgNO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2Ag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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93029" y="31205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39314" y="3120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15029" y="37664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518400" cy="66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329714" y="0"/>
            <a:ext cx="48622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Mg, Fe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Fe.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7771" y="2654666"/>
            <a:ext cx="4804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MgCl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4048035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Hydrogen (H).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04457" y="4572000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5152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9943" y="54936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15200" y="5339805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Mg, Fe, H, Cu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17029" y="5834743"/>
            <a:ext cx="13498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8629" y="6139543"/>
            <a:ext cx="6371771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412343" cy="468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1409700"/>
            <a:ext cx="3067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57486" cy="600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6923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copper (II) nitrate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8571" y="3169924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Mg(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1465"/>
            <a:ext cx="4699027" cy="393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1712</TotalTime>
  <Words>784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3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Admin</cp:lastModifiedBy>
  <cp:revision>302</cp:revision>
  <dcterms:created xsi:type="dcterms:W3CDTF">2022-07-11T10:05:56Z</dcterms:created>
  <dcterms:modified xsi:type="dcterms:W3CDTF">2024-10-04T03:37:37Z</dcterms:modified>
</cp:coreProperties>
</file>