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33" r:id="rId2"/>
    <p:sldId id="335" r:id="rId3"/>
    <p:sldId id="357" r:id="rId4"/>
    <p:sldId id="334" r:id="rId5"/>
    <p:sldId id="360" r:id="rId6"/>
    <p:sldId id="391" r:id="rId7"/>
    <p:sldId id="392" r:id="rId8"/>
    <p:sldId id="393" r:id="rId9"/>
    <p:sldId id="394" r:id="rId10"/>
    <p:sldId id="395" r:id="rId11"/>
    <p:sldId id="396" r:id="rId12"/>
    <p:sldId id="397" r:id="rId13"/>
    <p:sldId id="398" r:id="rId14"/>
    <p:sldId id="399" r:id="rId15"/>
    <p:sldId id="39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00FF"/>
    <a:srgbClr val="006600"/>
    <a:srgbClr val="0000CC"/>
    <a:srgbClr val="9C0C24"/>
    <a:srgbClr val="A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98" autoAdjust="0"/>
    <p:restoredTop sz="98566" autoAdjust="0"/>
  </p:normalViewPr>
  <p:slideViewPr>
    <p:cSldViewPr snapToGrid="0">
      <p:cViewPr varScale="1">
        <p:scale>
          <a:sx n="51" d="100"/>
          <a:sy n="51" d="100"/>
        </p:scale>
        <p:origin x="111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BCDB4-68F1-4CF5-B86E-7ECC8F61CF4F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9BF97-CCE8-4556-AECF-D3B0ACA3D1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274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03423-AC26-81A6-D911-CC9E4035B7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29A722-DED6-E4C0-713C-06AAA68E7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308FB-1498-7B9A-946F-62E1B0251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CFA85-9F4C-191C-F201-193CD17C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B831E-DA43-063D-18A1-DB90E8D6A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917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6AB99-42D0-CE95-4922-976A7F2DF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F6EB7F-1B14-FDAC-D9F6-7677633F1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29353-18A1-E62E-F0E7-0D1DB37C7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FBAF1-8F12-554D-5626-6E222607E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51114-B29E-9DB5-1161-02C36CE1D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198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4FAE5C-66BA-BDC3-EED8-AB2E7FDBE5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B6C9E6-16C6-6AEE-AEA6-FD466789C7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8DFEF-F563-6ADA-AE7D-EA7B9CBD9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8784B-C865-9894-5752-1B48F7CB7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68AD1F-F136-ABB3-FCE9-BBCDA401D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69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6424F-6FF3-581E-D9F7-CC3699FF3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0A5D7-9373-D28C-F89A-737616969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FF51C-A686-C9EF-6705-2D21B90A8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D90C3-869F-C288-4F55-A252885B3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73D1F9-89D8-9F64-B07C-D123DEE88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962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D1C4D-97AE-9836-D351-8BB247533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DF857A-248B-AA0A-6ECD-ED130A5EC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1E298-89A3-8D15-25E9-03DFDEE5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A0F6F-0B75-E846-009B-1690213FC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8A3CF-BCE3-2EA9-2FDD-D98673788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11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DFA6C-AB45-DD85-3521-91DF4480D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3F6DC-66D1-6A8D-28C7-C530456E1E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A55E59-565D-A0D6-B7A4-34CCB370ED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06D9F4-C35F-E5D4-C980-AF9C8B965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C7EAD-7C89-6EC3-C7A8-B66DDE2B4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29EFD7-C7BF-5164-3CF1-8FB389B52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02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78A87-FB49-3DEE-3661-0A34760C7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0BB807-E386-B2CB-7253-C78C9FA98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D7D980-B07A-E27C-2A45-68A39F972A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49F2E8-928C-854C-F944-59D364FCF4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264C32-CCC0-5C55-C11E-C5BFD0D835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7046D3-876D-4C5B-45C3-7A78EAF1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8E8B65-41C0-F8DC-75B1-B3B314405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F5E86F-4264-6A88-EF6C-EF2EE1D61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4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6D308-D658-43EC-8619-1829004A6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7C2031-2CC5-7BA1-98FD-2403904DC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9A14F2-E749-902A-31C6-F874B212B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D2D4EB-9FBC-B70F-8618-4A37A97BF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6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F85CE8-8581-2F50-4DAF-FC03F1FDF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7E7FA6-B5DF-8560-6067-2C59387AA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7ED599-BE0F-70D7-28EE-1D8ED4885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36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82498-553D-A2DB-F771-00B5A2B99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21FBF-EDCB-43AA-0632-84400D0C6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1847BC-9E53-30FA-0FD6-6BE424C74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C2C796-6882-D4E3-AA7F-532004367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B08152-6956-F4C5-3A69-7CC7C7E2F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DD2FE6-4227-FD82-4937-8D59EA69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34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C873F-E510-719F-98AC-3E70D87AE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C9E2E2-2AE6-3EBD-A9E4-7ED224ABC8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D2EBDC-61E3-44F2-ABB4-2EB174992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F2E887-1386-15D9-5ECB-2E2384DFF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42CEC-AEEF-DFC4-E282-D593A0296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F40693-F29B-CF3B-65FE-11FC48F97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316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A1EDD5-0880-E869-4D10-C85553C03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80795F-1B41-82CD-C290-311DBA831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86E56-0772-62DB-E800-7629071249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47B41-D574-4D99-8733-CDF2B4333776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15C0E-FBAF-B2D2-251A-970E2D4CC2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648B1-B142-9FCA-13B3-C5042150F3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90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file:///H:\THT_Chuyen%20de%20Thuc%20hien%20giao%20an%20dien%20tu\GDCD\Yeu%20thuong%20con%20nguoi.ppt#-1,1,Slide 1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Na,%20Mg%20+N&#432;&#7899;c.mp4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Cu%20+%20AgNO3.mp4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Cl%20+%20Fe,%20Al,%20Cu,%20Zn,%20Mg.mp4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14" descr="Asian lily">
            <a:hlinkClick r:id="rId2" action="ppaction://hlinkpres?slideindex=1&amp;slidetitle=Slide 1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91251" y="3860427"/>
            <a:ext cx="6400800" cy="2662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6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295556"/>
            <a:ext cx="12192000" cy="79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7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944723"/>
            <a:ext cx="12192000" cy="79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8" descr="hoahong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289621">
            <a:off x="730252" y="4332477"/>
            <a:ext cx="1835149" cy="1983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WordArt 14"/>
          <p:cNvSpPr>
            <a:spLocks noChangeArrowheads="1" noChangeShapeType="1" noTextEdit="1"/>
          </p:cNvSpPr>
          <p:nvPr/>
        </p:nvSpPr>
        <p:spPr bwMode="auto">
          <a:xfrm>
            <a:off x="3860800" y="2506847"/>
            <a:ext cx="6197600" cy="80682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MÔN: </a:t>
            </a:r>
            <a:r>
              <a:rPr lang="en-US" sz="3600" b="1" kern="1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KHOA HỌC TỰ </a:t>
            </a:r>
            <a:r>
              <a:rPr lang="en-US" sz="3600" b="1" kern="10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NHIÊN</a:t>
            </a:r>
            <a:r>
              <a:rPr lang="en-US" sz="3600" b="1" kern="1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 9</a:t>
            </a:r>
            <a:endParaRPr lang="en-US" sz="3600" b="1" kern="1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06400" y="3591486"/>
            <a:ext cx="10363200" cy="537882"/>
          </a:xfrm>
          <a:prstGeom prst="rect">
            <a:avLst/>
          </a:prstGeom>
        </p:spPr>
        <p:txBody>
          <a:bodyPr>
            <a:normAutofit fontScale="82500" lnSpcReduction="20000"/>
          </a:bodyPr>
          <a:lstStyle/>
          <a:p>
            <a:pPr algn="ctr" eaLnBrk="0" hangingPunct="0">
              <a:defRPr/>
            </a:pPr>
            <a:r>
              <a:rPr lang="en-US" sz="4400" b="1" kern="0" dirty="0" smtClean="0">
                <a:solidFill>
                  <a:srgbClr val="0000FF"/>
                </a:solidFill>
                <a:ea typeface="+mj-ea"/>
                <a:cs typeface="Times New Roman" pitchFamily="18" charset="0"/>
              </a:rPr>
              <a:t>BỘ SÁCH CÁNH DIỀU</a:t>
            </a:r>
            <a:endParaRPr lang="en-US" sz="4400" kern="0" dirty="0">
              <a:solidFill>
                <a:srgbClr val="0000FF"/>
              </a:solidFill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524625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6604000" y="798286"/>
            <a:ext cx="5588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Mẩu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Na tan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cháy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thoát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, dung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cốc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Cốc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Mg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87535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2Na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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5659121"/>
            <a:ext cx="1219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So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đẩy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H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, Mg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đẩy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H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=&gt; 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Mg.</a:t>
            </a:r>
            <a:endParaRPr lang="vi-VN" sz="28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394858" y="3918857"/>
            <a:ext cx="3657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226457" y="4187371"/>
            <a:ext cx="3657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64457" y="4484914"/>
            <a:ext cx="539931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557485" y="3307809"/>
            <a:ext cx="69233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Ca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Au.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48204"/>
            <a:ext cx="4437321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77294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Na, Mg, Fe, Cu, Na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70073" cy="2177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16: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2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2090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885371"/>
            <a:ext cx="1219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Thí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nghiệm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SGK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328057"/>
            <a:ext cx="1219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Dãy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hoạt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hóa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K, Na, Ca, Mg,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Al, Zn, Fe,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Pb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, Cu, Ag, Au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2271485"/>
            <a:ext cx="1219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II. Ý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DÃY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2699657"/>
            <a:ext cx="1219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Mức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hoạt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hóa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giảm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dần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trái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sang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phải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3113314"/>
            <a:ext cx="1219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đứng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trước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tác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dụng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với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dung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dịch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HCl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hoặc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en-US" sz="2800" b="0" i="0" u="none" strike="noStrike" cap="none" normalizeH="0" baseline="-2500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</a:t>
            </a:r>
            <a:r>
              <a:rPr kumimoji="0" lang="en-US" sz="2800" b="0" i="0" u="none" strike="noStrike" cap="none" normalizeH="0" baseline="-2500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loãng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0" y="3548743"/>
            <a:ext cx="1219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đứng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trước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Mg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phản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ứng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mạnh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với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nước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ở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điều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kiện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thường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tạo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thành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dung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dịch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kiềm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khí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hydrogen.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0" y="4383315"/>
            <a:ext cx="1219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Mg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trở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đứng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trước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đẩy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đứng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khỏi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dung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dịch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muối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/>
      <p:bldP spid="7" grpId="0"/>
      <p:bldP spid="9" grpId="0"/>
      <p:bldP spid="10" grpId="0"/>
      <p:bldP spid="11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3365865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a)	Zn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ZnCl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694099" cy="3178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0" y="4084322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b)	Zn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MgSO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ZnSO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4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Mg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744722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c)	Zn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CuSO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ZnSO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4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Cu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513979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d)	Zn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FeCl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ZnCl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Fe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-1"/>
            <a:ext cx="12192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Cho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K, Na, Ca, Mg, Al, Zn, Fe,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Pb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Cu, Ag, Au</a:t>
            </a:r>
          </a:p>
          <a:p>
            <a:pPr marL="514350" indent="-514350" algn="just">
              <a:buAutoNum type="alphaLcPeriod"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lphaLcPeriod"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AutoNum type="alphaLcPeriod"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CuSO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aseline="-25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2140857"/>
            <a:ext cx="12192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K, Ca, Ag, Au,  Mg, Fe, Cu, Al, Zn.</a:t>
            </a:r>
          </a:p>
          <a:p>
            <a:pPr algn="just"/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Cho 20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gam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Fe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4,48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đktc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4: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Cho 15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gam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Al, Fe, Cu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10%,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8,96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đkc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gam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rắn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tan.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034868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3029095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6: KIM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endParaRPr lang="en-US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979782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16: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2094562"/>
            <a:ext cx="12192001" cy="2524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16: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2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2090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4098836"/>
            <a:ext cx="1219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phoi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Cu tan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, dung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bám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phoi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Cu.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9456" y="0"/>
            <a:ext cx="9162251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0" y="5093065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Cu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2AgNO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Cu(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3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)</a:t>
            </a:r>
            <a:r>
              <a:rPr lang="en-US" sz="28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2Ag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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5659121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So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Cu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đẩy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Ag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=&gt; 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Cu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Ag.</a:t>
            </a:r>
            <a:endParaRPr lang="vi-VN" sz="28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093029" y="3120571"/>
            <a:ext cx="3657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939314" y="3120571"/>
            <a:ext cx="230777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315029" y="3766456"/>
            <a:ext cx="3657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518400" cy="6671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7329714" y="0"/>
            <a:ext cx="486228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Kim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Mg, Fe tan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, dung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sủi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bọt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thoát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sủi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bọt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Mg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Fe.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387771" y="2654666"/>
            <a:ext cx="480422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Mg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MgCl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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Fe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FeCl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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315200" y="4048035"/>
            <a:ext cx="4876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Cu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đẩy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H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Cu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kém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Hydrogen (H).</a:t>
            </a:r>
            <a:endParaRPr lang="vi-VN" sz="28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004457" y="4572000"/>
            <a:ext cx="3657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9600" y="5152571"/>
            <a:ext cx="230777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719943" y="5493656"/>
            <a:ext cx="3657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315200" y="5339805"/>
            <a:ext cx="487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Mg, Fe, H, Cu</a:t>
            </a:r>
            <a:endParaRPr lang="vi-VN" sz="28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5617029" y="5834743"/>
            <a:ext cx="134982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38629" y="6139543"/>
            <a:ext cx="6371771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4412343" cy="4685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4804228" y="1290324"/>
            <a:ext cx="480422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Fe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FeCl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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69543" y="2400667"/>
            <a:ext cx="70466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Cu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không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có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phản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ứng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xảy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ra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62475" y="1409700"/>
            <a:ext cx="306705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804228" y="1290324"/>
            <a:ext cx="480422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Fe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FeSO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4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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69543" y="2400667"/>
            <a:ext cx="70466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Cu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không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có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phản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ứng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xảy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ra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557486" cy="600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804228" y="1290324"/>
            <a:ext cx="692331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Kim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Mg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copper (II) nitrate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Mg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Mg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đẩy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98571" y="3169924"/>
            <a:ext cx="70466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Mg + Cu(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Mg(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3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)</a:t>
            </a:r>
            <a:r>
              <a:rPr lang="en-US" sz="28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Cu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1465"/>
            <a:ext cx="4699027" cy="3933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theme/theme1.xml><?xml version="1.0" encoding="utf-8"?>
<a:theme xmlns:a="http://schemas.openxmlformats.org/drawingml/2006/main" name="MỞ ĐẦU KHTN 7-HIỀ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MỞ ĐẦU KHTN 7-HIỀN</Template>
  <TotalTime>1712</TotalTime>
  <Words>784</Words>
  <Application>Microsoft Office PowerPoint</Application>
  <PresentationFormat>Widescreen</PresentationFormat>
  <Paragraphs>58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 3</vt:lpstr>
      <vt:lpstr>MỞ ĐẦU KHTN 7-HIỀN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Bùi Thị Thu Hiền</dc:creator>
  <cp:lastModifiedBy>Admin</cp:lastModifiedBy>
  <cp:revision>302</cp:revision>
  <dcterms:created xsi:type="dcterms:W3CDTF">2022-07-11T10:05:56Z</dcterms:created>
  <dcterms:modified xsi:type="dcterms:W3CDTF">2024-10-04T03:37:37Z</dcterms:modified>
</cp:coreProperties>
</file>