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45" r:id="rId2"/>
    <p:sldId id="256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59" r:id="rId11"/>
  </p:sldIdLst>
  <p:sldSz cx="18288000" cy="10287000"/>
  <p:notesSz cx="6858000" cy="9144000"/>
  <p:embeddedFontLst>
    <p:embeddedFont>
      <p:font typeface="Adobe Garamond Pro Bold" panose="02020702060506020403" pitchFamily="18" charset="0"/>
      <p:bold r:id="rId13"/>
      <p:boldItalic r:id="rId14"/>
    </p:embeddedFont>
    <p:embeddedFont>
      <p:font typeface="Arial Rounded MT Bold" panose="020F0704030504030204" pitchFamily="34" charset="0"/>
      <p:regular r:id="rId15"/>
      <p:bold r:id="rId16"/>
    </p:embeddedFont>
    <p:embeddedFont>
      <p:font typeface="Baloo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DejaVu Serif" panose="02060603050605020204" pitchFamily="18" charset="0"/>
      <p:regular r:id="rId22"/>
      <p:bold r:id="rId23"/>
      <p:italic r:id="rId24"/>
      <p:boldItalic r:id="rId25"/>
    </p:embeddedFont>
    <p:embeddedFont>
      <p:font typeface="Noto Serif Display Black" panose="020B0604020202020204"/>
      <p:regular r:id="rId26"/>
    </p:embeddedFont>
    <p:embeddedFont>
      <p:font typeface="Oswald" panose="02000503000000000000" pitchFamily="2" charset="0"/>
      <p:regular r:id="rId27"/>
    </p:embeddedFont>
    <p:embeddedFont>
      <p:font typeface="Oswald Bold" panose="020B0604020202020204" charset="-93"/>
      <p:regular r:id="rId28"/>
    </p:embeddedFont>
    <p:embeddedFont>
      <p:font typeface="Roboto Black" pitchFamily="2" charset="0"/>
      <p:regular r:id="rId29"/>
      <p:bold r:id="rId30"/>
      <p:boldItalic r:id="rId31"/>
    </p:embeddedFont>
  </p:embeddedFontLst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9A9"/>
    <a:srgbClr val="B980F0"/>
    <a:srgbClr val="80C8A9"/>
    <a:srgbClr val="FFFBDF"/>
    <a:srgbClr val="FFE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67" autoAdjust="0"/>
  </p:normalViewPr>
  <p:slideViewPr>
    <p:cSldViewPr>
      <p:cViewPr varScale="1">
        <p:scale>
          <a:sx n="42" d="100"/>
          <a:sy n="42" d="100"/>
        </p:scale>
        <p:origin x="7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056E5-6A54-4F70-97DF-CDEBDB80BE44}" type="datetimeFigureOut">
              <a:rPr lang="en-US" smtClean="0"/>
              <a:t>16/09/2021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7C93C-FD30-473E-B8B7-26E5E1F6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7C93C-FD30-473E-B8B7-26E5E1F66A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0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6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2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91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8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00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  <p:sldLayoutId id="2147483660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versity.org/wiki/Fichier:Telephone_icon_blue_gradient.svg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freepngimg.com/png/73932-network-media-influencer-facebook-marketing-icon-badge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audio" Target="../media/audio16.wav"/><Relationship Id="rId3" Type="http://schemas.openxmlformats.org/officeDocument/2006/relationships/audio" Target="../media/audio1.wav"/><Relationship Id="rId21" Type="http://schemas.openxmlformats.org/officeDocument/2006/relationships/audio" Target="../media/audio19.wav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audio" Target="../media/audio15.wav"/><Relationship Id="rId25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audio" Target="../media/audio14.wav"/><Relationship Id="rId20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audio" Target="../media/audio22.wav"/><Relationship Id="rId5" Type="http://schemas.openxmlformats.org/officeDocument/2006/relationships/audio" Target="../media/audio3.wav"/><Relationship Id="rId15" Type="http://schemas.openxmlformats.org/officeDocument/2006/relationships/audio" Target="../media/audio13.wav"/><Relationship Id="rId23" Type="http://schemas.openxmlformats.org/officeDocument/2006/relationships/audio" Target="../media/audio21.wav"/><Relationship Id="rId10" Type="http://schemas.openxmlformats.org/officeDocument/2006/relationships/audio" Target="../media/audio8.wav"/><Relationship Id="rId19" Type="http://schemas.openxmlformats.org/officeDocument/2006/relationships/audio" Target="../media/audio17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Relationship Id="rId22" Type="http://schemas.openxmlformats.org/officeDocument/2006/relationships/audio" Target="../media/audio20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9EF24AF-CC61-4348-89C2-C5292BE9AC89}"/>
              </a:ext>
            </a:extLst>
          </p:cNvPr>
          <p:cNvSpPr txBox="1"/>
          <p:nvPr/>
        </p:nvSpPr>
        <p:spPr>
          <a:xfrm>
            <a:off x="1487514" y="623032"/>
            <a:ext cx="168060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latin typeface="+mj-lt"/>
              </a:rPr>
              <a:t>BÀI GIẢNG THUỘC QUYỀN SỞ HỮU TRÍ TUỆ CỦA E-TEACHERS. NGHIÊM CẤM MỌI HÀNH VI SAO CHÉP, PHÁT TÁN CHIA SẺ , MUA ĐI BÁN LẠI  KHI CHƯA ĐƯỢC SỰ ĐỒNG Ý CỦA E-TEACHERS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6E4F03-A0EF-4B5E-9245-17BF6A26DA51}"/>
              </a:ext>
            </a:extLst>
          </p:cNvPr>
          <p:cNvGrpSpPr/>
          <p:nvPr/>
        </p:nvGrpSpPr>
        <p:grpSpPr>
          <a:xfrm>
            <a:off x="739009" y="4077851"/>
            <a:ext cx="9266186" cy="874988"/>
            <a:chOff x="2956033" y="2603400"/>
            <a:chExt cx="6177457" cy="58332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220C008C-6000-4430-8AE3-D3400C387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2956033" y="2603400"/>
              <a:ext cx="583325" cy="5833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812FCE-864C-429E-AB61-F3CDBB1560C1}"/>
                </a:ext>
              </a:extLst>
            </p:cNvPr>
            <p:cNvSpPr txBox="1"/>
            <p:nvPr/>
          </p:nvSpPr>
          <p:spPr>
            <a:xfrm>
              <a:off x="3681248" y="2648618"/>
              <a:ext cx="54522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solidFill>
                    <a:srgbClr val="002060"/>
                  </a:solidFill>
                </a:rPr>
                <a:t>PHONE /ZALO: 0966765064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39CB87-5D5B-4066-B006-7AB793230CAC}"/>
              </a:ext>
            </a:extLst>
          </p:cNvPr>
          <p:cNvGrpSpPr/>
          <p:nvPr/>
        </p:nvGrpSpPr>
        <p:grpSpPr>
          <a:xfrm>
            <a:off x="739009" y="5106088"/>
            <a:ext cx="13983305" cy="1169880"/>
            <a:chOff x="2759438" y="3281316"/>
            <a:chExt cx="9322203" cy="7799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5E80A1-5D53-443B-B994-B8CC65B8AB8A}"/>
                </a:ext>
              </a:extLst>
            </p:cNvPr>
            <p:cNvSpPr txBox="1"/>
            <p:nvPr/>
          </p:nvSpPr>
          <p:spPr>
            <a:xfrm>
              <a:off x="3539358" y="3429000"/>
              <a:ext cx="854228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>
                  <a:solidFill>
                    <a:srgbClr val="002060"/>
                  </a:solidFill>
                </a:rPr>
                <a:t>https://www.facebook.com/maiphuongdo.dhnn/</a:t>
              </a:r>
            </a:p>
          </p:txBody>
        </p:sp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FF8F6EEC-3C08-469A-B3E2-985680783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759438" y="3281316"/>
              <a:ext cx="779920" cy="77992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C693B8-6794-4396-AD32-2F91C7387526}"/>
              </a:ext>
            </a:extLst>
          </p:cNvPr>
          <p:cNvGrpSpPr/>
          <p:nvPr/>
        </p:nvGrpSpPr>
        <p:grpSpPr>
          <a:xfrm>
            <a:off x="376400" y="5568384"/>
            <a:ext cx="5261744" cy="5151384"/>
            <a:chOff x="2331982" y="3690610"/>
            <a:chExt cx="3507829" cy="3434256"/>
          </a:xfrm>
        </p:grpSpPr>
        <p:pic>
          <p:nvPicPr>
            <p:cNvPr id="1026" name="Picture 2" descr="credit card png free - Clip Art Library">
              <a:extLst>
                <a:ext uri="{FF2B5EF4-FFF2-40B4-BE49-F238E27FC236}">
                  <a16:creationId xmlns:a16="http://schemas.microsoft.com/office/drawing/2014/main" id="{FFF7535F-66D4-4246-A6B1-B254D64B94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982" y="3690610"/>
              <a:ext cx="3434256" cy="343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6FC451-7836-4560-BA27-2C63914602F5}"/>
                </a:ext>
              </a:extLst>
            </p:cNvPr>
            <p:cNvSpPr txBox="1"/>
            <p:nvPr/>
          </p:nvSpPr>
          <p:spPr>
            <a:xfrm>
              <a:off x="2405555" y="4715152"/>
              <a:ext cx="343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>
                  <a:solidFill>
                    <a:schemeClr val="bg1"/>
                  </a:solidFill>
                </a:rPr>
                <a:t>TK: 3614689   ĐỖ MAI PHƯƠNG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71CFBA-7EA4-4362-AC9D-63689FE25397}"/>
                </a:ext>
              </a:extLst>
            </p:cNvPr>
            <p:cNvSpPr txBox="1"/>
            <p:nvPr/>
          </p:nvSpPr>
          <p:spPr>
            <a:xfrm>
              <a:off x="2405555" y="5159544"/>
              <a:ext cx="343425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/>
                <a:t>NGÂN HÀNG VPBAK VIÊT NAM THỊNH VƯỢNG CHI NHÁNH HÀ NỘI.</a:t>
              </a:r>
            </a:p>
          </p:txBody>
        </p:sp>
      </p:grp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6506CAFC-87C0-4DEC-A017-D613D09FC3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01473" y="-42107"/>
            <a:ext cx="5127962" cy="4433952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id="{4767DDCA-2F86-423D-83F5-63E865C5E79C}"/>
              </a:ext>
            </a:extLst>
          </p:cNvPr>
          <p:cNvSpPr txBox="1"/>
          <p:nvPr/>
        </p:nvSpPr>
        <p:spPr>
          <a:xfrm>
            <a:off x="6788396" y="6230615"/>
            <a:ext cx="84318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TÀI LIỆU CHÍNH CHỦ BẠN SẼ NHẬN ĐƯỢC SỰ TẬN TÂM VÀ CHÚNG TÔI SẼ PHỤC VỤ CÁC BẠN TẬN TÌNH. </a:t>
            </a:r>
          </a:p>
          <a:p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TÀI LIỆU ĐƯỢC UPDATE VÀO MAIL CÁ NHÂN NGAY KHI UPDATE VÀ ĐƯỢC GIẢI ĐÁP MỌI THẮC MẮC VỀ KỸ THUẬT HOẶC CHUYÊN MÔN MỘT CÁCH KỊP THỜI NHẤT</a:t>
            </a:r>
          </a:p>
        </p:txBody>
      </p:sp>
    </p:spTree>
    <p:extLst>
      <p:ext uri="{BB962C8B-B14F-4D97-AF65-F5344CB8AC3E}">
        <p14:creationId xmlns:p14="http://schemas.microsoft.com/office/powerpoint/2010/main" val="1123005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810000" y="4143780"/>
            <a:ext cx="11144093" cy="3415399"/>
            <a:chOff x="0" y="-1713915"/>
            <a:chExt cx="14858791" cy="4553865"/>
          </a:xfrm>
        </p:grpSpPr>
        <p:sp>
          <p:nvSpPr>
            <p:cNvPr id="5" name="TextBox 5"/>
            <p:cNvSpPr txBox="1"/>
            <p:nvPr/>
          </p:nvSpPr>
          <p:spPr>
            <a:xfrm>
              <a:off x="5218328" y="-1713915"/>
              <a:ext cx="9640463" cy="1409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40"/>
                </a:lnSpc>
              </a:pPr>
              <a:r>
                <a:rPr lang="en-US" sz="11500" spc="300" dirty="0">
                  <a:solidFill>
                    <a:srgbClr val="429494"/>
                  </a:solidFill>
                  <a:latin typeface="Oswald Bold"/>
                </a:rPr>
                <a:t>THE END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40697"/>
              <a:ext cx="9640467" cy="799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40"/>
                </a:lnSpc>
              </a:pPr>
              <a:endParaRPr lang="en-US" sz="3800" spc="383" dirty="0">
                <a:solidFill>
                  <a:srgbClr val="429494"/>
                </a:solidFill>
                <a:latin typeface="Oswald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76718" y="1544380"/>
            <a:ext cx="1858219" cy="77116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99921" y="5166179"/>
            <a:ext cx="1858219" cy="7711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47608" y="8872720"/>
            <a:ext cx="1858219" cy="77116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734426" y="-160917"/>
            <a:ext cx="2459856" cy="20908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75899" y="4446556"/>
            <a:ext cx="2459856" cy="2090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758140" y="8598442"/>
            <a:ext cx="2459856" cy="2090877"/>
          </a:xfrm>
          <a:prstGeom prst="rect">
            <a:avLst/>
          </a:prstGeom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7C55E1B2-1F83-427A-A15A-27A3A4691D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1291" y="1939135"/>
            <a:ext cx="5174367" cy="5194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5452" y="1941219"/>
            <a:ext cx="8388394" cy="8262636"/>
          </a:xfrm>
          <a:prstGeom prst="rect">
            <a:avLst/>
          </a:prstGeom>
          <a:solidFill>
            <a:srgbClr val="80C8A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925175" y="995664"/>
            <a:ext cx="1858219" cy="7711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9296" y="4757920"/>
            <a:ext cx="1858219" cy="7711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412313" y="4863334"/>
            <a:ext cx="1795848" cy="15264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5465" y="7860447"/>
            <a:ext cx="2064100" cy="17544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85781" y="8003006"/>
            <a:ext cx="1858219" cy="77116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9704155" y="1271882"/>
            <a:ext cx="7268380" cy="7182903"/>
            <a:chOff x="0" y="0"/>
            <a:chExt cx="9691174" cy="957720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28575"/>
              <a:ext cx="9691172" cy="675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964006"/>
              <a:ext cx="9691174" cy="613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12350" y="3041855"/>
            <a:ext cx="7036937" cy="1909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>
                <a:solidFill>
                  <a:schemeClr val="bg1"/>
                </a:solidFill>
                <a:latin typeface="Noto Serif Display Black"/>
              </a:rPr>
              <a:t>UNIT 1: PRONUNCIATION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2DB91-2387-44B1-8DB8-4E914482D900}"/>
              </a:ext>
            </a:extLst>
          </p:cNvPr>
          <p:cNvGrpSpPr/>
          <p:nvPr/>
        </p:nvGrpSpPr>
        <p:grpSpPr>
          <a:xfrm>
            <a:off x="9836047" y="6039815"/>
            <a:ext cx="6644563" cy="1543200"/>
            <a:chOff x="9737079" y="1406853"/>
            <a:chExt cx="6644563" cy="15432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F3B070C-3B03-4C6F-9A10-FC510480A74E}"/>
                </a:ext>
              </a:extLst>
            </p:cNvPr>
            <p:cNvSpPr/>
            <p:nvPr/>
          </p:nvSpPr>
          <p:spPr>
            <a:xfrm>
              <a:off x="10329131" y="1430303"/>
              <a:ext cx="6052511" cy="1496299"/>
            </a:xfrm>
            <a:prstGeom prst="roundRect">
              <a:avLst/>
            </a:prstGeom>
            <a:solidFill>
              <a:srgbClr val="F6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5400" dirty="0">
                  <a:latin typeface="Adobe Garamond Pro Bold" panose="02020702060506020403" pitchFamily="18" charset="0"/>
                </a:rPr>
                <a:t>“ S/ES”</a:t>
              </a:r>
              <a:endParaRPr lang="en-US" sz="5400" dirty="0">
                <a:latin typeface="Adobe Garamond Pro Bold" panose="02020702060506020403" pitchFamily="18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474FF06-9A94-4245-B12A-D67ABD14E960}"/>
                </a:ext>
              </a:extLst>
            </p:cNvPr>
            <p:cNvSpPr/>
            <p:nvPr/>
          </p:nvSpPr>
          <p:spPr>
            <a:xfrm>
              <a:off x="9737079" y="1406853"/>
              <a:ext cx="1540521" cy="1543200"/>
            </a:xfrm>
            <a:prstGeom prst="ellipse">
              <a:avLst/>
            </a:prstGeom>
            <a:solidFill>
              <a:srgbClr val="80C8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7200" dirty="0">
                  <a:latin typeface="Adobe Garamond Pro Bold" panose="02020702060506020403" pitchFamily="18" charset="0"/>
                </a:rPr>
                <a:t>3</a:t>
              </a:r>
              <a:endParaRPr lang="en-US" sz="7200" dirty="0">
                <a:latin typeface="Adobe Garamond Pro Bold" panose="02020702060506020403" pitchFamily="18" charset="0"/>
              </a:endParaRPr>
            </a:p>
          </p:txBody>
        </p:sp>
      </p:grpSp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4B07CA7A-52AA-4390-8872-3DBFA28E29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05266" y="114300"/>
            <a:ext cx="2087282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756194">
            <a:off x="10539849" y="-152624"/>
            <a:ext cx="1106977" cy="1054641"/>
            <a:chOff x="0" y="0"/>
            <a:chExt cx="1772920" cy="1689100"/>
          </a:xfrm>
        </p:grpSpPr>
        <p:sp>
          <p:nvSpPr>
            <p:cNvPr id="3" name="Freeform 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5714289" y="1517261"/>
            <a:ext cx="1067174" cy="1099920"/>
            <a:chOff x="0" y="0"/>
            <a:chExt cx="1614170" cy="16637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8003756">
            <a:off x="3579066" y="9372291"/>
            <a:ext cx="1067174" cy="1099920"/>
            <a:chOff x="0" y="0"/>
            <a:chExt cx="1614170" cy="16637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4170" cy="1663700"/>
            </a:xfrm>
            <a:custGeom>
              <a:avLst/>
              <a:gdLst/>
              <a:ahLst/>
              <a:cxnLst/>
              <a:rect l="l" t="t" r="r" b="b"/>
              <a:pathLst>
                <a:path w="1614170" h="1663700">
                  <a:moveTo>
                    <a:pt x="463550" y="1663700"/>
                  </a:moveTo>
                  <a:lnTo>
                    <a:pt x="0" y="1586230"/>
                  </a:lnTo>
                  <a:lnTo>
                    <a:pt x="220980" y="262890"/>
                  </a:lnTo>
                  <a:lnTo>
                    <a:pt x="994410" y="595630"/>
                  </a:lnTo>
                  <a:lnTo>
                    <a:pt x="1162050" y="0"/>
                  </a:lnTo>
                  <a:lnTo>
                    <a:pt x="1614170" y="128270"/>
                  </a:lnTo>
                  <a:lnTo>
                    <a:pt x="1300480" y="1239520"/>
                  </a:lnTo>
                  <a:lnTo>
                    <a:pt x="585470" y="93218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 rot="1589655">
            <a:off x="14585273" y="1949580"/>
            <a:ext cx="900588" cy="900588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-8652777">
            <a:off x="13251491" y="9608919"/>
            <a:ext cx="900588" cy="900588"/>
            <a:chOff x="0" y="0"/>
            <a:chExt cx="1913890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2918387">
            <a:off x="8590512" y="8272688"/>
            <a:ext cx="1106977" cy="1054641"/>
            <a:chOff x="0" y="0"/>
            <a:chExt cx="1772920" cy="1689100"/>
          </a:xfrm>
        </p:grpSpPr>
        <p:sp>
          <p:nvSpPr>
            <p:cNvPr id="13" name="Freeform 13"/>
            <p:cNvSpPr/>
            <p:nvPr/>
          </p:nvSpPr>
          <p:spPr>
            <a:xfrm>
              <a:off x="-8890" y="-5080"/>
              <a:ext cx="1789430" cy="1701800"/>
            </a:xfrm>
            <a:custGeom>
              <a:avLst/>
              <a:gdLst/>
              <a:ahLst/>
              <a:cxnLst/>
              <a:rect l="l" t="t" r="r" b="b"/>
              <a:pathLst>
                <a:path w="1789430" h="1701800">
                  <a:moveTo>
                    <a:pt x="922020" y="21590"/>
                  </a:moveTo>
                  <a:lnTo>
                    <a:pt x="1172210" y="529590"/>
                  </a:lnTo>
                  <a:cubicBezTo>
                    <a:pt x="1176020" y="538480"/>
                    <a:pt x="1184910" y="544830"/>
                    <a:pt x="1195070" y="546100"/>
                  </a:cubicBezTo>
                  <a:lnTo>
                    <a:pt x="1755140" y="627380"/>
                  </a:lnTo>
                  <a:cubicBezTo>
                    <a:pt x="1779270" y="631190"/>
                    <a:pt x="1789430" y="661670"/>
                    <a:pt x="1771650" y="678180"/>
                  </a:cubicBezTo>
                  <a:lnTo>
                    <a:pt x="1366520" y="1073150"/>
                  </a:lnTo>
                  <a:cubicBezTo>
                    <a:pt x="1358900" y="1079500"/>
                    <a:pt x="1356360" y="1089660"/>
                    <a:pt x="1357630" y="1099820"/>
                  </a:cubicBezTo>
                  <a:lnTo>
                    <a:pt x="1452880" y="1658620"/>
                  </a:lnTo>
                  <a:cubicBezTo>
                    <a:pt x="1456690" y="1682750"/>
                    <a:pt x="1431290" y="1701800"/>
                    <a:pt x="1409700" y="1690370"/>
                  </a:cubicBezTo>
                  <a:lnTo>
                    <a:pt x="908050" y="1426210"/>
                  </a:lnTo>
                  <a:cubicBezTo>
                    <a:pt x="899160" y="1421130"/>
                    <a:pt x="889000" y="1421130"/>
                    <a:pt x="880110" y="1426210"/>
                  </a:cubicBezTo>
                  <a:lnTo>
                    <a:pt x="378460" y="1690370"/>
                  </a:lnTo>
                  <a:cubicBezTo>
                    <a:pt x="356870" y="1701800"/>
                    <a:pt x="331470" y="1682750"/>
                    <a:pt x="335280" y="1658620"/>
                  </a:cubicBezTo>
                  <a:lnTo>
                    <a:pt x="430530" y="1099820"/>
                  </a:lnTo>
                  <a:cubicBezTo>
                    <a:pt x="431800" y="1089660"/>
                    <a:pt x="429260" y="1080770"/>
                    <a:pt x="421640" y="1073150"/>
                  </a:cubicBezTo>
                  <a:lnTo>
                    <a:pt x="17780" y="678180"/>
                  </a:lnTo>
                  <a:cubicBezTo>
                    <a:pt x="0" y="660400"/>
                    <a:pt x="10160" y="631190"/>
                    <a:pt x="34290" y="627380"/>
                  </a:cubicBezTo>
                  <a:lnTo>
                    <a:pt x="594360" y="546100"/>
                  </a:lnTo>
                  <a:cubicBezTo>
                    <a:pt x="604520" y="544830"/>
                    <a:pt x="612140" y="538480"/>
                    <a:pt x="617220" y="529590"/>
                  </a:cubicBezTo>
                  <a:lnTo>
                    <a:pt x="867410" y="21590"/>
                  </a:lnTo>
                  <a:cubicBezTo>
                    <a:pt x="878840" y="0"/>
                    <a:pt x="910590" y="0"/>
                    <a:pt x="922020" y="21590"/>
                  </a:cubicBez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1589655">
            <a:off x="-450294" y="6981951"/>
            <a:ext cx="900588" cy="900588"/>
            <a:chOff x="0" y="0"/>
            <a:chExt cx="1913890" cy="19138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A8E7">
                <a:alpha val="19608"/>
              </a:srgbClr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73089" y="3614544"/>
            <a:ext cx="2273356" cy="486627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159832" y="9563889"/>
            <a:ext cx="2224602" cy="406586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0000">
                <a:alpha val="9804"/>
              </a:srgbClr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6317">
            <a:off x="14331671" y="6398694"/>
            <a:ext cx="3880923" cy="3697461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048000" y="3270495"/>
            <a:ext cx="11592163" cy="3687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10000" dirty="0">
                <a:solidFill>
                  <a:srgbClr val="7843E6"/>
                </a:solidFill>
                <a:latin typeface="Bungee Bold Italics"/>
              </a:rPr>
              <a:t>PRONUNCIATION</a:t>
            </a:r>
          </a:p>
          <a:p>
            <a:pPr algn="ctr">
              <a:lnSpc>
                <a:spcPts val="14000"/>
              </a:lnSpc>
            </a:pPr>
            <a:r>
              <a:rPr lang="en-US" sz="9999" dirty="0">
                <a:solidFill>
                  <a:srgbClr val="7843E6"/>
                </a:solidFill>
                <a:latin typeface="Bungee Bold Italics"/>
              </a:rPr>
              <a:t>" S, ES"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76B613C-EBF0-434F-A97A-0CD161970182}"/>
              </a:ext>
            </a:extLst>
          </p:cNvPr>
          <p:cNvGrpSpPr/>
          <p:nvPr/>
        </p:nvGrpSpPr>
        <p:grpSpPr>
          <a:xfrm>
            <a:off x="5109669" y="1191035"/>
            <a:ext cx="6644563" cy="1543200"/>
            <a:chOff x="9737079" y="1406853"/>
            <a:chExt cx="6644563" cy="15432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8741D326-F4FB-4619-B781-81314EB3F979}"/>
                </a:ext>
              </a:extLst>
            </p:cNvPr>
            <p:cNvSpPr/>
            <p:nvPr/>
          </p:nvSpPr>
          <p:spPr>
            <a:xfrm>
              <a:off x="10329131" y="1430303"/>
              <a:ext cx="6052511" cy="1496299"/>
            </a:xfrm>
            <a:prstGeom prst="roundRect">
              <a:avLst/>
            </a:prstGeom>
            <a:solidFill>
              <a:srgbClr val="F6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SG" sz="5400" dirty="0">
                  <a:latin typeface="Adobe Garamond Pro Bold" panose="02020702060506020403" pitchFamily="18" charset="0"/>
                </a:rPr>
                <a:t>“ S/ES”</a:t>
              </a:r>
              <a:endParaRPr lang="en-US" sz="5400" dirty="0">
                <a:latin typeface="Adobe Garamond Pro Bold" panose="02020702060506020403" pitchFamily="18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7136201-CB14-4463-BA80-CA16F17F9E0D}"/>
                </a:ext>
              </a:extLst>
            </p:cNvPr>
            <p:cNvSpPr/>
            <p:nvPr/>
          </p:nvSpPr>
          <p:spPr>
            <a:xfrm>
              <a:off x="9737079" y="1406853"/>
              <a:ext cx="1540521" cy="1543200"/>
            </a:xfrm>
            <a:prstGeom prst="ellipse">
              <a:avLst/>
            </a:prstGeom>
            <a:solidFill>
              <a:srgbClr val="80C8A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 dirty="0">
                <a:latin typeface="Adobe Garamond Pro Bold" panose="02020702060506020403" pitchFamily="18" charset="0"/>
              </a:endParaRPr>
            </a:p>
          </p:txBody>
        </p:sp>
      </p:grp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50732D36-523B-4E52-A001-ADB4BDF8AC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28" y="59116"/>
            <a:ext cx="1731877" cy="17386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39" y="1444999"/>
            <a:ext cx="6734778" cy="8405558"/>
            <a:chOff x="0" y="0"/>
            <a:chExt cx="1533464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33464" cy="1913890"/>
            </a:xfrm>
            <a:custGeom>
              <a:avLst/>
              <a:gdLst/>
              <a:ahLst/>
              <a:cxnLst/>
              <a:rect l="l" t="t" r="r" b="b"/>
              <a:pathLst>
                <a:path w="1533464" h="1913890">
                  <a:moveTo>
                    <a:pt x="1409004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09004" y="0"/>
                  </a:lnTo>
                  <a:cubicBezTo>
                    <a:pt x="1477585" y="0"/>
                    <a:pt x="1533464" y="55880"/>
                    <a:pt x="1533464" y="124460"/>
                  </a:cubicBezTo>
                  <a:lnTo>
                    <a:pt x="1533464" y="1789430"/>
                  </a:lnTo>
                  <a:cubicBezTo>
                    <a:pt x="1533464" y="1858010"/>
                    <a:pt x="1477585" y="1913890"/>
                    <a:pt x="1409004" y="191389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273020" y="1545437"/>
            <a:ext cx="6040018" cy="8405558"/>
            <a:chOff x="0" y="0"/>
            <a:chExt cx="2043167" cy="28433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3167" cy="2843362"/>
            </a:xfrm>
            <a:custGeom>
              <a:avLst/>
              <a:gdLst/>
              <a:ahLst/>
              <a:cxnLst/>
              <a:rect l="l" t="t" r="r" b="b"/>
              <a:pathLst>
                <a:path w="2043167" h="2843362">
                  <a:moveTo>
                    <a:pt x="1918707" y="2843362"/>
                  </a:moveTo>
                  <a:lnTo>
                    <a:pt x="124460" y="2843362"/>
                  </a:lnTo>
                  <a:cubicBezTo>
                    <a:pt x="55880" y="2843362"/>
                    <a:pt x="0" y="2787482"/>
                    <a:pt x="0" y="271890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918707" y="0"/>
                  </a:lnTo>
                  <a:cubicBezTo>
                    <a:pt x="1987287" y="0"/>
                    <a:pt x="2043167" y="55880"/>
                    <a:pt x="2043167" y="124460"/>
                  </a:cubicBezTo>
                  <a:lnTo>
                    <a:pt x="2043167" y="2718902"/>
                  </a:lnTo>
                  <a:cubicBezTo>
                    <a:pt x="2043167" y="2787482"/>
                    <a:pt x="1987287" y="2843362"/>
                    <a:pt x="1918707" y="284336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3608485" y="1686133"/>
            <a:ext cx="4468582" cy="8231408"/>
            <a:chOff x="0" y="0"/>
            <a:chExt cx="1085440" cy="20417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5440" cy="2041751"/>
            </a:xfrm>
            <a:custGeom>
              <a:avLst/>
              <a:gdLst/>
              <a:ahLst/>
              <a:cxnLst/>
              <a:rect l="l" t="t" r="r" b="b"/>
              <a:pathLst>
                <a:path w="1085440" h="2041751">
                  <a:moveTo>
                    <a:pt x="960980" y="2041751"/>
                  </a:moveTo>
                  <a:lnTo>
                    <a:pt x="124460" y="2041751"/>
                  </a:lnTo>
                  <a:cubicBezTo>
                    <a:pt x="55880" y="2041751"/>
                    <a:pt x="0" y="1985871"/>
                    <a:pt x="0" y="191729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60980" y="0"/>
                  </a:lnTo>
                  <a:cubicBezTo>
                    <a:pt x="1029561" y="0"/>
                    <a:pt x="1085440" y="55880"/>
                    <a:pt x="1085440" y="124460"/>
                  </a:cubicBezTo>
                  <a:lnTo>
                    <a:pt x="1085440" y="1917291"/>
                  </a:lnTo>
                  <a:cubicBezTo>
                    <a:pt x="1085440" y="1985871"/>
                    <a:pt x="1029561" y="2041751"/>
                    <a:pt x="960980" y="204175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850468" y="136645"/>
            <a:ext cx="4437532" cy="1894499"/>
            <a:chOff x="0" y="0"/>
            <a:chExt cx="5916709" cy="252599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61925"/>
              <a:ext cx="5916709" cy="17807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200"/>
                </a:lnSpc>
                <a:spcBef>
                  <a:spcPct val="0"/>
                </a:spcBef>
              </a:pPr>
              <a:r>
                <a:rPr lang="en-US" sz="8000" dirty="0">
                  <a:solidFill>
                    <a:schemeClr val="accent5"/>
                  </a:solidFill>
                  <a:latin typeface="Baloo"/>
                </a:rPr>
                <a:t>RULES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010379"/>
              <a:ext cx="4964949" cy="525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82079" y="1926369"/>
            <a:ext cx="150110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SG" sz="5000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/</a:t>
            </a:r>
            <a:r>
              <a:rPr lang="el-GR" sz="5000" b="0" i="0" dirty="0">
                <a:solidFill>
                  <a:schemeClr val="accent6">
                    <a:lumMod val="75000"/>
                  </a:schemeClr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rPr>
              <a:t>θ</a:t>
            </a:r>
            <a:r>
              <a:rPr lang="en-US" sz="5000" spc="300" dirty="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/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6472" y="3399627"/>
            <a:ext cx="1530495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000" spc="300" dirty="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/p/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0259" y="4800600"/>
            <a:ext cx="1723643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000" spc="300" dirty="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/k/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97135" y="6204116"/>
            <a:ext cx="1677455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000" spc="300" dirty="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/f/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0199" y="7883881"/>
            <a:ext cx="1814356" cy="800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5000" spc="300" dirty="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/t/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09184" y="1974468"/>
            <a:ext cx="3203352" cy="82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4000" dirty="0">
                <a:solidFill>
                  <a:srgbClr val="000000"/>
                </a:solidFill>
                <a:latin typeface="DejaVu Serif"/>
              </a:rPr>
              <a:t>ba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DejaVu Serif"/>
              </a:rPr>
              <a:t>th</a:t>
            </a:r>
            <a:r>
              <a:rPr lang="en-US" sz="4000" dirty="0">
                <a:solidFill>
                  <a:srgbClr val="000000"/>
                </a:solidFill>
                <a:latin typeface="DejaVu Serif"/>
              </a:rPr>
              <a:t>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79252" y="3422844"/>
            <a:ext cx="1506048" cy="826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4000" dirty="0">
                <a:solidFill>
                  <a:srgbClr val="000000"/>
                </a:solidFill>
                <a:latin typeface="DejaVu Serif"/>
              </a:rPr>
              <a:t>sto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DejaVu Serif"/>
              </a:rPr>
              <a:t>p</a:t>
            </a:r>
            <a:r>
              <a:rPr lang="en-US" sz="4000" dirty="0">
                <a:solidFill>
                  <a:srgbClr val="DA251D"/>
                </a:solidFill>
                <a:latin typeface="DejaVu Serif"/>
              </a:rPr>
              <a:t>s</a:t>
            </a:r>
            <a:r>
              <a:rPr lang="en-US" sz="4000" dirty="0">
                <a:solidFill>
                  <a:srgbClr val="000000"/>
                </a:solidFill>
                <a:latin typeface="DejaVu Serif"/>
              </a:rPr>
              <a:t> </a:t>
            </a:r>
            <a:endParaRPr lang="en-US" sz="4000" dirty="0">
              <a:solidFill>
                <a:srgbClr val="DA251D"/>
              </a:solidFill>
              <a:latin typeface="DejaVu Serif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16457" y="4862944"/>
            <a:ext cx="2074743" cy="826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4000" dirty="0">
                <a:solidFill>
                  <a:srgbClr val="000000"/>
                </a:solidFill>
                <a:latin typeface="DejaVu Serif"/>
              </a:rPr>
              <a:t>ma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DejaVu Serif"/>
              </a:rPr>
              <a:t>k</a:t>
            </a:r>
            <a:r>
              <a:rPr lang="en-US" sz="4000" u="sng" dirty="0">
                <a:solidFill>
                  <a:schemeClr val="accent5">
                    <a:lumMod val="75000"/>
                  </a:schemeClr>
                </a:solidFill>
                <a:latin typeface="DejaVu Serif"/>
              </a:rPr>
              <a:t>e</a:t>
            </a:r>
            <a:r>
              <a:rPr lang="en-US" sz="4000" dirty="0">
                <a:solidFill>
                  <a:srgbClr val="DA251D"/>
                </a:solidFill>
                <a:latin typeface="DejaVu Serif"/>
              </a:rPr>
              <a:t>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41753" y="5944104"/>
            <a:ext cx="2128205" cy="81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dirty="0">
                <a:solidFill>
                  <a:srgbClr val="000000"/>
                </a:solidFill>
                <a:latin typeface="DejaVu Serif"/>
              </a:rPr>
              <a:t>roo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DejaVu Serif"/>
              </a:rPr>
              <a:t>f</a:t>
            </a:r>
            <a:r>
              <a:rPr lang="en-US" sz="4000" dirty="0">
                <a:solidFill>
                  <a:srgbClr val="DA251D"/>
                </a:solidFill>
                <a:latin typeface="DejaVu Serif"/>
              </a:rPr>
              <a:t>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97804" y="8099218"/>
            <a:ext cx="1904959" cy="826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4000" dirty="0">
                <a:solidFill>
                  <a:srgbClr val="000000"/>
                </a:solidFill>
                <a:latin typeface="DejaVu Serif"/>
              </a:rPr>
              <a:t>ca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DejaVu Serif"/>
              </a:rPr>
              <a:t>t</a:t>
            </a:r>
            <a:r>
              <a:rPr lang="en-US" sz="4000" dirty="0">
                <a:solidFill>
                  <a:srgbClr val="DA251D"/>
                </a:solidFill>
                <a:latin typeface="DejaVu Serif"/>
              </a:rPr>
              <a:t>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62969" y="2038764"/>
            <a:ext cx="1530495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6000" b="1" spc="300" dirty="0" err="1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ce</a:t>
            </a:r>
            <a:endParaRPr lang="en-US" sz="6000" b="1" spc="300" dirty="0">
              <a:solidFill>
                <a:schemeClr val="accent6">
                  <a:lumMod val="7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283710" y="3022794"/>
            <a:ext cx="1530495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6000" spc="300" dirty="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258865" y="4098221"/>
            <a:ext cx="1530495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6000" spc="300" dirty="0" err="1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ge</a:t>
            </a:r>
            <a:endParaRPr lang="en-US" sz="6000" spc="300" dirty="0">
              <a:solidFill>
                <a:schemeClr val="accent6">
                  <a:lumMod val="7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299937" y="5164530"/>
            <a:ext cx="1530495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6000" spc="300" dirty="0" err="1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ch</a:t>
            </a:r>
            <a:endParaRPr lang="en-US" sz="6000" spc="300" dirty="0">
              <a:solidFill>
                <a:schemeClr val="accent6">
                  <a:lumMod val="7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326606" y="6003666"/>
            <a:ext cx="1530495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6000" spc="300" dirty="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x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386560" y="6934915"/>
            <a:ext cx="1530495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6000" spc="300" dirty="0" err="1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sh</a:t>
            </a:r>
            <a:endParaRPr lang="en-US" sz="6000" spc="300" dirty="0">
              <a:solidFill>
                <a:schemeClr val="accent6">
                  <a:lumMod val="75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507677" y="7692351"/>
            <a:ext cx="1530495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6000" spc="300" dirty="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z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531687" y="8370820"/>
            <a:ext cx="1530495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6000" spc="300" dirty="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607303" y="9223312"/>
            <a:ext cx="1530495" cy="80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6000" spc="300" dirty="0">
                <a:solidFill>
                  <a:schemeClr val="accent6">
                    <a:lumMod val="75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ss</a:t>
            </a:r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65F2BDC9-9606-4D20-98F7-DAF01D6D53D1}"/>
              </a:ext>
            </a:extLst>
          </p:cNvPr>
          <p:cNvSpPr/>
          <p:nvPr/>
        </p:nvSpPr>
        <p:spPr>
          <a:xfrm>
            <a:off x="588546" y="2692871"/>
            <a:ext cx="1294635" cy="529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Hình chữ nhật 32">
            <a:extLst>
              <a:ext uri="{FF2B5EF4-FFF2-40B4-BE49-F238E27FC236}">
                <a16:creationId xmlns:a16="http://schemas.microsoft.com/office/drawing/2014/main" id="{2F55D298-354C-4159-9DDE-8A5D9554F922}"/>
              </a:ext>
            </a:extLst>
          </p:cNvPr>
          <p:cNvSpPr/>
          <p:nvPr/>
        </p:nvSpPr>
        <p:spPr>
          <a:xfrm>
            <a:off x="320259" y="4170527"/>
            <a:ext cx="1562922" cy="5299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p , pe)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D3F244B8-1E5D-4E98-B398-DBFFFDD238BB}"/>
              </a:ext>
            </a:extLst>
          </p:cNvPr>
          <p:cNvSpPr/>
          <p:nvPr/>
        </p:nvSpPr>
        <p:spPr>
          <a:xfrm>
            <a:off x="314689" y="5388844"/>
            <a:ext cx="1562922" cy="529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k ,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Hình chữ nhật 34">
            <a:extLst>
              <a:ext uri="{FF2B5EF4-FFF2-40B4-BE49-F238E27FC236}">
                <a16:creationId xmlns:a16="http://schemas.microsoft.com/office/drawing/2014/main" id="{77A3A6AD-1C22-4EDE-8355-D66DB1899BCD}"/>
              </a:ext>
            </a:extLst>
          </p:cNvPr>
          <p:cNvSpPr/>
          <p:nvPr/>
        </p:nvSpPr>
        <p:spPr>
          <a:xfrm>
            <a:off x="271723" y="6934915"/>
            <a:ext cx="2456283" cy="529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f ,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Hình chữ nhật 35">
            <a:extLst>
              <a:ext uri="{FF2B5EF4-FFF2-40B4-BE49-F238E27FC236}">
                <a16:creationId xmlns:a16="http://schemas.microsoft.com/office/drawing/2014/main" id="{EB6EDDB8-8E06-4BF5-B084-927B8B816488}"/>
              </a:ext>
            </a:extLst>
          </p:cNvPr>
          <p:cNvSpPr/>
          <p:nvPr/>
        </p:nvSpPr>
        <p:spPr>
          <a:xfrm>
            <a:off x="386812" y="8724243"/>
            <a:ext cx="1791755" cy="529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 , </a:t>
            </a:r>
            <a:r>
              <a:rPr lang="en-SG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SG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id="{B40F237D-BFB1-42CD-AB6E-A6EB335B65BB}"/>
              </a:ext>
            </a:extLst>
          </p:cNvPr>
          <p:cNvCxnSpPr>
            <a:cxnSpLocks/>
          </p:cNvCxnSpPr>
          <p:nvPr/>
        </p:nvCxnSpPr>
        <p:spPr>
          <a:xfrm flipV="1">
            <a:off x="276159" y="3257431"/>
            <a:ext cx="6662817" cy="233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Đường nối Thẳng 41">
            <a:extLst>
              <a:ext uri="{FF2B5EF4-FFF2-40B4-BE49-F238E27FC236}">
                <a16:creationId xmlns:a16="http://schemas.microsoft.com/office/drawing/2014/main" id="{FF997EEC-EFCC-4AE3-AD39-CC43003870F9}"/>
              </a:ext>
            </a:extLst>
          </p:cNvPr>
          <p:cNvCxnSpPr>
            <a:cxnSpLocks/>
          </p:cNvCxnSpPr>
          <p:nvPr/>
        </p:nvCxnSpPr>
        <p:spPr>
          <a:xfrm flipV="1">
            <a:off x="336472" y="4758708"/>
            <a:ext cx="6662817" cy="233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Đường nối Thẳng 42">
            <a:extLst>
              <a:ext uri="{FF2B5EF4-FFF2-40B4-BE49-F238E27FC236}">
                <a16:creationId xmlns:a16="http://schemas.microsoft.com/office/drawing/2014/main" id="{C586834B-F63E-46FD-B9DA-5D0DC82B7B97}"/>
              </a:ext>
            </a:extLst>
          </p:cNvPr>
          <p:cNvCxnSpPr>
            <a:cxnSpLocks/>
          </p:cNvCxnSpPr>
          <p:nvPr/>
        </p:nvCxnSpPr>
        <p:spPr>
          <a:xfrm flipV="1">
            <a:off x="336472" y="5959083"/>
            <a:ext cx="6662817" cy="233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id="{05BA4AE2-4CAD-4B57-9A91-DD8D0C509C9B}"/>
              </a:ext>
            </a:extLst>
          </p:cNvPr>
          <p:cNvCxnSpPr>
            <a:cxnSpLocks/>
          </p:cNvCxnSpPr>
          <p:nvPr/>
        </p:nvCxnSpPr>
        <p:spPr>
          <a:xfrm>
            <a:off x="204198" y="7683744"/>
            <a:ext cx="6729947" cy="5127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0" name="TextBox 18">
            <a:extLst>
              <a:ext uri="{FF2B5EF4-FFF2-40B4-BE49-F238E27FC236}">
                <a16:creationId xmlns:a16="http://schemas.microsoft.com/office/drawing/2014/main" id="{7DB4B011-2481-4CCC-8340-2A2C9D080150}"/>
              </a:ext>
            </a:extLst>
          </p:cNvPr>
          <p:cNvSpPr txBox="1"/>
          <p:nvPr/>
        </p:nvSpPr>
        <p:spPr>
          <a:xfrm>
            <a:off x="8431870" y="1937812"/>
            <a:ext cx="3203352" cy="82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SG" sz="4000" dirty="0">
                <a:solidFill>
                  <a:srgbClr val="000000"/>
                </a:solidFill>
                <a:latin typeface="DejaVu Serif"/>
              </a:rPr>
              <a:t>f</a:t>
            </a:r>
            <a:r>
              <a:rPr lang="en-US" sz="4000" dirty="0">
                <a:solidFill>
                  <a:srgbClr val="000000"/>
                </a:solidFill>
                <a:latin typeface="DejaVu Serif"/>
              </a:rPr>
              <a:t>a</a:t>
            </a:r>
            <a:r>
              <a:rPr lang="en-US" sz="4000" b="1" u="sng" dirty="0">
                <a:solidFill>
                  <a:schemeClr val="accent5">
                    <a:lumMod val="50000"/>
                  </a:schemeClr>
                </a:solidFill>
                <a:latin typeface="DejaVu Serif"/>
              </a:rPr>
              <a:t>c</a:t>
            </a:r>
            <a:r>
              <a:rPr lang="en-US" sz="4000" u="sng" dirty="0">
                <a:solidFill>
                  <a:schemeClr val="accent5">
                    <a:lumMod val="50000"/>
                  </a:schemeClr>
                </a:solidFill>
                <a:latin typeface="DejaVu Serif"/>
              </a:rPr>
              <a:t>e</a:t>
            </a:r>
            <a:r>
              <a:rPr lang="en-US" sz="4000" dirty="0">
                <a:solidFill>
                  <a:srgbClr val="000000"/>
                </a:solidFill>
                <a:latin typeface="DejaVu Serif"/>
              </a:rPr>
              <a:t>s</a:t>
            </a:r>
          </a:p>
        </p:txBody>
      </p:sp>
      <p:sp>
        <p:nvSpPr>
          <p:cNvPr id="51" name="TextBox 18">
            <a:extLst>
              <a:ext uri="{FF2B5EF4-FFF2-40B4-BE49-F238E27FC236}">
                <a16:creationId xmlns:a16="http://schemas.microsoft.com/office/drawing/2014/main" id="{39F82476-BF4D-4EEA-BED4-44E6015C293F}"/>
              </a:ext>
            </a:extLst>
          </p:cNvPr>
          <p:cNvSpPr txBox="1"/>
          <p:nvPr/>
        </p:nvSpPr>
        <p:spPr>
          <a:xfrm>
            <a:off x="8450920" y="2825276"/>
            <a:ext cx="3203352" cy="82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SG" sz="4000" dirty="0">
                <a:solidFill>
                  <a:srgbClr val="000000"/>
                </a:solidFill>
                <a:latin typeface="DejaVu Serif"/>
              </a:rPr>
              <a:t>ca</a:t>
            </a:r>
            <a:r>
              <a:rPr lang="en-SG" sz="4000" b="1" u="sng" dirty="0">
                <a:solidFill>
                  <a:schemeClr val="accent5">
                    <a:lumMod val="50000"/>
                  </a:schemeClr>
                </a:solidFill>
                <a:latin typeface="DejaVu Serif"/>
              </a:rPr>
              <a:t>se</a:t>
            </a:r>
            <a:r>
              <a:rPr lang="en-SG" sz="4000" dirty="0">
                <a:solidFill>
                  <a:srgbClr val="000000"/>
                </a:solidFill>
                <a:latin typeface="DejaVu Serif"/>
              </a:rPr>
              <a:t>s</a:t>
            </a:r>
            <a:endParaRPr lang="en-US" sz="40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52" name="TextBox 18">
            <a:extLst>
              <a:ext uri="{FF2B5EF4-FFF2-40B4-BE49-F238E27FC236}">
                <a16:creationId xmlns:a16="http://schemas.microsoft.com/office/drawing/2014/main" id="{917BB742-3B3E-4A9A-B990-C767C886343A}"/>
              </a:ext>
            </a:extLst>
          </p:cNvPr>
          <p:cNvSpPr txBox="1"/>
          <p:nvPr/>
        </p:nvSpPr>
        <p:spPr>
          <a:xfrm>
            <a:off x="8621086" y="3941805"/>
            <a:ext cx="3203352" cy="82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SG" sz="4000" dirty="0">
                <a:solidFill>
                  <a:srgbClr val="000000"/>
                </a:solidFill>
                <a:latin typeface="DejaVu Serif"/>
              </a:rPr>
              <a:t>chan</a:t>
            </a:r>
            <a:r>
              <a:rPr lang="en-SG" sz="4000" b="1" u="sng" dirty="0">
                <a:solidFill>
                  <a:schemeClr val="accent5">
                    <a:lumMod val="50000"/>
                  </a:schemeClr>
                </a:solidFill>
                <a:latin typeface="DejaVu Serif"/>
              </a:rPr>
              <a:t>ge</a:t>
            </a:r>
            <a:r>
              <a:rPr lang="en-SG" sz="4000" dirty="0">
                <a:solidFill>
                  <a:srgbClr val="000000"/>
                </a:solidFill>
                <a:latin typeface="DejaVu Serif"/>
              </a:rPr>
              <a:t>s</a:t>
            </a:r>
            <a:endParaRPr lang="en-US" sz="40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53" name="TextBox 18">
            <a:extLst>
              <a:ext uri="{FF2B5EF4-FFF2-40B4-BE49-F238E27FC236}">
                <a16:creationId xmlns:a16="http://schemas.microsoft.com/office/drawing/2014/main" id="{E93A88CD-EE27-4AF8-A142-1F49084DF565}"/>
              </a:ext>
            </a:extLst>
          </p:cNvPr>
          <p:cNvSpPr txBox="1"/>
          <p:nvPr/>
        </p:nvSpPr>
        <p:spPr>
          <a:xfrm>
            <a:off x="8606799" y="4941536"/>
            <a:ext cx="3203352" cy="82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SG" sz="4000" dirty="0">
                <a:solidFill>
                  <a:srgbClr val="000000"/>
                </a:solidFill>
                <a:latin typeface="DejaVu Serif"/>
              </a:rPr>
              <a:t>wat</a:t>
            </a:r>
            <a:r>
              <a:rPr lang="en-SG" sz="4000" b="1" u="sng" dirty="0">
                <a:solidFill>
                  <a:schemeClr val="accent5">
                    <a:lumMod val="50000"/>
                  </a:schemeClr>
                </a:solidFill>
                <a:latin typeface="DejaVu Serif"/>
              </a:rPr>
              <a:t>ch</a:t>
            </a:r>
            <a:r>
              <a:rPr lang="en-SG" sz="4000" dirty="0">
                <a:solidFill>
                  <a:srgbClr val="000000"/>
                </a:solidFill>
                <a:latin typeface="DejaVu Serif"/>
              </a:rPr>
              <a:t>es</a:t>
            </a:r>
            <a:endParaRPr lang="en-US" sz="40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54" name="TextBox 18">
            <a:extLst>
              <a:ext uri="{FF2B5EF4-FFF2-40B4-BE49-F238E27FC236}">
                <a16:creationId xmlns:a16="http://schemas.microsoft.com/office/drawing/2014/main" id="{7AC3035F-85E2-4F35-A9C7-77B88D3C88C4}"/>
              </a:ext>
            </a:extLst>
          </p:cNvPr>
          <p:cNvSpPr txBox="1"/>
          <p:nvPr/>
        </p:nvSpPr>
        <p:spPr>
          <a:xfrm>
            <a:off x="8752036" y="5885695"/>
            <a:ext cx="3203352" cy="82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SG" sz="4000" dirty="0">
                <a:solidFill>
                  <a:srgbClr val="000000"/>
                </a:solidFill>
                <a:latin typeface="DejaVu Serif"/>
              </a:rPr>
              <a:t>bo</a:t>
            </a:r>
            <a:r>
              <a:rPr lang="en-SG" sz="4000" b="1" u="sng" dirty="0">
                <a:solidFill>
                  <a:schemeClr val="accent5">
                    <a:lumMod val="50000"/>
                  </a:schemeClr>
                </a:solidFill>
                <a:latin typeface="DejaVu Serif"/>
              </a:rPr>
              <a:t>x</a:t>
            </a:r>
            <a:r>
              <a:rPr lang="en-SG" sz="4000" dirty="0">
                <a:solidFill>
                  <a:srgbClr val="000000"/>
                </a:solidFill>
                <a:latin typeface="DejaVu Serif"/>
              </a:rPr>
              <a:t>es</a:t>
            </a:r>
            <a:endParaRPr lang="en-US" sz="40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55" name="TextBox 18">
            <a:extLst>
              <a:ext uri="{FF2B5EF4-FFF2-40B4-BE49-F238E27FC236}">
                <a16:creationId xmlns:a16="http://schemas.microsoft.com/office/drawing/2014/main" id="{60D68F70-DFCF-4F2F-A2E1-46F0DC3626D9}"/>
              </a:ext>
            </a:extLst>
          </p:cNvPr>
          <p:cNvSpPr txBox="1"/>
          <p:nvPr/>
        </p:nvSpPr>
        <p:spPr>
          <a:xfrm>
            <a:off x="8723541" y="6813130"/>
            <a:ext cx="3203352" cy="82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SG" sz="4000" dirty="0">
                <a:solidFill>
                  <a:srgbClr val="000000"/>
                </a:solidFill>
                <a:latin typeface="DejaVu Serif"/>
              </a:rPr>
              <a:t>di</a:t>
            </a:r>
            <a:r>
              <a:rPr lang="en-SG" sz="4000" b="1" u="sng" dirty="0">
                <a:solidFill>
                  <a:schemeClr val="accent5">
                    <a:lumMod val="50000"/>
                  </a:schemeClr>
                </a:solidFill>
                <a:latin typeface="DejaVu Serif"/>
              </a:rPr>
              <a:t>sh</a:t>
            </a:r>
            <a:r>
              <a:rPr lang="en-SG" sz="4000" dirty="0">
                <a:solidFill>
                  <a:srgbClr val="000000"/>
                </a:solidFill>
                <a:latin typeface="DejaVu Serif"/>
              </a:rPr>
              <a:t>es</a:t>
            </a:r>
            <a:endParaRPr lang="en-US" sz="40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id="{D5DD3E2D-6853-4922-9D89-04282015B68D}"/>
              </a:ext>
            </a:extLst>
          </p:cNvPr>
          <p:cNvSpPr txBox="1"/>
          <p:nvPr/>
        </p:nvSpPr>
        <p:spPr>
          <a:xfrm>
            <a:off x="8665968" y="7626844"/>
            <a:ext cx="3203352" cy="82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SG" sz="4000" dirty="0">
                <a:solidFill>
                  <a:srgbClr val="000000"/>
                </a:solidFill>
                <a:latin typeface="DejaVu Serif"/>
              </a:rPr>
              <a:t>pri</a:t>
            </a:r>
            <a:r>
              <a:rPr lang="en-SG" sz="4000" b="1" u="sng" dirty="0">
                <a:solidFill>
                  <a:schemeClr val="accent5">
                    <a:lumMod val="50000"/>
                  </a:schemeClr>
                </a:solidFill>
                <a:latin typeface="DejaVu Serif"/>
              </a:rPr>
              <a:t>z</a:t>
            </a:r>
            <a:r>
              <a:rPr lang="en-SG" sz="4000" dirty="0">
                <a:solidFill>
                  <a:srgbClr val="000000"/>
                </a:solidFill>
                <a:latin typeface="DejaVu Serif"/>
              </a:rPr>
              <a:t>es</a:t>
            </a:r>
            <a:endParaRPr lang="en-US" sz="40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57" name="TextBox 18">
            <a:extLst>
              <a:ext uri="{FF2B5EF4-FFF2-40B4-BE49-F238E27FC236}">
                <a16:creationId xmlns:a16="http://schemas.microsoft.com/office/drawing/2014/main" id="{BBBBF081-9709-438F-88E4-0EBEE22A0656}"/>
              </a:ext>
            </a:extLst>
          </p:cNvPr>
          <p:cNvSpPr txBox="1"/>
          <p:nvPr/>
        </p:nvSpPr>
        <p:spPr>
          <a:xfrm>
            <a:off x="8602036" y="8458821"/>
            <a:ext cx="3203352" cy="82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SG" sz="4000" dirty="0">
                <a:solidFill>
                  <a:srgbClr val="000000"/>
                </a:solidFill>
                <a:latin typeface="DejaVu Serif"/>
              </a:rPr>
              <a:t>bu</a:t>
            </a:r>
            <a:r>
              <a:rPr lang="en-SG" sz="4000" b="1" u="sng" dirty="0">
                <a:solidFill>
                  <a:schemeClr val="accent5">
                    <a:lumMod val="50000"/>
                  </a:schemeClr>
                </a:solidFill>
                <a:latin typeface="DejaVu Serif"/>
              </a:rPr>
              <a:t>s</a:t>
            </a:r>
            <a:r>
              <a:rPr lang="en-SG" sz="4000" dirty="0">
                <a:solidFill>
                  <a:srgbClr val="000000"/>
                </a:solidFill>
                <a:latin typeface="DejaVu Serif"/>
              </a:rPr>
              <a:t>es</a:t>
            </a:r>
            <a:endParaRPr lang="en-US" sz="40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58" name="TextBox 18">
            <a:extLst>
              <a:ext uri="{FF2B5EF4-FFF2-40B4-BE49-F238E27FC236}">
                <a16:creationId xmlns:a16="http://schemas.microsoft.com/office/drawing/2014/main" id="{29D98761-2ABC-46E7-AF53-0BEFA35AF10E}"/>
              </a:ext>
            </a:extLst>
          </p:cNvPr>
          <p:cNvSpPr txBox="1"/>
          <p:nvPr/>
        </p:nvSpPr>
        <p:spPr>
          <a:xfrm>
            <a:off x="8645337" y="9158710"/>
            <a:ext cx="3203352" cy="826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SG" sz="4000" dirty="0">
                <a:solidFill>
                  <a:srgbClr val="000000"/>
                </a:solidFill>
                <a:latin typeface="DejaVu Serif"/>
              </a:rPr>
              <a:t>gla</a:t>
            </a:r>
            <a:r>
              <a:rPr lang="en-SG" sz="4000" b="1" u="sng" dirty="0">
                <a:solidFill>
                  <a:schemeClr val="accent5">
                    <a:lumMod val="50000"/>
                  </a:schemeClr>
                </a:solidFill>
                <a:latin typeface="DejaVu Serif"/>
              </a:rPr>
              <a:t>ss</a:t>
            </a:r>
            <a:r>
              <a:rPr lang="en-SG" sz="4000" dirty="0">
                <a:solidFill>
                  <a:srgbClr val="000000"/>
                </a:solidFill>
                <a:latin typeface="DejaVu Serif"/>
              </a:rPr>
              <a:t>es</a:t>
            </a:r>
            <a:endParaRPr lang="en-US" sz="40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59" name="TextBox 23">
            <a:extLst>
              <a:ext uri="{FF2B5EF4-FFF2-40B4-BE49-F238E27FC236}">
                <a16:creationId xmlns:a16="http://schemas.microsoft.com/office/drawing/2014/main" id="{51EC582D-6097-41D1-830D-20345DD94A9E}"/>
              </a:ext>
            </a:extLst>
          </p:cNvPr>
          <p:cNvSpPr txBox="1"/>
          <p:nvPr/>
        </p:nvSpPr>
        <p:spPr>
          <a:xfrm>
            <a:off x="14175217" y="2640184"/>
            <a:ext cx="307421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6000" b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6000" b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3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spc="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0" name="TextBox 18">
            <a:extLst>
              <a:ext uri="{FF2B5EF4-FFF2-40B4-BE49-F238E27FC236}">
                <a16:creationId xmlns:a16="http://schemas.microsoft.com/office/drawing/2014/main" id="{DD4FDAD9-7C11-4417-9630-FAD219AF822C}"/>
              </a:ext>
            </a:extLst>
          </p:cNvPr>
          <p:cNvSpPr txBox="1"/>
          <p:nvPr/>
        </p:nvSpPr>
        <p:spPr>
          <a:xfrm>
            <a:off x="14646817" y="4026084"/>
            <a:ext cx="2344929" cy="81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SG" sz="4000" dirty="0">
                <a:solidFill>
                  <a:srgbClr val="000000"/>
                </a:solidFill>
                <a:latin typeface="DejaVu Serif"/>
              </a:rPr>
              <a:t>dog</a:t>
            </a:r>
            <a:r>
              <a:rPr lang="en-SG" sz="4000" b="1" dirty="0">
                <a:solidFill>
                  <a:srgbClr val="C00000"/>
                </a:solidFill>
                <a:latin typeface="DejaVu Serif"/>
              </a:rPr>
              <a:t>s</a:t>
            </a:r>
            <a:endParaRPr lang="en-US" sz="40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61" name="Hình chữ nhật: Góc Tròn 60">
            <a:extLst>
              <a:ext uri="{FF2B5EF4-FFF2-40B4-BE49-F238E27FC236}">
                <a16:creationId xmlns:a16="http://schemas.microsoft.com/office/drawing/2014/main" id="{173AFDD7-43F3-407E-9C08-D017C8C8FAA9}"/>
              </a:ext>
            </a:extLst>
          </p:cNvPr>
          <p:cNvSpPr/>
          <p:nvPr/>
        </p:nvSpPr>
        <p:spPr>
          <a:xfrm>
            <a:off x="2315599" y="1089261"/>
            <a:ext cx="2160460" cy="827020"/>
          </a:xfrm>
          <a:prstGeom prst="roundRect">
            <a:avLst/>
          </a:prstGeom>
          <a:solidFill>
            <a:srgbClr val="80C8A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6600" dirty="0">
                <a:solidFill>
                  <a:schemeClr val="bg1"/>
                </a:solidFill>
              </a:rPr>
              <a:t>/ s/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id="{BF3644B0-6B29-4C20-A327-AB54E4AAC6A8}"/>
              </a:ext>
            </a:extLst>
          </p:cNvPr>
          <p:cNvSpPr/>
          <p:nvPr/>
        </p:nvSpPr>
        <p:spPr>
          <a:xfrm>
            <a:off x="8830432" y="1185548"/>
            <a:ext cx="2400233" cy="827019"/>
          </a:xfrm>
          <a:prstGeom prst="roundRect">
            <a:avLst/>
          </a:prstGeom>
          <a:solidFill>
            <a:srgbClr val="80C8A9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6600" dirty="0">
                <a:solidFill>
                  <a:schemeClr val="bg1"/>
                </a:solidFill>
              </a:rPr>
              <a:t>/ </a:t>
            </a:r>
            <a:r>
              <a:rPr lang="en-SG" sz="6600" dirty="0" err="1">
                <a:solidFill>
                  <a:schemeClr val="bg1"/>
                </a:solidFill>
              </a:rPr>
              <a:t>iz</a:t>
            </a:r>
            <a:r>
              <a:rPr lang="en-SG" sz="6600" dirty="0">
                <a:solidFill>
                  <a:schemeClr val="bg1"/>
                </a:solidFill>
              </a:rPr>
              <a:t>/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63" name="Hình chữ nhật: Góc Tròn 62">
            <a:extLst>
              <a:ext uri="{FF2B5EF4-FFF2-40B4-BE49-F238E27FC236}">
                <a16:creationId xmlns:a16="http://schemas.microsoft.com/office/drawing/2014/main" id="{E0F3C757-64A4-43C9-BB44-382526889019}"/>
              </a:ext>
            </a:extLst>
          </p:cNvPr>
          <p:cNvSpPr/>
          <p:nvPr/>
        </p:nvSpPr>
        <p:spPr>
          <a:xfrm>
            <a:off x="14754651" y="1187108"/>
            <a:ext cx="2117626" cy="769441"/>
          </a:xfrm>
          <a:prstGeom prst="roundRect">
            <a:avLst/>
          </a:prstGeom>
          <a:solidFill>
            <a:srgbClr val="80C8A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6600" dirty="0">
                <a:solidFill>
                  <a:schemeClr val="bg1"/>
                </a:solidFill>
              </a:rPr>
              <a:t>/ z/</a:t>
            </a:r>
            <a:endParaRPr lang="en-US" sz="6600" dirty="0">
              <a:solidFill>
                <a:schemeClr val="bg1"/>
              </a:solidFill>
            </a:endParaRPr>
          </a:p>
        </p:txBody>
      </p:sp>
      <p:cxnSp>
        <p:nvCxnSpPr>
          <p:cNvPr id="64" name="Đường nối Thẳng 63">
            <a:extLst>
              <a:ext uri="{FF2B5EF4-FFF2-40B4-BE49-F238E27FC236}">
                <a16:creationId xmlns:a16="http://schemas.microsoft.com/office/drawing/2014/main" id="{E05D305D-96FE-4D07-8FCA-AD09FE725FE9}"/>
              </a:ext>
            </a:extLst>
          </p:cNvPr>
          <p:cNvCxnSpPr>
            <a:cxnSpLocks/>
          </p:cNvCxnSpPr>
          <p:nvPr/>
        </p:nvCxnSpPr>
        <p:spPr>
          <a:xfrm flipV="1">
            <a:off x="7258405" y="3065808"/>
            <a:ext cx="6040018" cy="139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Đường nối Thẳng 64">
            <a:extLst>
              <a:ext uri="{FF2B5EF4-FFF2-40B4-BE49-F238E27FC236}">
                <a16:creationId xmlns:a16="http://schemas.microsoft.com/office/drawing/2014/main" id="{AEA99CF5-B305-4167-A8E0-3A7597268615}"/>
              </a:ext>
            </a:extLst>
          </p:cNvPr>
          <p:cNvCxnSpPr>
            <a:cxnSpLocks/>
          </p:cNvCxnSpPr>
          <p:nvPr/>
        </p:nvCxnSpPr>
        <p:spPr>
          <a:xfrm flipV="1">
            <a:off x="7244117" y="3965069"/>
            <a:ext cx="6040018" cy="139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Đường nối Thẳng 65">
            <a:extLst>
              <a:ext uri="{FF2B5EF4-FFF2-40B4-BE49-F238E27FC236}">
                <a16:creationId xmlns:a16="http://schemas.microsoft.com/office/drawing/2014/main" id="{C3800AA7-40A3-4336-8109-3096E63EC97E}"/>
              </a:ext>
            </a:extLst>
          </p:cNvPr>
          <p:cNvCxnSpPr>
            <a:cxnSpLocks/>
          </p:cNvCxnSpPr>
          <p:nvPr/>
        </p:nvCxnSpPr>
        <p:spPr>
          <a:xfrm flipV="1">
            <a:off x="7258405" y="5035664"/>
            <a:ext cx="6040018" cy="139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Đường nối Thẳng 66">
            <a:extLst>
              <a:ext uri="{FF2B5EF4-FFF2-40B4-BE49-F238E27FC236}">
                <a16:creationId xmlns:a16="http://schemas.microsoft.com/office/drawing/2014/main" id="{C925F719-A94C-4767-B506-8820681ED8AF}"/>
              </a:ext>
            </a:extLst>
          </p:cNvPr>
          <p:cNvCxnSpPr>
            <a:cxnSpLocks/>
          </p:cNvCxnSpPr>
          <p:nvPr/>
        </p:nvCxnSpPr>
        <p:spPr>
          <a:xfrm flipV="1">
            <a:off x="7258405" y="5978128"/>
            <a:ext cx="6040018" cy="139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Đường nối Thẳng 67">
            <a:extLst>
              <a:ext uri="{FF2B5EF4-FFF2-40B4-BE49-F238E27FC236}">
                <a16:creationId xmlns:a16="http://schemas.microsoft.com/office/drawing/2014/main" id="{FD78E36A-5F94-4788-9792-30E18694E8EE}"/>
              </a:ext>
            </a:extLst>
          </p:cNvPr>
          <p:cNvCxnSpPr>
            <a:cxnSpLocks/>
          </p:cNvCxnSpPr>
          <p:nvPr/>
        </p:nvCxnSpPr>
        <p:spPr>
          <a:xfrm flipV="1">
            <a:off x="7220305" y="6749079"/>
            <a:ext cx="6040018" cy="139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Đường nối Thẳng 68">
            <a:extLst>
              <a:ext uri="{FF2B5EF4-FFF2-40B4-BE49-F238E27FC236}">
                <a16:creationId xmlns:a16="http://schemas.microsoft.com/office/drawing/2014/main" id="{5A8B254A-CEF3-4048-AC18-9AD1C916F295}"/>
              </a:ext>
            </a:extLst>
          </p:cNvPr>
          <p:cNvCxnSpPr>
            <a:cxnSpLocks/>
          </p:cNvCxnSpPr>
          <p:nvPr/>
        </p:nvCxnSpPr>
        <p:spPr>
          <a:xfrm flipV="1">
            <a:off x="7220305" y="7762976"/>
            <a:ext cx="6040018" cy="139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Đường nối Thẳng 69">
            <a:extLst>
              <a:ext uri="{FF2B5EF4-FFF2-40B4-BE49-F238E27FC236}">
                <a16:creationId xmlns:a16="http://schemas.microsoft.com/office/drawing/2014/main" id="{A9438D49-8582-4C77-8C0C-CF507CE6E140}"/>
              </a:ext>
            </a:extLst>
          </p:cNvPr>
          <p:cNvCxnSpPr>
            <a:cxnSpLocks/>
          </p:cNvCxnSpPr>
          <p:nvPr/>
        </p:nvCxnSpPr>
        <p:spPr>
          <a:xfrm flipV="1">
            <a:off x="7229829" y="8405664"/>
            <a:ext cx="6040018" cy="139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Đường nối Thẳng 70">
            <a:extLst>
              <a:ext uri="{FF2B5EF4-FFF2-40B4-BE49-F238E27FC236}">
                <a16:creationId xmlns:a16="http://schemas.microsoft.com/office/drawing/2014/main" id="{F306A14E-3C70-4160-B6CE-AFFBD1770420}"/>
              </a:ext>
            </a:extLst>
          </p:cNvPr>
          <p:cNvCxnSpPr>
            <a:cxnSpLocks/>
          </p:cNvCxnSpPr>
          <p:nvPr/>
        </p:nvCxnSpPr>
        <p:spPr>
          <a:xfrm flipV="1">
            <a:off x="7185201" y="9310999"/>
            <a:ext cx="6040018" cy="1390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2" name="TextBox 19">
            <a:extLst>
              <a:ext uri="{FF2B5EF4-FFF2-40B4-BE49-F238E27FC236}">
                <a16:creationId xmlns:a16="http://schemas.microsoft.com/office/drawing/2014/main" id="{871AB1C7-C099-41E3-9C1A-1C27840E6E7A}"/>
              </a:ext>
            </a:extLst>
          </p:cNvPr>
          <p:cNvSpPr txBox="1"/>
          <p:nvPr/>
        </p:nvSpPr>
        <p:spPr>
          <a:xfrm>
            <a:off x="3599638" y="3409479"/>
            <a:ext cx="2050415" cy="826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4000" dirty="0">
                <a:solidFill>
                  <a:srgbClr val="000000"/>
                </a:solidFill>
                <a:latin typeface="DejaVu Serif"/>
              </a:rPr>
              <a:t>ho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DejaVu Serif"/>
              </a:rPr>
              <a:t>pe</a:t>
            </a:r>
            <a:r>
              <a:rPr lang="en-US" sz="4000" dirty="0">
                <a:solidFill>
                  <a:srgbClr val="DA251D"/>
                </a:solidFill>
                <a:latin typeface="DejaVu Serif"/>
              </a:rPr>
              <a:t>s</a:t>
            </a:r>
          </a:p>
        </p:txBody>
      </p:sp>
      <p:pic>
        <p:nvPicPr>
          <p:cNvPr id="73" name="Picture 72" descr="Logo, company name&#10;&#10;Description automatically generated">
            <a:extLst>
              <a:ext uri="{FF2B5EF4-FFF2-40B4-BE49-F238E27FC236}">
                <a16:creationId xmlns:a16="http://schemas.microsoft.com/office/drawing/2014/main" id="{70996EFC-059E-4D22-898D-AF8439A0E4AD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515" y="-182625"/>
            <a:ext cx="1731877" cy="1738696"/>
          </a:xfrm>
          <a:prstGeom prst="rect">
            <a:avLst/>
          </a:prstGeom>
        </p:spPr>
      </p:pic>
      <p:sp>
        <p:nvSpPr>
          <p:cNvPr id="74" name="TextBox 20">
            <a:extLst>
              <a:ext uri="{FF2B5EF4-FFF2-40B4-BE49-F238E27FC236}">
                <a16:creationId xmlns:a16="http://schemas.microsoft.com/office/drawing/2014/main" id="{B77F961A-6B31-404C-923C-282308C0048D}"/>
              </a:ext>
            </a:extLst>
          </p:cNvPr>
          <p:cNvSpPr txBox="1"/>
          <p:nvPr/>
        </p:nvSpPr>
        <p:spPr>
          <a:xfrm>
            <a:off x="1600200" y="4820949"/>
            <a:ext cx="2128205" cy="826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4000" dirty="0">
                <a:solidFill>
                  <a:srgbClr val="000000"/>
                </a:solidFill>
                <a:latin typeface="DejaVu Serif"/>
              </a:rPr>
              <a:t>coo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DejaVu Serif"/>
              </a:rPr>
              <a:t>k</a:t>
            </a:r>
            <a:r>
              <a:rPr lang="en-US" sz="4000" dirty="0">
                <a:solidFill>
                  <a:srgbClr val="DA251D"/>
                </a:solidFill>
                <a:latin typeface="DejaVu Serif"/>
              </a:rPr>
              <a:t>s</a:t>
            </a:r>
          </a:p>
        </p:txBody>
      </p:sp>
      <p:sp>
        <p:nvSpPr>
          <p:cNvPr id="75" name="TextBox 21">
            <a:extLst>
              <a:ext uri="{FF2B5EF4-FFF2-40B4-BE49-F238E27FC236}">
                <a16:creationId xmlns:a16="http://schemas.microsoft.com/office/drawing/2014/main" id="{0BAFB719-4DA7-48E3-BEE8-4D9E03A5A1C4}"/>
              </a:ext>
            </a:extLst>
          </p:cNvPr>
          <p:cNvSpPr txBox="1"/>
          <p:nvPr/>
        </p:nvSpPr>
        <p:spPr>
          <a:xfrm>
            <a:off x="3960096" y="5976967"/>
            <a:ext cx="1950140" cy="81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4000" dirty="0">
                <a:solidFill>
                  <a:srgbClr val="000000"/>
                </a:solidFill>
                <a:latin typeface="DejaVu Serif"/>
              </a:rPr>
              <a:t>lau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DejaVu Serif"/>
              </a:rPr>
              <a:t>gh</a:t>
            </a:r>
            <a:r>
              <a:rPr lang="en-US" sz="4000" dirty="0">
                <a:solidFill>
                  <a:srgbClr val="DA251D"/>
                </a:solidFill>
                <a:latin typeface="DejaVu Serif"/>
              </a:rPr>
              <a:t>s</a:t>
            </a:r>
            <a:endParaRPr lang="en-US" sz="4000" dirty="0">
              <a:solidFill>
                <a:srgbClr val="000000"/>
              </a:solidFill>
              <a:latin typeface="DejaVu Serif"/>
            </a:endParaRPr>
          </a:p>
        </p:txBody>
      </p:sp>
      <p:sp>
        <p:nvSpPr>
          <p:cNvPr id="76" name="TextBox 21">
            <a:extLst>
              <a:ext uri="{FF2B5EF4-FFF2-40B4-BE49-F238E27FC236}">
                <a16:creationId xmlns:a16="http://schemas.microsoft.com/office/drawing/2014/main" id="{3E760E3E-F6BA-4BA7-9FC7-5D954E37257A}"/>
              </a:ext>
            </a:extLst>
          </p:cNvPr>
          <p:cNvSpPr txBox="1"/>
          <p:nvPr/>
        </p:nvSpPr>
        <p:spPr>
          <a:xfrm>
            <a:off x="2084641" y="6698866"/>
            <a:ext cx="4382635" cy="81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4000" dirty="0">
                <a:solidFill>
                  <a:srgbClr val="000000"/>
                </a:solidFill>
                <a:latin typeface="DejaVu Serif"/>
              </a:rPr>
              <a:t>photogra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DejaVu Serif"/>
              </a:rPr>
              <a:t>ph</a:t>
            </a:r>
            <a:r>
              <a:rPr lang="en-US" sz="4000" dirty="0">
                <a:solidFill>
                  <a:srgbClr val="DA251D"/>
                </a:solidFill>
                <a:latin typeface="DejaVu Serif"/>
              </a:rPr>
              <a:t>s</a:t>
            </a:r>
          </a:p>
        </p:txBody>
      </p:sp>
      <p:sp>
        <p:nvSpPr>
          <p:cNvPr id="77" name="TextBox 22">
            <a:extLst>
              <a:ext uri="{FF2B5EF4-FFF2-40B4-BE49-F238E27FC236}">
                <a16:creationId xmlns:a16="http://schemas.microsoft.com/office/drawing/2014/main" id="{AD2E417C-E630-4211-ACAC-AC63B10C0F5A}"/>
              </a:ext>
            </a:extLst>
          </p:cNvPr>
          <p:cNvSpPr txBox="1"/>
          <p:nvPr/>
        </p:nvSpPr>
        <p:spPr>
          <a:xfrm>
            <a:off x="4200085" y="8162411"/>
            <a:ext cx="1940599" cy="826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4000" dirty="0">
                <a:solidFill>
                  <a:srgbClr val="000000"/>
                </a:solidFill>
                <a:latin typeface="DejaVu Serif"/>
              </a:rPr>
              <a:t>ki</a:t>
            </a:r>
            <a:r>
              <a:rPr lang="en-US" sz="4000" b="1" u="sng" dirty="0">
                <a:solidFill>
                  <a:schemeClr val="accent5">
                    <a:lumMod val="75000"/>
                  </a:schemeClr>
                </a:solidFill>
                <a:latin typeface="DejaVu Serif"/>
              </a:rPr>
              <a:t>te</a:t>
            </a:r>
            <a:r>
              <a:rPr lang="en-US" sz="4000" dirty="0">
                <a:solidFill>
                  <a:srgbClr val="DA251D"/>
                </a:solidFill>
                <a:latin typeface="DejaVu Serif"/>
              </a:rPr>
              <a:t>s</a:t>
            </a:r>
          </a:p>
        </p:txBody>
      </p:sp>
      <p:sp>
        <p:nvSpPr>
          <p:cNvPr id="78" name="TextBox 18">
            <a:extLst>
              <a:ext uri="{FF2B5EF4-FFF2-40B4-BE49-F238E27FC236}">
                <a16:creationId xmlns:a16="http://schemas.microsoft.com/office/drawing/2014/main" id="{30D73736-5522-41C2-8EB6-38E386FD0073}"/>
              </a:ext>
            </a:extLst>
          </p:cNvPr>
          <p:cNvSpPr txBox="1"/>
          <p:nvPr/>
        </p:nvSpPr>
        <p:spPr>
          <a:xfrm>
            <a:off x="14472534" y="5042616"/>
            <a:ext cx="2740484" cy="81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SG" sz="4000" dirty="0">
                <a:solidFill>
                  <a:srgbClr val="000000"/>
                </a:solidFill>
                <a:latin typeface="DejaVu Serif"/>
              </a:rPr>
              <a:t> table</a:t>
            </a:r>
            <a:r>
              <a:rPr lang="en-SG" sz="4000" b="1" dirty="0">
                <a:solidFill>
                  <a:srgbClr val="C00000"/>
                </a:solidFill>
                <a:latin typeface="DejaVu Serif"/>
              </a:rPr>
              <a:t>s</a:t>
            </a:r>
          </a:p>
        </p:txBody>
      </p:sp>
      <p:sp>
        <p:nvSpPr>
          <p:cNvPr id="79" name="TextBox 18">
            <a:extLst>
              <a:ext uri="{FF2B5EF4-FFF2-40B4-BE49-F238E27FC236}">
                <a16:creationId xmlns:a16="http://schemas.microsoft.com/office/drawing/2014/main" id="{8FE1A09A-731B-4266-8B6D-6D5C02C6703A}"/>
              </a:ext>
            </a:extLst>
          </p:cNvPr>
          <p:cNvSpPr txBox="1"/>
          <p:nvPr/>
        </p:nvSpPr>
        <p:spPr>
          <a:xfrm>
            <a:off x="14472534" y="6003666"/>
            <a:ext cx="3040270" cy="818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SG" sz="4000" dirty="0">
                <a:solidFill>
                  <a:srgbClr val="000000"/>
                </a:solidFill>
                <a:latin typeface="DejaVu Serif"/>
              </a:rPr>
              <a:t>chicken</a:t>
            </a:r>
            <a:r>
              <a:rPr lang="en-SG" sz="4000" b="1" dirty="0">
                <a:solidFill>
                  <a:srgbClr val="C00000"/>
                </a:solidFill>
                <a:latin typeface="DejaVu Serif"/>
              </a:rPr>
              <a:t>s</a:t>
            </a:r>
            <a:r>
              <a:rPr lang="en-SG" sz="4000" dirty="0">
                <a:solidFill>
                  <a:srgbClr val="000000"/>
                </a:solidFill>
                <a:latin typeface="DejaVu Serif"/>
              </a:rPr>
              <a:t> </a:t>
            </a:r>
            <a:endParaRPr lang="en-US" sz="4000" dirty="0">
              <a:solidFill>
                <a:srgbClr val="000000"/>
              </a:solidFill>
              <a:latin typeface="DejaVu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ths16287778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ces-162877794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ops162968678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opes16296867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akes162968682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roofs16296868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ts162968688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es16296869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anges162968694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atches16296869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oxes16296869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ishes162968698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prizes16296870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uses16296870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glasses1629687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ooks16296868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laughs162968685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photograghs16296868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1" name="kites16296876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dogs16296877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tables162968779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4" name="chickens16296878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72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28011E96-9523-4B27-BC11-9DB5A723B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09267"/>
              </p:ext>
            </p:extLst>
          </p:nvPr>
        </p:nvGraphicFramePr>
        <p:xfrm>
          <a:off x="396874" y="1652587"/>
          <a:ext cx="17586326" cy="7543598"/>
        </p:xfrm>
        <a:graphic>
          <a:graphicData uri="http://schemas.openxmlformats.org/drawingml/2006/table">
            <a:tbl>
              <a:tblPr/>
              <a:tblGrid>
                <a:gridCol w="5599554">
                  <a:extLst>
                    <a:ext uri="{9D8B030D-6E8A-4147-A177-3AD203B41FA5}">
                      <a16:colId xmlns:a16="http://schemas.microsoft.com/office/drawing/2014/main" val="2921876600"/>
                    </a:ext>
                  </a:extLst>
                </a:gridCol>
                <a:gridCol w="3909572">
                  <a:extLst>
                    <a:ext uri="{9D8B030D-6E8A-4147-A177-3AD203B41FA5}">
                      <a16:colId xmlns:a16="http://schemas.microsoft.com/office/drawing/2014/main" val="3304890431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62357615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405964988"/>
                    </a:ext>
                  </a:extLst>
                </a:gridCol>
              </a:tblGrid>
              <a:tr h="881569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1. A. cou</a:t>
                      </a:r>
                      <a:r>
                        <a:rPr lang="en-US" sz="2800" dirty="0">
                          <a:effectLst/>
                          <a:highlight>
                            <a:srgbClr val="FFFF00"/>
                          </a:highlight>
                          <a:latin typeface="Arial Rounded MT Bold" panose="020F0704030504030204" pitchFamily="34" charset="0"/>
                        </a:rPr>
                        <a:t>gh</a:t>
                      </a:r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s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B. sin</a:t>
                      </a:r>
                      <a:r>
                        <a:rPr lang="en-US" sz="2800" dirty="0">
                          <a:effectLst/>
                          <a:highlight>
                            <a:srgbClr val="FFFF00"/>
                          </a:highlight>
                          <a:latin typeface="Arial Rounded MT Bold" panose="020F0704030504030204" pitchFamily="34" charset="0"/>
                        </a:rPr>
                        <a:t>g</a:t>
                      </a:r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s        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C. sto</a:t>
                      </a:r>
                      <a:r>
                        <a:rPr lang="en-US" sz="2800" dirty="0">
                          <a:effectLst/>
                          <a:highlight>
                            <a:srgbClr val="FFFF00"/>
                          </a:highlight>
                          <a:latin typeface="Arial Rounded MT Bold" panose="020F0704030504030204" pitchFamily="34" charset="0"/>
                        </a:rPr>
                        <a:t>p</a:t>
                      </a:r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D. slee</a:t>
                      </a:r>
                      <a:r>
                        <a:rPr lang="en-US" sz="2800" dirty="0">
                          <a:effectLst/>
                          <a:highlight>
                            <a:srgbClr val="FFFF00"/>
                          </a:highlight>
                          <a:latin typeface="Arial Rounded MT Bold" panose="020F0704030504030204" pitchFamily="34" charset="0"/>
                        </a:rPr>
                        <a:t>p</a:t>
                      </a:r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326720"/>
                  </a:ext>
                </a:extLst>
              </a:tr>
              <a:tr h="1542544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2. A. signs            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B. profits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C. becomes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D. survives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43192"/>
                  </a:ext>
                </a:extLst>
              </a:tr>
              <a:tr h="1542747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Arial Rounded MT Bold" panose="020F0704030504030204" pitchFamily="34" charset="0"/>
                        </a:rPr>
                        <a:t>3. A. walks       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Arial Rounded MT Bold" panose="020F0704030504030204" pitchFamily="34" charset="0"/>
                        </a:rPr>
                        <a:t>B. steps      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C. shuts   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D. plays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51223"/>
                  </a:ext>
                </a:extLst>
              </a:tr>
              <a:tr h="1542747"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4. A. wishes      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Arial Rounded MT Bold" panose="020F0704030504030204" pitchFamily="34" charset="0"/>
                        </a:rPr>
                        <a:t>B. practices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Arial Rounded MT Bold" panose="020F0704030504030204" pitchFamily="34" charset="0"/>
                        </a:rPr>
                        <a:t>C. introduces 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D. leaves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395237"/>
                  </a:ext>
                </a:extLst>
              </a:tr>
              <a:tr h="2033991"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Arial Rounded MT Bold" panose="020F0704030504030204" pitchFamily="34" charset="0"/>
                        </a:rPr>
                        <a:t>5. A. grasses 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B. stretches                  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  <a:latin typeface="Arial Rounded MT Bold" panose="020F0704030504030204" pitchFamily="34" charset="0"/>
                        </a:rPr>
                        <a:t>C. comprises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  <a:latin typeface="Arial Rounded MT Bold" panose="020F0704030504030204" pitchFamily="34" charset="0"/>
                        </a:rPr>
                        <a:t>D. potatoes</a:t>
                      </a:r>
                    </a:p>
                  </a:txBody>
                  <a:tcPr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5322"/>
                  </a:ext>
                </a:extLst>
              </a:tr>
            </a:tbl>
          </a:graphicData>
        </a:graphic>
      </p:graphicFrame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00C47C3-14BA-4459-8976-0E6B0EF6831C}"/>
              </a:ext>
            </a:extLst>
          </p:cNvPr>
          <p:cNvSpPr/>
          <p:nvPr/>
        </p:nvSpPr>
        <p:spPr>
          <a:xfrm>
            <a:off x="3657600" y="1787525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76CF8BB-A225-4D8B-B076-E4D9CEDD697C}"/>
              </a:ext>
            </a:extLst>
          </p:cNvPr>
          <p:cNvSpPr/>
          <p:nvPr/>
        </p:nvSpPr>
        <p:spPr>
          <a:xfrm>
            <a:off x="7665526" y="1806574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4139573A-388B-4C92-A2F7-7CA797921F95}"/>
              </a:ext>
            </a:extLst>
          </p:cNvPr>
          <p:cNvSpPr/>
          <p:nvPr/>
        </p:nvSpPr>
        <p:spPr>
          <a:xfrm>
            <a:off x="16306800" y="1801812"/>
            <a:ext cx="1031926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2B394F9F-867B-405C-AA14-6493B8A7520E}"/>
              </a:ext>
            </a:extLst>
          </p:cNvPr>
          <p:cNvSpPr/>
          <p:nvPr/>
        </p:nvSpPr>
        <p:spPr>
          <a:xfrm>
            <a:off x="12031662" y="1774824"/>
            <a:ext cx="1031926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D5CF8ED-3D9A-41FC-9A5C-30FB6BDB6E16}"/>
              </a:ext>
            </a:extLst>
          </p:cNvPr>
          <p:cNvSpPr/>
          <p:nvPr/>
        </p:nvSpPr>
        <p:spPr>
          <a:xfrm>
            <a:off x="5890189" y="1774824"/>
            <a:ext cx="1852291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EFE175AD-5F88-4EE0-8792-846AE3E69E39}"/>
              </a:ext>
            </a:extLst>
          </p:cNvPr>
          <p:cNvSpPr/>
          <p:nvPr/>
        </p:nvSpPr>
        <p:spPr>
          <a:xfrm>
            <a:off x="2467999" y="30099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D3E1B994-C240-4E39-9DAA-36B18BEAA957}"/>
              </a:ext>
            </a:extLst>
          </p:cNvPr>
          <p:cNvSpPr/>
          <p:nvPr/>
        </p:nvSpPr>
        <p:spPr>
          <a:xfrm>
            <a:off x="12877800" y="30099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6C359890-DBEB-4F0D-9C8E-68B2DF492BC8}"/>
              </a:ext>
            </a:extLst>
          </p:cNvPr>
          <p:cNvSpPr/>
          <p:nvPr/>
        </p:nvSpPr>
        <p:spPr>
          <a:xfrm>
            <a:off x="16605762" y="30099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EB322AF5-8E3C-43E6-924F-DD83A78B96B8}"/>
              </a:ext>
            </a:extLst>
          </p:cNvPr>
          <p:cNvSpPr/>
          <p:nvPr/>
        </p:nvSpPr>
        <p:spPr>
          <a:xfrm>
            <a:off x="7742480" y="30099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4248A009-EA7F-4D8F-968C-A56BF0E03318}"/>
              </a:ext>
            </a:extLst>
          </p:cNvPr>
          <p:cNvSpPr/>
          <p:nvPr/>
        </p:nvSpPr>
        <p:spPr>
          <a:xfrm>
            <a:off x="2467999" y="45339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E9D9A91E-59D9-4616-ACB4-6A116DFA3B0E}"/>
              </a:ext>
            </a:extLst>
          </p:cNvPr>
          <p:cNvSpPr/>
          <p:nvPr/>
        </p:nvSpPr>
        <p:spPr>
          <a:xfrm>
            <a:off x="7578726" y="4594916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D0DF9AB8-B802-40DC-90C0-94A48390CC0E}"/>
              </a:ext>
            </a:extLst>
          </p:cNvPr>
          <p:cNvSpPr/>
          <p:nvPr/>
        </p:nvSpPr>
        <p:spPr>
          <a:xfrm>
            <a:off x="12004082" y="4518716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22C7FF31-D5F4-483C-B881-39E6AAA9A54A}"/>
              </a:ext>
            </a:extLst>
          </p:cNvPr>
          <p:cNvSpPr/>
          <p:nvPr/>
        </p:nvSpPr>
        <p:spPr>
          <a:xfrm>
            <a:off x="16010961" y="4556816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F03B09D4-1F39-4839-B131-D47A85A160F4}"/>
              </a:ext>
            </a:extLst>
          </p:cNvPr>
          <p:cNvSpPr/>
          <p:nvPr/>
        </p:nvSpPr>
        <p:spPr>
          <a:xfrm>
            <a:off x="2743200" y="60579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dirty="0" err="1">
                <a:solidFill>
                  <a:schemeClr val="tx1"/>
                </a:solidFill>
              </a:rPr>
              <a:t>iz</a:t>
            </a:r>
            <a:r>
              <a:rPr lang="en-SG" sz="4000" dirty="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801BC16A-C404-4811-9DB2-DA38A856AA71}"/>
              </a:ext>
            </a:extLst>
          </p:cNvPr>
          <p:cNvSpPr/>
          <p:nvPr/>
        </p:nvSpPr>
        <p:spPr>
          <a:xfrm>
            <a:off x="8265842" y="60579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dirty="0" err="1">
                <a:solidFill>
                  <a:schemeClr val="tx1"/>
                </a:solidFill>
              </a:rPr>
              <a:t>iz</a:t>
            </a:r>
            <a:r>
              <a:rPr lang="en-SG" sz="4000" dirty="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691AF217-8F7B-4805-92E8-0C78FBCEB478}"/>
              </a:ext>
            </a:extLst>
          </p:cNvPr>
          <p:cNvSpPr/>
          <p:nvPr/>
        </p:nvSpPr>
        <p:spPr>
          <a:xfrm>
            <a:off x="12468787" y="6036161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dirty="0" err="1">
                <a:solidFill>
                  <a:schemeClr val="tx1"/>
                </a:solidFill>
              </a:rPr>
              <a:t>iz</a:t>
            </a:r>
            <a:r>
              <a:rPr lang="en-SG" sz="4000" dirty="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F847B860-3801-4BC7-BEEA-A4809A8F5B8B}"/>
              </a:ext>
            </a:extLst>
          </p:cNvPr>
          <p:cNvSpPr/>
          <p:nvPr/>
        </p:nvSpPr>
        <p:spPr>
          <a:xfrm>
            <a:off x="16149125" y="60579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A56F69A4-2D74-4510-B14E-10264D05E0CC}"/>
              </a:ext>
            </a:extLst>
          </p:cNvPr>
          <p:cNvSpPr/>
          <p:nvPr/>
        </p:nvSpPr>
        <p:spPr>
          <a:xfrm>
            <a:off x="2743200" y="7889875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dirty="0" err="1">
                <a:solidFill>
                  <a:schemeClr val="tx1"/>
                </a:solidFill>
              </a:rPr>
              <a:t>iz</a:t>
            </a:r>
            <a:r>
              <a:rPr lang="en-SG" sz="4000" dirty="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4C38F6F3-7941-4C12-B213-BE20C876C36C}"/>
              </a:ext>
            </a:extLst>
          </p:cNvPr>
          <p:cNvSpPr/>
          <p:nvPr/>
        </p:nvSpPr>
        <p:spPr>
          <a:xfrm>
            <a:off x="8246038" y="7842045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24FA021A-31EE-466C-90C9-D793C49A352F}"/>
              </a:ext>
            </a:extLst>
          </p:cNvPr>
          <p:cNvSpPr/>
          <p:nvPr/>
        </p:nvSpPr>
        <p:spPr>
          <a:xfrm>
            <a:off x="12598883" y="7868653"/>
            <a:ext cx="1189601" cy="5907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dirty="0" err="1">
                <a:solidFill>
                  <a:schemeClr val="tx1"/>
                </a:solidFill>
              </a:rPr>
              <a:t>iz</a:t>
            </a:r>
            <a:r>
              <a:rPr lang="en-SG" sz="4000" dirty="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80EEBF52-F426-42FF-A319-373EADEA0773}"/>
              </a:ext>
            </a:extLst>
          </p:cNvPr>
          <p:cNvSpPr/>
          <p:nvPr/>
        </p:nvSpPr>
        <p:spPr>
          <a:xfrm>
            <a:off x="16605761" y="7889875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B475A545-05FB-46B3-A3F2-25666C85AB1F}"/>
              </a:ext>
            </a:extLst>
          </p:cNvPr>
          <p:cNvSpPr/>
          <p:nvPr/>
        </p:nvSpPr>
        <p:spPr>
          <a:xfrm>
            <a:off x="6035214" y="2965245"/>
            <a:ext cx="1630312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51B96969-4361-4B15-BECA-94F973FA5FAD}"/>
              </a:ext>
            </a:extLst>
          </p:cNvPr>
          <p:cNvSpPr/>
          <p:nvPr/>
        </p:nvSpPr>
        <p:spPr>
          <a:xfrm>
            <a:off x="14490238" y="4473472"/>
            <a:ext cx="1520723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6770A074-CD56-4F3D-B7F5-77E2FDDD01BA}"/>
              </a:ext>
            </a:extLst>
          </p:cNvPr>
          <p:cNvSpPr/>
          <p:nvPr/>
        </p:nvSpPr>
        <p:spPr>
          <a:xfrm>
            <a:off x="14365118" y="5998368"/>
            <a:ext cx="1645843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34ACE677-5F9E-45D9-A3A0-8A3255D524D3}"/>
              </a:ext>
            </a:extLst>
          </p:cNvPr>
          <p:cNvSpPr/>
          <p:nvPr/>
        </p:nvSpPr>
        <p:spPr>
          <a:xfrm>
            <a:off x="14490238" y="7765844"/>
            <a:ext cx="1927685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33733A12-C6DA-4ED8-AC87-C51FD94E4F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30" y="1874"/>
            <a:ext cx="1463851" cy="14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2D5BE25F-7649-4523-BEE8-B5E7282DD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867931"/>
              </p:ext>
            </p:extLst>
          </p:nvPr>
        </p:nvGraphicFramePr>
        <p:xfrm>
          <a:off x="1240452" y="1035367"/>
          <a:ext cx="15697200" cy="8001000"/>
        </p:xfrm>
        <a:graphic>
          <a:graphicData uri="http://schemas.openxmlformats.org/drawingml/2006/table">
            <a:tbl>
              <a:tblPr>
                <a:solidFill>
                  <a:schemeClr val="bg1"/>
                </a:solidFill>
              </a:tblPr>
              <a:tblGrid>
                <a:gridCol w="3882831">
                  <a:extLst>
                    <a:ext uri="{9D8B030D-6E8A-4147-A177-3AD203B41FA5}">
                      <a16:colId xmlns:a16="http://schemas.microsoft.com/office/drawing/2014/main" val="3240463130"/>
                    </a:ext>
                  </a:extLst>
                </a:gridCol>
                <a:gridCol w="4956428">
                  <a:extLst>
                    <a:ext uri="{9D8B030D-6E8A-4147-A177-3AD203B41FA5}">
                      <a16:colId xmlns:a16="http://schemas.microsoft.com/office/drawing/2014/main" val="425324733"/>
                    </a:ext>
                  </a:extLst>
                </a:gridCol>
                <a:gridCol w="3505141">
                  <a:extLst>
                    <a:ext uri="{9D8B030D-6E8A-4147-A177-3AD203B41FA5}">
                      <a16:colId xmlns:a16="http://schemas.microsoft.com/office/drawing/2014/main" val="93904871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879357910"/>
                    </a:ext>
                  </a:extLst>
                </a:gridCol>
              </a:tblGrid>
              <a:tr h="2083592"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6. A. desks         </a:t>
                      </a: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maps         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</a:t>
                      </a:r>
                      <a:r>
                        <a:rPr lang="en-US" sz="4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plants</a:t>
                      </a:r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    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chairs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20836"/>
                  </a:ext>
                </a:extLst>
              </a:tr>
              <a:tr h="1479352"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7. A. pens     </a:t>
                      </a: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books       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phones        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tables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627668"/>
                  </a:ext>
                </a:extLst>
              </a:tr>
              <a:tr h="1479352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8. A. dips </a:t>
                      </a: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deserts                 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books  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camels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2783820"/>
                  </a:ext>
                </a:extLst>
              </a:tr>
              <a:tr h="1479352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9. A. miles </a:t>
                      </a: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attends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drifts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glows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076032"/>
                  </a:ext>
                </a:extLst>
              </a:tr>
              <a:tr h="1479352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10. A. mends  </a:t>
                      </a:r>
                    </a:p>
                  </a:txBody>
                  <a:tcPr marL="280198" marR="215537" marT="215537" marB="215537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develops 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values     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equals</a:t>
                      </a:r>
                    </a:p>
                  </a:txBody>
                  <a:tcPr marL="280198" marR="215537" marT="215537" marB="215537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1344140"/>
                  </a:ext>
                </a:extLst>
              </a:tr>
            </a:tbl>
          </a:graphicData>
        </a:graphic>
      </p:graphicFrame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B125D505-901C-4844-88E5-9C11B6C6B129}"/>
              </a:ext>
            </a:extLst>
          </p:cNvPr>
          <p:cNvSpPr/>
          <p:nvPr/>
        </p:nvSpPr>
        <p:spPr>
          <a:xfrm>
            <a:off x="3657600" y="17145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6B0BB1B4-EA3C-4DEE-AA5A-758B91BDE08F}"/>
              </a:ext>
            </a:extLst>
          </p:cNvPr>
          <p:cNvSpPr/>
          <p:nvPr/>
        </p:nvSpPr>
        <p:spPr>
          <a:xfrm>
            <a:off x="7010400" y="17145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6458CEC9-57AB-48F0-A8E8-8B9AFD109FB2}"/>
              </a:ext>
            </a:extLst>
          </p:cNvPr>
          <p:cNvSpPr/>
          <p:nvPr/>
        </p:nvSpPr>
        <p:spPr>
          <a:xfrm>
            <a:off x="12034897" y="172212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4529508E-18ED-4AFD-BF45-148EC3929872}"/>
              </a:ext>
            </a:extLst>
          </p:cNvPr>
          <p:cNvSpPr/>
          <p:nvPr/>
        </p:nvSpPr>
        <p:spPr>
          <a:xfrm>
            <a:off x="15586698" y="172212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08F24BEE-65B6-4E0B-AD6F-8FA43B5B2C4B}"/>
              </a:ext>
            </a:extLst>
          </p:cNvPr>
          <p:cNvSpPr/>
          <p:nvPr/>
        </p:nvSpPr>
        <p:spPr>
          <a:xfrm>
            <a:off x="13653908" y="1703070"/>
            <a:ext cx="1733789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50E32671-EAA5-46DB-A300-87AA4F72EDA6}"/>
              </a:ext>
            </a:extLst>
          </p:cNvPr>
          <p:cNvSpPr/>
          <p:nvPr/>
        </p:nvSpPr>
        <p:spPr>
          <a:xfrm>
            <a:off x="3429000" y="35433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D62BCF55-C9FE-489E-9303-B94EADE8875F}"/>
              </a:ext>
            </a:extLst>
          </p:cNvPr>
          <p:cNvSpPr/>
          <p:nvPr/>
        </p:nvSpPr>
        <p:spPr>
          <a:xfrm>
            <a:off x="7010400" y="353187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7D2FB5C1-9201-4532-BBD1-579A0E5AD86F}"/>
              </a:ext>
            </a:extLst>
          </p:cNvPr>
          <p:cNvSpPr/>
          <p:nvPr/>
        </p:nvSpPr>
        <p:spPr>
          <a:xfrm>
            <a:off x="12268200" y="35433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4554BEDD-4088-4732-8F32-31C2C24FFA09}"/>
              </a:ext>
            </a:extLst>
          </p:cNvPr>
          <p:cNvSpPr/>
          <p:nvPr/>
        </p:nvSpPr>
        <p:spPr>
          <a:xfrm>
            <a:off x="15498140" y="35433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AD1C15E2-2FE3-4A2D-8463-8F3E67BDF969}"/>
              </a:ext>
            </a:extLst>
          </p:cNvPr>
          <p:cNvSpPr/>
          <p:nvPr/>
        </p:nvSpPr>
        <p:spPr>
          <a:xfrm>
            <a:off x="5276611" y="3525680"/>
            <a:ext cx="1733789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6618186A-C021-466B-B5DA-E1C83B59E5CB}"/>
              </a:ext>
            </a:extLst>
          </p:cNvPr>
          <p:cNvSpPr/>
          <p:nvPr/>
        </p:nvSpPr>
        <p:spPr>
          <a:xfrm>
            <a:off x="3418451" y="50673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AD29CABA-DC2D-4E4B-9F11-ECE9F087E1FE}"/>
              </a:ext>
            </a:extLst>
          </p:cNvPr>
          <p:cNvSpPr/>
          <p:nvPr/>
        </p:nvSpPr>
        <p:spPr>
          <a:xfrm>
            <a:off x="7315200" y="507873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AF6C1EBA-AFB8-4299-A66D-1FAC5FB390C5}"/>
              </a:ext>
            </a:extLst>
          </p:cNvPr>
          <p:cNvSpPr/>
          <p:nvPr/>
        </p:nvSpPr>
        <p:spPr>
          <a:xfrm>
            <a:off x="12034896" y="5023485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8B72C8E4-DE89-4AB1-B2F0-FDB0A73181F6}"/>
              </a:ext>
            </a:extLst>
          </p:cNvPr>
          <p:cNvSpPr/>
          <p:nvPr/>
        </p:nvSpPr>
        <p:spPr>
          <a:xfrm>
            <a:off x="15724818" y="5031104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36CB0FED-1B1B-414D-A98D-07980F5D878F}"/>
              </a:ext>
            </a:extLst>
          </p:cNvPr>
          <p:cNvSpPr/>
          <p:nvPr/>
        </p:nvSpPr>
        <p:spPr>
          <a:xfrm>
            <a:off x="13852909" y="4947761"/>
            <a:ext cx="1733789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00EE744C-7307-4309-9D8D-68D8FC006E68}"/>
              </a:ext>
            </a:extLst>
          </p:cNvPr>
          <p:cNvSpPr/>
          <p:nvPr/>
        </p:nvSpPr>
        <p:spPr>
          <a:xfrm>
            <a:off x="3433822" y="65913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118D84D8-A142-49EE-9ECA-7FB906F01109}"/>
              </a:ext>
            </a:extLst>
          </p:cNvPr>
          <p:cNvSpPr/>
          <p:nvPr/>
        </p:nvSpPr>
        <p:spPr>
          <a:xfrm>
            <a:off x="7315200" y="650367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2C669FB8-085A-4E3C-8B8C-123C7837FF97}"/>
              </a:ext>
            </a:extLst>
          </p:cNvPr>
          <p:cNvSpPr/>
          <p:nvPr/>
        </p:nvSpPr>
        <p:spPr>
          <a:xfrm>
            <a:off x="12123336" y="650367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EF590502-6E14-4326-A679-BB124461D17A}"/>
              </a:ext>
            </a:extLst>
          </p:cNvPr>
          <p:cNvSpPr/>
          <p:nvPr/>
        </p:nvSpPr>
        <p:spPr>
          <a:xfrm>
            <a:off x="15626844" y="6489144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CDFCE12C-B5D4-4A90-8AD7-3215573D137A}"/>
              </a:ext>
            </a:extLst>
          </p:cNvPr>
          <p:cNvSpPr/>
          <p:nvPr/>
        </p:nvSpPr>
        <p:spPr>
          <a:xfrm>
            <a:off x="10262495" y="6426518"/>
            <a:ext cx="1548505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5391B679-C5A7-4AFF-BCF9-70BB6EE9F8C1}"/>
              </a:ext>
            </a:extLst>
          </p:cNvPr>
          <p:cNvSpPr/>
          <p:nvPr/>
        </p:nvSpPr>
        <p:spPr>
          <a:xfrm>
            <a:off x="4013251" y="7991475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EECD442B-BDB1-4402-8E61-E3CB633C8B9D}"/>
              </a:ext>
            </a:extLst>
          </p:cNvPr>
          <p:cNvSpPr/>
          <p:nvPr/>
        </p:nvSpPr>
        <p:spPr>
          <a:xfrm>
            <a:off x="7899451" y="7987665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4EF0DE8C-0886-47B2-94BC-E3F210DEC570}"/>
              </a:ext>
            </a:extLst>
          </p:cNvPr>
          <p:cNvSpPr/>
          <p:nvPr/>
        </p:nvSpPr>
        <p:spPr>
          <a:xfrm>
            <a:off x="12034896" y="802005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D3936BE2-B4EA-459C-8F4F-40B9B0A82388}"/>
              </a:ext>
            </a:extLst>
          </p:cNvPr>
          <p:cNvSpPr/>
          <p:nvPr/>
        </p:nvSpPr>
        <p:spPr>
          <a:xfrm>
            <a:off x="15626845" y="804672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CAF903D5-0454-4BA5-9403-F141B21B26B6}"/>
              </a:ext>
            </a:extLst>
          </p:cNvPr>
          <p:cNvSpPr/>
          <p:nvPr/>
        </p:nvSpPr>
        <p:spPr>
          <a:xfrm>
            <a:off x="5401645" y="7928610"/>
            <a:ext cx="2087869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Logo, company name&#10;&#10;Description automatically generated">
            <a:extLst>
              <a:ext uri="{FF2B5EF4-FFF2-40B4-BE49-F238E27FC236}">
                <a16:creationId xmlns:a16="http://schemas.microsoft.com/office/drawing/2014/main" id="{66F21A51-9D5C-4862-B685-D550DF5B2C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1" y="21861"/>
            <a:ext cx="1002890" cy="10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0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A380DB2C-2635-4DF9-A17B-CD21D3249C01}"/>
              </a:ext>
            </a:extLst>
          </p:cNvPr>
          <p:cNvGraphicFramePr>
            <a:graphicFrameLocks noGrp="1"/>
          </p:cNvGraphicFramePr>
          <p:nvPr/>
        </p:nvGraphicFramePr>
        <p:xfrm>
          <a:off x="762000" y="800100"/>
          <a:ext cx="16764000" cy="9067800"/>
        </p:xfrm>
        <a:graphic>
          <a:graphicData uri="http://schemas.openxmlformats.org/drawingml/2006/table">
            <a:tbl>
              <a:tblPr>
                <a:solidFill>
                  <a:srgbClr val="F2F2F2">
                    <a:alpha val="45098"/>
                  </a:srgbClr>
                </a:solidFill>
              </a:tblPr>
              <a:tblGrid>
                <a:gridCol w="4368735">
                  <a:extLst>
                    <a:ext uri="{9D8B030D-6E8A-4147-A177-3AD203B41FA5}">
                      <a16:colId xmlns:a16="http://schemas.microsoft.com/office/drawing/2014/main" val="3126665620"/>
                    </a:ext>
                  </a:extLst>
                </a:gridCol>
                <a:gridCol w="3937585">
                  <a:extLst>
                    <a:ext uri="{9D8B030D-6E8A-4147-A177-3AD203B41FA5}">
                      <a16:colId xmlns:a16="http://schemas.microsoft.com/office/drawing/2014/main" val="1497002834"/>
                    </a:ext>
                  </a:extLst>
                </a:gridCol>
                <a:gridCol w="5162233">
                  <a:extLst>
                    <a:ext uri="{9D8B030D-6E8A-4147-A177-3AD203B41FA5}">
                      <a16:colId xmlns:a16="http://schemas.microsoft.com/office/drawing/2014/main" val="1653928837"/>
                    </a:ext>
                  </a:extLst>
                </a:gridCol>
                <a:gridCol w="3295447">
                  <a:extLst>
                    <a:ext uri="{9D8B030D-6E8A-4147-A177-3AD203B41FA5}">
                      <a16:colId xmlns:a16="http://schemas.microsoft.com/office/drawing/2014/main" val="3948652873"/>
                    </a:ext>
                  </a:extLst>
                </a:gridCol>
              </a:tblGrid>
              <a:tr h="1813560">
                <a:tc>
                  <a:txBody>
                    <a:bodyPr/>
                    <a:lstStyle/>
                    <a:p>
                      <a:r>
                        <a:rPr lang="en-US" sz="30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11. A. repeats 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classmates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amuses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attacks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79941"/>
                  </a:ext>
                </a:extLst>
              </a:tr>
              <a:tr h="1813560">
                <a:tc>
                  <a:txBody>
                    <a:bodyPr/>
                    <a:lstStyle/>
                    <a:p>
                      <a:r>
                        <a:rPr lang="en-US" sz="30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12. A. humans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dreams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concerts               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songs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594319"/>
                  </a:ext>
                </a:extLst>
              </a:tr>
              <a:tr h="1813560">
                <a:tc>
                  <a:txBody>
                    <a:bodyPr/>
                    <a:lstStyle/>
                    <a:p>
                      <a:r>
                        <a:rPr lang="en-US" sz="30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13. A. manages 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laughs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photographs         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makes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49038"/>
                  </a:ext>
                </a:extLst>
              </a:tr>
              <a:tr h="1813560">
                <a:tc>
                  <a:txBody>
                    <a:bodyPr/>
                    <a:lstStyle/>
                    <a:p>
                      <a:r>
                        <a:rPr lang="en-US" sz="30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14. A. dishes 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oranges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experiences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chores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968272"/>
                  </a:ext>
                </a:extLst>
              </a:tr>
              <a:tr h="1813560">
                <a:tc>
                  <a:txBody>
                    <a:bodyPr/>
                    <a:lstStyle/>
                    <a:p>
                      <a:r>
                        <a:rPr lang="en-US" sz="30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15. A. fills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adds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stirs 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lets</a:t>
                      </a:r>
                    </a:p>
                  </a:txBody>
                  <a:tcPr marL="442351" marR="631930" marT="229793" marB="9478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493362"/>
                  </a:ext>
                </a:extLst>
              </a:tr>
            </a:tbl>
          </a:graphicData>
        </a:graphic>
      </p:graphicFrame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9E20B32A-F2E9-4C7D-AC99-A0D0C67AD0BB}"/>
              </a:ext>
            </a:extLst>
          </p:cNvPr>
          <p:cNvSpPr/>
          <p:nvPr/>
        </p:nvSpPr>
        <p:spPr>
          <a:xfrm>
            <a:off x="3429000" y="10287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948565C3-5508-4C11-8366-49321FFB483B}"/>
              </a:ext>
            </a:extLst>
          </p:cNvPr>
          <p:cNvSpPr/>
          <p:nvPr/>
        </p:nvSpPr>
        <p:spPr>
          <a:xfrm>
            <a:off x="7935349" y="100965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BAB7BD77-6318-4CDA-8ADA-B91474BB3CDF}"/>
              </a:ext>
            </a:extLst>
          </p:cNvPr>
          <p:cNvSpPr/>
          <p:nvPr/>
        </p:nvSpPr>
        <p:spPr>
          <a:xfrm>
            <a:off x="16298299" y="10287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D1351B85-20DF-41E7-B461-79103F0BEAD3}"/>
              </a:ext>
            </a:extLst>
          </p:cNvPr>
          <p:cNvSpPr/>
          <p:nvPr/>
        </p:nvSpPr>
        <p:spPr>
          <a:xfrm>
            <a:off x="9465920" y="1009650"/>
            <a:ext cx="1733789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F20FF7E-6923-4B8E-868B-3DE39762346C}"/>
              </a:ext>
            </a:extLst>
          </p:cNvPr>
          <p:cNvSpPr/>
          <p:nvPr/>
        </p:nvSpPr>
        <p:spPr>
          <a:xfrm>
            <a:off x="11430000" y="1092993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98748E9-E2D9-4F4B-81B5-0551A0A2F384}"/>
              </a:ext>
            </a:extLst>
          </p:cNvPr>
          <p:cNvSpPr/>
          <p:nvPr/>
        </p:nvSpPr>
        <p:spPr>
          <a:xfrm>
            <a:off x="11430000" y="293370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B9AE3ED-4DB0-4B3F-8E74-18547848087E}"/>
              </a:ext>
            </a:extLst>
          </p:cNvPr>
          <p:cNvSpPr/>
          <p:nvPr/>
        </p:nvSpPr>
        <p:spPr>
          <a:xfrm>
            <a:off x="3581400" y="2905125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B077339F-862B-4915-9842-E467E622E9AC}"/>
              </a:ext>
            </a:extLst>
          </p:cNvPr>
          <p:cNvSpPr/>
          <p:nvPr/>
        </p:nvSpPr>
        <p:spPr>
          <a:xfrm>
            <a:off x="7239000" y="2905125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7CEA3ACD-7455-48B8-9AB6-6E3091DF542F}"/>
              </a:ext>
            </a:extLst>
          </p:cNvPr>
          <p:cNvSpPr/>
          <p:nvPr/>
        </p:nvSpPr>
        <p:spPr>
          <a:xfrm>
            <a:off x="16154400" y="2905125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FE9C76E8-515A-4CF7-A1D8-8B7E15E90093}"/>
              </a:ext>
            </a:extLst>
          </p:cNvPr>
          <p:cNvSpPr/>
          <p:nvPr/>
        </p:nvSpPr>
        <p:spPr>
          <a:xfrm>
            <a:off x="9386195" y="2821781"/>
            <a:ext cx="1861806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687C7B59-A65D-4DD9-A5F7-182AD731FEE2}"/>
              </a:ext>
            </a:extLst>
          </p:cNvPr>
          <p:cNvSpPr/>
          <p:nvPr/>
        </p:nvSpPr>
        <p:spPr>
          <a:xfrm>
            <a:off x="11928857" y="4574380"/>
            <a:ext cx="1101343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8D7C7B3F-B69F-4C22-98FE-61DB9F8DC7EC}"/>
              </a:ext>
            </a:extLst>
          </p:cNvPr>
          <p:cNvSpPr/>
          <p:nvPr/>
        </p:nvSpPr>
        <p:spPr>
          <a:xfrm>
            <a:off x="16154400" y="4710112"/>
            <a:ext cx="1101343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A5B91B95-0294-4C5C-B735-2CF4EC6DA047}"/>
              </a:ext>
            </a:extLst>
          </p:cNvPr>
          <p:cNvSpPr/>
          <p:nvPr/>
        </p:nvSpPr>
        <p:spPr>
          <a:xfrm>
            <a:off x="7010400" y="4710112"/>
            <a:ext cx="1101343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FD2ED8D4-CC53-4A96-AD02-DB6DEB1AF8A7}"/>
              </a:ext>
            </a:extLst>
          </p:cNvPr>
          <p:cNvSpPr/>
          <p:nvPr/>
        </p:nvSpPr>
        <p:spPr>
          <a:xfrm>
            <a:off x="3697236" y="4710112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299F3310-4ABB-463F-9D7E-688517580012}"/>
              </a:ext>
            </a:extLst>
          </p:cNvPr>
          <p:cNvSpPr/>
          <p:nvPr/>
        </p:nvSpPr>
        <p:spPr>
          <a:xfrm>
            <a:off x="1755601" y="4626768"/>
            <a:ext cx="1941635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4041B694-8E92-4FBF-B9ED-7983B5A3216A}"/>
              </a:ext>
            </a:extLst>
          </p:cNvPr>
          <p:cNvSpPr/>
          <p:nvPr/>
        </p:nvSpPr>
        <p:spPr>
          <a:xfrm>
            <a:off x="7289184" y="6524623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097C08A6-64A3-4F0B-BE36-E97ADF86E1FD}"/>
              </a:ext>
            </a:extLst>
          </p:cNvPr>
          <p:cNvSpPr/>
          <p:nvPr/>
        </p:nvSpPr>
        <p:spPr>
          <a:xfrm>
            <a:off x="3276600" y="6505573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734EC677-D970-44AB-93FA-4E9FA4875900}"/>
              </a:ext>
            </a:extLst>
          </p:cNvPr>
          <p:cNvSpPr/>
          <p:nvPr/>
        </p:nvSpPr>
        <p:spPr>
          <a:xfrm>
            <a:off x="11884727" y="6505573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9C59C5EF-D293-49BF-8ADC-F76A6D70FE6A}"/>
              </a:ext>
            </a:extLst>
          </p:cNvPr>
          <p:cNvSpPr/>
          <p:nvPr/>
        </p:nvSpPr>
        <p:spPr>
          <a:xfrm>
            <a:off x="16234670" y="6400799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EA037F5D-FA92-4C0C-B5EA-35BDC14C7450}"/>
              </a:ext>
            </a:extLst>
          </p:cNvPr>
          <p:cNvSpPr/>
          <p:nvPr/>
        </p:nvSpPr>
        <p:spPr>
          <a:xfrm>
            <a:off x="2841009" y="8222453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F53FEC31-C5A4-430B-952F-388B09727827}"/>
              </a:ext>
            </a:extLst>
          </p:cNvPr>
          <p:cNvSpPr/>
          <p:nvPr/>
        </p:nvSpPr>
        <p:spPr>
          <a:xfrm>
            <a:off x="6922142" y="832961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65D397DA-1569-4C1B-AEC1-7634C79F2C04}"/>
              </a:ext>
            </a:extLst>
          </p:cNvPr>
          <p:cNvSpPr/>
          <p:nvPr/>
        </p:nvSpPr>
        <p:spPr>
          <a:xfrm>
            <a:off x="10835199" y="8231975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DE9E48B4-BB1C-4B15-B88A-DC9193D8009F}"/>
              </a:ext>
            </a:extLst>
          </p:cNvPr>
          <p:cNvSpPr/>
          <p:nvPr/>
        </p:nvSpPr>
        <p:spPr>
          <a:xfrm>
            <a:off x="15925800" y="8277224"/>
            <a:ext cx="1101343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8" name="Hình Bầu dục 37">
            <a:extLst>
              <a:ext uri="{FF2B5EF4-FFF2-40B4-BE49-F238E27FC236}">
                <a16:creationId xmlns:a16="http://schemas.microsoft.com/office/drawing/2014/main" id="{263B774C-457B-44D5-A8D0-293398DED43A}"/>
              </a:ext>
            </a:extLst>
          </p:cNvPr>
          <p:cNvSpPr/>
          <p:nvPr/>
        </p:nvSpPr>
        <p:spPr>
          <a:xfrm>
            <a:off x="14329346" y="6472237"/>
            <a:ext cx="1941635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ình Bầu dục 38">
            <a:extLst>
              <a:ext uri="{FF2B5EF4-FFF2-40B4-BE49-F238E27FC236}">
                <a16:creationId xmlns:a16="http://schemas.microsoft.com/office/drawing/2014/main" id="{E772E024-5E68-4E0E-BFC1-283DB4238E48}"/>
              </a:ext>
            </a:extLst>
          </p:cNvPr>
          <p:cNvSpPr/>
          <p:nvPr/>
        </p:nvSpPr>
        <p:spPr>
          <a:xfrm>
            <a:off x="14456125" y="8205786"/>
            <a:ext cx="1469675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Logo, company name&#10;&#10;Description automatically generated">
            <a:extLst>
              <a:ext uri="{FF2B5EF4-FFF2-40B4-BE49-F238E27FC236}">
                <a16:creationId xmlns:a16="http://schemas.microsoft.com/office/drawing/2014/main" id="{7B863A4E-C4E1-418F-A3BF-E655EAC26B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29" y="59116"/>
            <a:ext cx="1033072" cy="10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4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7C486A22-EE7E-4DBE-8AEF-6DB509C20130}"/>
              </a:ext>
            </a:extLst>
          </p:cNvPr>
          <p:cNvGraphicFramePr>
            <a:graphicFrameLocks noGrp="1"/>
          </p:cNvGraphicFramePr>
          <p:nvPr/>
        </p:nvGraphicFramePr>
        <p:xfrm>
          <a:off x="1117920" y="1145820"/>
          <a:ext cx="15943219" cy="79856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010078">
                  <a:extLst>
                    <a:ext uri="{9D8B030D-6E8A-4147-A177-3AD203B41FA5}">
                      <a16:colId xmlns:a16="http://schemas.microsoft.com/office/drawing/2014/main" val="953327506"/>
                    </a:ext>
                  </a:extLst>
                </a:gridCol>
                <a:gridCol w="3833025">
                  <a:extLst>
                    <a:ext uri="{9D8B030D-6E8A-4147-A177-3AD203B41FA5}">
                      <a16:colId xmlns:a16="http://schemas.microsoft.com/office/drawing/2014/main" val="1581834816"/>
                    </a:ext>
                  </a:extLst>
                </a:gridCol>
                <a:gridCol w="4169997">
                  <a:extLst>
                    <a:ext uri="{9D8B030D-6E8A-4147-A177-3AD203B41FA5}">
                      <a16:colId xmlns:a16="http://schemas.microsoft.com/office/drawing/2014/main" val="1320394269"/>
                    </a:ext>
                  </a:extLst>
                </a:gridCol>
                <a:gridCol w="3930119">
                  <a:extLst>
                    <a:ext uri="{9D8B030D-6E8A-4147-A177-3AD203B41FA5}">
                      <a16:colId xmlns:a16="http://schemas.microsoft.com/office/drawing/2014/main" val="1353052646"/>
                    </a:ext>
                  </a:extLst>
                </a:gridCol>
              </a:tblGrid>
              <a:tr h="1597125"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16. A. wants</a:t>
                      </a:r>
                    </a:p>
                  </a:txBody>
                  <a:tcPr marL="176022" marR="251460" marT="50292" marB="377190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books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stops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sends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98175"/>
                  </a:ext>
                </a:extLst>
              </a:tr>
              <a:tr h="1597125"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17. A. books</a:t>
                      </a:r>
                    </a:p>
                  </a:txBody>
                  <a:tcPr marL="176022" marR="251460" marT="50292" marB="377190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dogs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cats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maps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03518"/>
                  </a:ext>
                </a:extLst>
              </a:tr>
              <a:tr h="1597125"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18. A. biscuits</a:t>
                      </a:r>
                    </a:p>
                  </a:txBody>
                  <a:tcPr marL="176022" marR="251460" marT="50292" marB="377190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magazines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newspapers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vegetables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301535"/>
                  </a:ext>
                </a:extLst>
              </a:tr>
              <a:tr h="1597125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19. A. knees </a:t>
                      </a:r>
                    </a:p>
                  </a:txBody>
                  <a:tcPr marL="176022" marR="251460" marT="50292" marB="377190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peas 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trees 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niece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698376"/>
                  </a:ext>
                </a:extLst>
              </a:tr>
              <a:tr h="1597125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20. A. cups </a:t>
                      </a:r>
                    </a:p>
                  </a:txBody>
                  <a:tcPr marL="176022" marR="251460" marT="50292" marB="377190" anchor="ctr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B. stamps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C. books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 dirty="0">
                          <a:solidFill>
                            <a:schemeClr val="tx1"/>
                          </a:solidFill>
                          <a:effectLst/>
                          <a:latin typeface="AvenirNext"/>
                        </a:rPr>
                        <a:t>D. pens</a:t>
                      </a:r>
                    </a:p>
                  </a:txBody>
                  <a:tcPr marL="176022" marR="251460" marT="50292" marB="37719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742441"/>
                  </a:ext>
                </a:extLst>
              </a:tr>
            </a:tbl>
          </a:graphicData>
        </a:graphic>
      </p:graphicFrame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2F45096B-43BC-4D1C-9158-6F53DEF72D45}"/>
              </a:ext>
            </a:extLst>
          </p:cNvPr>
          <p:cNvSpPr/>
          <p:nvPr/>
        </p:nvSpPr>
        <p:spPr>
          <a:xfrm>
            <a:off x="3541780" y="1484466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9AE6426C-A3FE-4B01-BC96-5EB5C009C64F}"/>
              </a:ext>
            </a:extLst>
          </p:cNvPr>
          <p:cNvSpPr/>
          <p:nvPr/>
        </p:nvSpPr>
        <p:spPr>
          <a:xfrm>
            <a:off x="7080883" y="1496962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C8789F95-0492-4CCD-BF54-E54F3AA2BE5D}"/>
              </a:ext>
            </a:extLst>
          </p:cNvPr>
          <p:cNvSpPr/>
          <p:nvPr/>
        </p:nvSpPr>
        <p:spPr>
          <a:xfrm>
            <a:off x="10715121" y="1496962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F12D6C5A-A38C-451E-8720-EDB794D86D14}"/>
              </a:ext>
            </a:extLst>
          </p:cNvPr>
          <p:cNvSpPr/>
          <p:nvPr/>
        </p:nvSpPr>
        <p:spPr>
          <a:xfrm>
            <a:off x="15073783" y="1525536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F1512D8D-F894-4851-B683-DAED8500DDE2}"/>
              </a:ext>
            </a:extLst>
          </p:cNvPr>
          <p:cNvSpPr/>
          <p:nvPr/>
        </p:nvSpPr>
        <p:spPr>
          <a:xfrm>
            <a:off x="13085400" y="1442193"/>
            <a:ext cx="1815769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E51A8E16-49C4-42C5-BE0E-F22008F95FE4}"/>
              </a:ext>
            </a:extLst>
          </p:cNvPr>
          <p:cNvSpPr/>
          <p:nvPr/>
        </p:nvSpPr>
        <p:spPr>
          <a:xfrm>
            <a:off x="3581400" y="3153836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9F413E35-2DAE-4EBE-BA4F-3D8F6EEE1F3E}"/>
              </a:ext>
            </a:extLst>
          </p:cNvPr>
          <p:cNvSpPr/>
          <p:nvPr/>
        </p:nvSpPr>
        <p:spPr>
          <a:xfrm>
            <a:off x="6764799" y="3130199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F21548EA-8829-4C28-98C9-C81197068BBC}"/>
              </a:ext>
            </a:extLst>
          </p:cNvPr>
          <p:cNvSpPr/>
          <p:nvPr/>
        </p:nvSpPr>
        <p:spPr>
          <a:xfrm>
            <a:off x="10458721" y="313156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555F6929-2AE5-4432-B31C-AC0570D82DC6}"/>
              </a:ext>
            </a:extLst>
          </p:cNvPr>
          <p:cNvSpPr/>
          <p:nvPr/>
        </p:nvSpPr>
        <p:spPr>
          <a:xfrm>
            <a:off x="15073783" y="3020859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0F770641-6912-463E-803B-5B9BEC6081F6}"/>
              </a:ext>
            </a:extLst>
          </p:cNvPr>
          <p:cNvSpPr/>
          <p:nvPr/>
        </p:nvSpPr>
        <p:spPr>
          <a:xfrm>
            <a:off x="3871400" y="4604456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A02F4696-3238-4A00-960D-C015297E5DDE}"/>
              </a:ext>
            </a:extLst>
          </p:cNvPr>
          <p:cNvSpPr/>
          <p:nvPr/>
        </p:nvSpPr>
        <p:spPr>
          <a:xfrm>
            <a:off x="7675683" y="4704603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E35DC994-D382-46AA-AE6F-6EB74FCE8728}"/>
              </a:ext>
            </a:extLst>
          </p:cNvPr>
          <p:cNvSpPr/>
          <p:nvPr/>
        </p:nvSpPr>
        <p:spPr>
          <a:xfrm>
            <a:off x="11672134" y="4689568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497F44EA-9C3C-4CD8-93DD-14E5679C79C3}"/>
              </a:ext>
            </a:extLst>
          </p:cNvPr>
          <p:cNvSpPr/>
          <p:nvPr/>
        </p:nvSpPr>
        <p:spPr>
          <a:xfrm>
            <a:off x="15810063" y="4704603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DDBE113A-DC5E-43E8-9789-50C2B2AD4567}"/>
              </a:ext>
            </a:extLst>
          </p:cNvPr>
          <p:cNvSpPr/>
          <p:nvPr/>
        </p:nvSpPr>
        <p:spPr>
          <a:xfrm>
            <a:off x="5172837" y="3130199"/>
            <a:ext cx="1466844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ình Bầu dục 33">
            <a:extLst>
              <a:ext uri="{FF2B5EF4-FFF2-40B4-BE49-F238E27FC236}">
                <a16:creationId xmlns:a16="http://schemas.microsoft.com/office/drawing/2014/main" id="{EF8BD913-1FF8-49EE-885D-1E41EB633CF5}"/>
              </a:ext>
            </a:extLst>
          </p:cNvPr>
          <p:cNvSpPr/>
          <p:nvPr/>
        </p:nvSpPr>
        <p:spPr>
          <a:xfrm>
            <a:off x="1883136" y="4577166"/>
            <a:ext cx="1850663" cy="737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id="{52B8523E-ACFA-4911-AB4E-176D613DB19D}"/>
              </a:ext>
            </a:extLst>
          </p:cNvPr>
          <p:cNvSpPr/>
          <p:nvPr/>
        </p:nvSpPr>
        <p:spPr>
          <a:xfrm>
            <a:off x="3549273" y="6240538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CE6162F5-BCDA-4592-A800-349FCBD2CF33}"/>
              </a:ext>
            </a:extLst>
          </p:cNvPr>
          <p:cNvSpPr/>
          <p:nvPr/>
        </p:nvSpPr>
        <p:spPr>
          <a:xfrm>
            <a:off x="6639680" y="6273308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CBBD046A-FDE6-4AAF-AFC5-BCEF23FE2595}"/>
              </a:ext>
            </a:extLst>
          </p:cNvPr>
          <p:cNvSpPr/>
          <p:nvPr/>
        </p:nvSpPr>
        <p:spPr>
          <a:xfrm>
            <a:off x="10482533" y="6240538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8" name="Hình chữ nhật: Góc Tròn 37">
            <a:extLst>
              <a:ext uri="{FF2B5EF4-FFF2-40B4-BE49-F238E27FC236}">
                <a16:creationId xmlns:a16="http://schemas.microsoft.com/office/drawing/2014/main" id="{CA4470FE-4F49-4207-8C6E-F36F45AF4DAC}"/>
              </a:ext>
            </a:extLst>
          </p:cNvPr>
          <p:cNvSpPr/>
          <p:nvPr/>
        </p:nvSpPr>
        <p:spPr>
          <a:xfrm>
            <a:off x="15073784" y="6273308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9" name="Hình chữ nhật: Góc Tròn 38">
            <a:extLst>
              <a:ext uri="{FF2B5EF4-FFF2-40B4-BE49-F238E27FC236}">
                <a16:creationId xmlns:a16="http://schemas.microsoft.com/office/drawing/2014/main" id="{5CF2198B-4F4D-4DAE-980A-919FACAE16D0}"/>
              </a:ext>
            </a:extLst>
          </p:cNvPr>
          <p:cNvSpPr/>
          <p:nvPr/>
        </p:nvSpPr>
        <p:spPr>
          <a:xfrm>
            <a:off x="3276600" y="7888134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132BAF26-6FF1-4782-B3AE-FE3BD416A2FD}"/>
              </a:ext>
            </a:extLst>
          </p:cNvPr>
          <p:cNvSpPr/>
          <p:nvPr/>
        </p:nvSpPr>
        <p:spPr>
          <a:xfrm>
            <a:off x="7085133" y="7836452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2487611D-F3C2-427F-AAD4-C51FA5D6031C}"/>
              </a:ext>
            </a:extLst>
          </p:cNvPr>
          <p:cNvSpPr/>
          <p:nvPr/>
        </p:nvSpPr>
        <p:spPr>
          <a:xfrm>
            <a:off x="10715121" y="7882174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BCABB798-201B-4473-9DE7-048014DA8F13}"/>
              </a:ext>
            </a:extLst>
          </p:cNvPr>
          <p:cNvSpPr/>
          <p:nvPr/>
        </p:nvSpPr>
        <p:spPr>
          <a:xfrm>
            <a:off x="15073784" y="7836452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3" name="Hình Bầu dục 42">
            <a:extLst>
              <a:ext uri="{FF2B5EF4-FFF2-40B4-BE49-F238E27FC236}">
                <a16:creationId xmlns:a16="http://schemas.microsoft.com/office/drawing/2014/main" id="{A8A93B8E-B72C-4D3B-9E32-19E633DE0A3F}"/>
              </a:ext>
            </a:extLst>
          </p:cNvPr>
          <p:cNvSpPr/>
          <p:nvPr/>
        </p:nvSpPr>
        <p:spPr>
          <a:xfrm>
            <a:off x="13050506" y="6209217"/>
            <a:ext cx="1636121" cy="737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ình Bầu dục 43">
            <a:extLst>
              <a:ext uri="{FF2B5EF4-FFF2-40B4-BE49-F238E27FC236}">
                <a16:creationId xmlns:a16="http://schemas.microsoft.com/office/drawing/2014/main" id="{7BA02417-DDE7-471C-A800-98DCF0D4B2BB}"/>
              </a:ext>
            </a:extLst>
          </p:cNvPr>
          <p:cNvSpPr/>
          <p:nvPr/>
        </p:nvSpPr>
        <p:spPr>
          <a:xfrm>
            <a:off x="13074104" y="7772733"/>
            <a:ext cx="1636121" cy="737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5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id="{F1B1CA7A-9E66-4474-B7DB-5ECE0BEDDFD9}"/>
              </a:ext>
            </a:extLst>
          </p:cNvPr>
          <p:cNvGraphicFramePr>
            <a:graphicFrameLocks noGrp="1"/>
          </p:cNvGraphicFramePr>
          <p:nvPr/>
        </p:nvGraphicFramePr>
        <p:xfrm>
          <a:off x="998256" y="778024"/>
          <a:ext cx="17094199" cy="9085130"/>
        </p:xfrm>
        <a:graphic>
          <a:graphicData uri="http://schemas.openxmlformats.org/drawingml/2006/table">
            <a:tbl>
              <a:tblPr/>
              <a:tblGrid>
                <a:gridCol w="4236300">
                  <a:extLst>
                    <a:ext uri="{9D8B030D-6E8A-4147-A177-3AD203B41FA5}">
                      <a16:colId xmlns:a16="http://schemas.microsoft.com/office/drawing/2014/main" val="2008249758"/>
                    </a:ext>
                  </a:extLst>
                </a:gridCol>
                <a:gridCol w="4236300">
                  <a:extLst>
                    <a:ext uri="{9D8B030D-6E8A-4147-A177-3AD203B41FA5}">
                      <a16:colId xmlns:a16="http://schemas.microsoft.com/office/drawing/2014/main" val="263945079"/>
                    </a:ext>
                  </a:extLst>
                </a:gridCol>
                <a:gridCol w="4385299">
                  <a:extLst>
                    <a:ext uri="{9D8B030D-6E8A-4147-A177-3AD203B41FA5}">
                      <a16:colId xmlns:a16="http://schemas.microsoft.com/office/drawing/2014/main" val="1102948886"/>
                    </a:ext>
                  </a:extLst>
                </a:gridCol>
                <a:gridCol w="4236300">
                  <a:extLst>
                    <a:ext uri="{9D8B030D-6E8A-4147-A177-3AD203B41FA5}">
                      <a16:colId xmlns:a16="http://schemas.microsoft.com/office/drawing/2014/main" val="2683670882"/>
                    </a:ext>
                  </a:extLst>
                </a:gridCol>
              </a:tblGrid>
              <a:tr h="908513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21. A. houses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B. faces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C. hates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D. places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11596"/>
                  </a:ext>
                </a:extLst>
              </a:tr>
              <a:tr h="908513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22. A. schools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B. yards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C. labs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D. seats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37334"/>
                  </a:ext>
                </a:extLst>
              </a:tr>
              <a:tr h="908513"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23.   A. names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B. lives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C. dances               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D. tables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767889"/>
                  </a:ext>
                </a:extLst>
              </a:tr>
              <a:tr h="908513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24.   A. nights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B. days 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C. years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D. weekends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88824"/>
                  </a:ext>
                </a:extLst>
              </a:tr>
              <a:tr h="908513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25.   A. pens 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B. markers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C. books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D. rulers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405593"/>
                  </a:ext>
                </a:extLst>
              </a:tr>
              <a:tr h="908513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26.   A. shakes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B. nods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C. waves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D. bends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334652"/>
                  </a:ext>
                </a:extLst>
              </a:tr>
              <a:tr h="908513"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27.   A. horse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B. tools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C. houses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D. chairs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062716"/>
                  </a:ext>
                </a:extLst>
              </a:tr>
              <a:tr h="908513"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28.   A. faces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B. houses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C. horses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D. tables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879526"/>
                  </a:ext>
                </a:extLst>
              </a:tr>
              <a:tr h="908513"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29.   A. presidents 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B. roofs 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C. caps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D. rulers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847090"/>
                  </a:ext>
                </a:extLst>
              </a:tr>
              <a:tr h="908513"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30.   A. sweets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B. watches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AvenirNext"/>
                        </a:rPr>
                        <a:t>C. dishes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effectLst/>
                          <a:latin typeface="AvenirNext"/>
                        </a:rPr>
                        <a:t>D. boxes</a:t>
                      </a:r>
                    </a:p>
                  </a:txBody>
                  <a:tcPr marL="163467" marR="163467" marT="81734" marB="81734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4113"/>
                  </a:ext>
                </a:extLst>
              </a:tr>
            </a:tbl>
          </a:graphicData>
        </a:graphic>
      </p:graphicFrame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A8D55B73-7362-4135-9FB3-4B03F92B7D85}"/>
              </a:ext>
            </a:extLst>
          </p:cNvPr>
          <p:cNvSpPr/>
          <p:nvPr/>
        </p:nvSpPr>
        <p:spPr>
          <a:xfrm>
            <a:off x="3499779" y="912526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1AA79AFE-FCFF-42AB-BE94-01835642B647}"/>
              </a:ext>
            </a:extLst>
          </p:cNvPr>
          <p:cNvSpPr/>
          <p:nvPr/>
        </p:nvSpPr>
        <p:spPr>
          <a:xfrm>
            <a:off x="6894427" y="888714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F46F8D6A-5BD6-4912-8DFD-8C85BCD1657C}"/>
              </a:ext>
            </a:extLst>
          </p:cNvPr>
          <p:cNvSpPr/>
          <p:nvPr/>
        </p:nvSpPr>
        <p:spPr>
          <a:xfrm>
            <a:off x="11167403" y="941101"/>
            <a:ext cx="1118164" cy="6572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23026068-7BBE-43E0-83FA-E9800A5E758D}"/>
              </a:ext>
            </a:extLst>
          </p:cNvPr>
          <p:cNvSpPr/>
          <p:nvPr/>
        </p:nvSpPr>
        <p:spPr>
          <a:xfrm>
            <a:off x="15715201" y="988726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93F235F3-4EB9-487C-A2E5-7698993BA325}"/>
              </a:ext>
            </a:extLst>
          </p:cNvPr>
          <p:cNvSpPr/>
          <p:nvPr/>
        </p:nvSpPr>
        <p:spPr>
          <a:xfrm>
            <a:off x="9512299" y="881569"/>
            <a:ext cx="1426503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CCFC127A-BDCE-4BF2-87B3-853FEE656400}"/>
              </a:ext>
            </a:extLst>
          </p:cNvPr>
          <p:cNvSpPr/>
          <p:nvPr/>
        </p:nvSpPr>
        <p:spPr>
          <a:xfrm>
            <a:off x="6986922" y="1801762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1EA3CA31-4404-46E6-A0E2-374088833523}"/>
              </a:ext>
            </a:extLst>
          </p:cNvPr>
          <p:cNvSpPr/>
          <p:nvPr/>
        </p:nvSpPr>
        <p:spPr>
          <a:xfrm>
            <a:off x="10834406" y="1801762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40ED2B6B-D489-4CCF-8FB0-829BDF5E84FF}"/>
              </a:ext>
            </a:extLst>
          </p:cNvPr>
          <p:cNvSpPr/>
          <p:nvPr/>
        </p:nvSpPr>
        <p:spPr>
          <a:xfrm>
            <a:off x="15580827" y="1817913"/>
            <a:ext cx="1118164" cy="6572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CCCA6075-9031-44A9-AD5E-4F7DC3451E82}"/>
              </a:ext>
            </a:extLst>
          </p:cNvPr>
          <p:cNvSpPr/>
          <p:nvPr/>
        </p:nvSpPr>
        <p:spPr>
          <a:xfrm>
            <a:off x="13862097" y="1781379"/>
            <a:ext cx="1426503" cy="77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611C5186-347D-4E62-B2BF-E563CA5854FF}"/>
              </a:ext>
            </a:extLst>
          </p:cNvPr>
          <p:cNvSpPr/>
          <p:nvPr/>
        </p:nvSpPr>
        <p:spPr>
          <a:xfrm>
            <a:off x="3495560" y="1858536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81C0FD08-A676-400C-90AB-D2BFFA330C50}"/>
              </a:ext>
            </a:extLst>
          </p:cNvPr>
          <p:cNvSpPr/>
          <p:nvPr/>
        </p:nvSpPr>
        <p:spPr>
          <a:xfrm>
            <a:off x="3495560" y="2804546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3BDBCE00-0C67-48F1-AB3C-D4A4399578D7}"/>
              </a:ext>
            </a:extLst>
          </p:cNvPr>
          <p:cNvSpPr/>
          <p:nvPr/>
        </p:nvSpPr>
        <p:spPr>
          <a:xfrm>
            <a:off x="6620720" y="271481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64D13499-EBFE-49A7-A1C0-46C7DEF00768}"/>
              </a:ext>
            </a:extLst>
          </p:cNvPr>
          <p:cNvSpPr/>
          <p:nvPr/>
        </p:nvSpPr>
        <p:spPr>
          <a:xfrm>
            <a:off x="15526254" y="272452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8D1057DA-7665-4075-9F20-AD4055850052}"/>
              </a:ext>
            </a:extLst>
          </p:cNvPr>
          <p:cNvSpPr/>
          <p:nvPr/>
        </p:nvSpPr>
        <p:spPr>
          <a:xfrm>
            <a:off x="11369715" y="2717883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dirty="0" err="1">
                <a:solidFill>
                  <a:schemeClr val="tx1"/>
                </a:solidFill>
              </a:rPr>
              <a:t>iz</a:t>
            </a:r>
            <a:r>
              <a:rPr lang="en-SG" sz="4000" dirty="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3764D23A-D05F-4259-8C05-C33324F479D0}"/>
              </a:ext>
            </a:extLst>
          </p:cNvPr>
          <p:cNvSpPr/>
          <p:nvPr/>
        </p:nvSpPr>
        <p:spPr>
          <a:xfrm>
            <a:off x="9589375" y="2698131"/>
            <a:ext cx="1780340" cy="745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:a16="http://schemas.microsoft.com/office/drawing/2014/main" id="{7211E87A-3D86-4BDF-B139-6D3A0E4A91FB}"/>
              </a:ext>
            </a:extLst>
          </p:cNvPr>
          <p:cNvSpPr/>
          <p:nvPr/>
        </p:nvSpPr>
        <p:spPr>
          <a:xfrm>
            <a:off x="3462079" y="3557534"/>
            <a:ext cx="1118164" cy="6572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E743078B-DA9C-4DCF-9341-4E0F97AE1089}"/>
              </a:ext>
            </a:extLst>
          </p:cNvPr>
          <p:cNvSpPr/>
          <p:nvPr/>
        </p:nvSpPr>
        <p:spPr>
          <a:xfrm>
            <a:off x="6623297" y="3627858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:a16="http://schemas.microsoft.com/office/drawing/2014/main" id="{8C8948B8-1241-4AD5-B031-57A70E5A2CAE}"/>
              </a:ext>
            </a:extLst>
          </p:cNvPr>
          <p:cNvSpPr/>
          <p:nvPr/>
        </p:nvSpPr>
        <p:spPr>
          <a:xfrm>
            <a:off x="10938802" y="3663839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40727697-C301-42D1-B025-2610C1CD7304}"/>
              </a:ext>
            </a:extLst>
          </p:cNvPr>
          <p:cNvSpPr/>
          <p:nvPr/>
        </p:nvSpPr>
        <p:spPr>
          <a:xfrm>
            <a:off x="16139909" y="3679603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5" name="Hình Bầu dục 34">
            <a:extLst>
              <a:ext uri="{FF2B5EF4-FFF2-40B4-BE49-F238E27FC236}">
                <a16:creationId xmlns:a16="http://schemas.microsoft.com/office/drawing/2014/main" id="{0242BDA0-E109-4065-A997-CBA31A9D4AFC}"/>
              </a:ext>
            </a:extLst>
          </p:cNvPr>
          <p:cNvSpPr/>
          <p:nvPr/>
        </p:nvSpPr>
        <p:spPr>
          <a:xfrm>
            <a:off x="1715220" y="3585674"/>
            <a:ext cx="1780340" cy="745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ình chữ nhật: Góc Tròn 35">
            <a:extLst>
              <a:ext uri="{FF2B5EF4-FFF2-40B4-BE49-F238E27FC236}">
                <a16:creationId xmlns:a16="http://schemas.microsoft.com/office/drawing/2014/main" id="{8E1B82D2-08A2-4911-AB00-81C537A120D5}"/>
              </a:ext>
            </a:extLst>
          </p:cNvPr>
          <p:cNvSpPr/>
          <p:nvPr/>
        </p:nvSpPr>
        <p:spPr>
          <a:xfrm>
            <a:off x="3325333" y="4588458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43F11343-8334-40F3-8C28-C470E01B9131}"/>
              </a:ext>
            </a:extLst>
          </p:cNvPr>
          <p:cNvSpPr/>
          <p:nvPr/>
        </p:nvSpPr>
        <p:spPr>
          <a:xfrm>
            <a:off x="7215520" y="4600153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8" name="Hình chữ nhật: Góc Tròn 37">
            <a:extLst>
              <a:ext uri="{FF2B5EF4-FFF2-40B4-BE49-F238E27FC236}">
                <a16:creationId xmlns:a16="http://schemas.microsoft.com/office/drawing/2014/main" id="{84B8075E-6DB1-492F-9055-2802542481AD}"/>
              </a:ext>
            </a:extLst>
          </p:cNvPr>
          <p:cNvSpPr/>
          <p:nvPr/>
        </p:nvSpPr>
        <p:spPr>
          <a:xfrm>
            <a:off x="11167403" y="4544551"/>
            <a:ext cx="1118164" cy="6572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9" name="Hình chữ nhật: Góc Tròn 38">
            <a:extLst>
              <a:ext uri="{FF2B5EF4-FFF2-40B4-BE49-F238E27FC236}">
                <a16:creationId xmlns:a16="http://schemas.microsoft.com/office/drawing/2014/main" id="{CFC2A354-1225-45D1-8F44-4C662094753C}"/>
              </a:ext>
            </a:extLst>
          </p:cNvPr>
          <p:cNvSpPr/>
          <p:nvPr/>
        </p:nvSpPr>
        <p:spPr>
          <a:xfrm>
            <a:off x="15566681" y="4577123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0" name="Hình Bầu dục 39">
            <a:extLst>
              <a:ext uri="{FF2B5EF4-FFF2-40B4-BE49-F238E27FC236}">
                <a16:creationId xmlns:a16="http://schemas.microsoft.com/office/drawing/2014/main" id="{D0E6A155-FC18-43E3-8823-A826206B49D1}"/>
              </a:ext>
            </a:extLst>
          </p:cNvPr>
          <p:cNvSpPr/>
          <p:nvPr/>
        </p:nvSpPr>
        <p:spPr>
          <a:xfrm>
            <a:off x="9545356" y="4486677"/>
            <a:ext cx="1622047" cy="745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9A3D0612-0254-454F-9EE7-9DAD4EBDA3A8}"/>
              </a:ext>
            </a:extLst>
          </p:cNvPr>
          <p:cNvSpPr/>
          <p:nvPr/>
        </p:nvSpPr>
        <p:spPr>
          <a:xfrm>
            <a:off x="15715200" y="5507052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B5AAF5E6-BBDB-4BED-982D-8D6DD4665C26}"/>
              </a:ext>
            </a:extLst>
          </p:cNvPr>
          <p:cNvSpPr/>
          <p:nvPr/>
        </p:nvSpPr>
        <p:spPr>
          <a:xfrm>
            <a:off x="11183200" y="5538186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2E2A74D3-F4F3-4135-95DF-B014E2252EF5}"/>
              </a:ext>
            </a:extLst>
          </p:cNvPr>
          <p:cNvSpPr/>
          <p:nvPr/>
        </p:nvSpPr>
        <p:spPr>
          <a:xfrm>
            <a:off x="6845496" y="5546163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4" name="Hình chữ nhật: Góc Tròn 43">
            <a:extLst>
              <a:ext uri="{FF2B5EF4-FFF2-40B4-BE49-F238E27FC236}">
                <a16:creationId xmlns:a16="http://schemas.microsoft.com/office/drawing/2014/main" id="{68E46A05-B347-4E26-9255-52EB59B8C08F}"/>
              </a:ext>
            </a:extLst>
          </p:cNvPr>
          <p:cNvSpPr/>
          <p:nvPr/>
        </p:nvSpPr>
        <p:spPr>
          <a:xfrm>
            <a:off x="3531515" y="5459427"/>
            <a:ext cx="1118164" cy="6572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5" name="Hình Bầu dục 44">
            <a:extLst>
              <a:ext uri="{FF2B5EF4-FFF2-40B4-BE49-F238E27FC236}">
                <a16:creationId xmlns:a16="http://schemas.microsoft.com/office/drawing/2014/main" id="{8426EC04-D406-40B0-AF0D-B2B15113F29A}"/>
              </a:ext>
            </a:extLst>
          </p:cNvPr>
          <p:cNvSpPr/>
          <p:nvPr/>
        </p:nvSpPr>
        <p:spPr>
          <a:xfrm>
            <a:off x="1705435" y="5438924"/>
            <a:ext cx="1780340" cy="745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A226504E-0C3B-407B-AE38-C09ADD18167A}"/>
              </a:ext>
            </a:extLst>
          </p:cNvPr>
          <p:cNvSpPr/>
          <p:nvPr/>
        </p:nvSpPr>
        <p:spPr>
          <a:xfrm>
            <a:off x="3485775" y="6344707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18827ABB-A6EE-4AAA-8F8F-27E030409193}"/>
              </a:ext>
            </a:extLst>
          </p:cNvPr>
          <p:cNvSpPr/>
          <p:nvPr/>
        </p:nvSpPr>
        <p:spPr>
          <a:xfrm>
            <a:off x="6894426" y="6352991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:a16="http://schemas.microsoft.com/office/drawing/2014/main" id="{6088293B-D457-4E36-8FC4-E2BE74FBBD1B}"/>
              </a:ext>
            </a:extLst>
          </p:cNvPr>
          <p:cNvSpPr/>
          <p:nvPr/>
        </p:nvSpPr>
        <p:spPr>
          <a:xfrm>
            <a:off x="15526253" y="6368150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0" name="Hình Bầu dục 49">
            <a:extLst>
              <a:ext uri="{FF2B5EF4-FFF2-40B4-BE49-F238E27FC236}">
                <a16:creationId xmlns:a16="http://schemas.microsoft.com/office/drawing/2014/main" id="{DB353F9E-CE5B-413D-8552-0B811B226FF3}"/>
              </a:ext>
            </a:extLst>
          </p:cNvPr>
          <p:cNvSpPr/>
          <p:nvPr/>
        </p:nvSpPr>
        <p:spPr>
          <a:xfrm>
            <a:off x="9512299" y="6352991"/>
            <a:ext cx="1780340" cy="688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ình chữ nhật: Góc Tròn 50">
            <a:extLst>
              <a:ext uri="{FF2B5EF4-FFF2-40B4-BE49-F238E27FC236}">
                <a16:creationId xmlns:a16="http://schemas.microsoft.com/office/drawing/2014/main" id="{B547DA61-D71B-4683-9F30-8171DC67BE34}"/>
              </a:ext>
            </a:extLst>
          </p:cNvPr>
          <p:cNvSpPr/>
          <p:nvPr/>
        </p:nvSpPr>
        <p:spPr>
          <a:xfrm>
            <a:off x="11438731" y="6418844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2" name="Hình chữ nhật: Góc Tròn 51">
            <a:extLst>
              <a:ext uri="{FF2B5EF4-FFF2-40B4-BE49-F238E27FC236}">
                <a16:creationId xmlns:a16="http://schemas.microsoft.com/office/drawing/2014/main" id="{A4B94D12-E17E-4D4D-B347-6CBB8DFFEF81}"/>
              </a:ext>
            </a:extLst>
          </p:cNvPr>
          <p:cNvSpPr/>
          <p:nvPr/>
        </p:nvSpPr>
        <p:spPr>
          <a:xfrm>
            <a:off x="3459904" y="7301936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3" name="Hình chữ nhật: Góc Tròn 52">
            <a:extLst>
              <a:ext uri="{FF2B5EF4-FFF2-40B4-BE49-F238E27FC236}">
                <a16:creationId xmlns:a16="http://schemas.microsoft.com/office/drawing/2014/main" id="{692606FD-65F1-4CA0-8AB4-4D81E4A29B44}"/>
              </a:ext>
            </a:extLst>
          </p:cNvPr>
          <p:cNvSpPr/>
          <p:nvPr/>
        </p:nvSpPr>
        <p:spPr>
          <a:xfrm>
            <a:off x="7144209" y="7301936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5" name="Hình chữ nhật: Góc Tròn 54">
            <a:extLst>
              <a:ext uri="{FF2B5EF4-FFF2-40B4-BE49-F238E27FC236}">
                <a16:creationId xmlns:a16="http://schemas.microsoft.com/office/drawing/2014/main" id="{3061BE93-1180-4B7C-B676-A30AAAC13E86}"/>
              </a:ext>
            </a:extLst>
          </p:cNvPr>
          <p:cNvSpPr/>
          <p:nvPr/>
        </p:nvSpPr>
        <p:spPr>
          <a:xfrm>
            <a:off x="11412203" y="7283027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6" name="Hình chữ nhật: Góc Tròn 55">
            <a:extLst>
              <a:ext uri="{FF2B5EF4-FFF2-40B4-BE49-F238E27FC236}">
                <a16:creationId xmlns:a16="http://schemas.microsoft.com/office/drawing/2014/main" id="{03D758BA-D285-427B-BE21-E260F0022BCB}"/>
              </a:ext>
            </a:extLst>
          </p:cNvPr>
          <p:cNvSpPr/>
          <p:nvPr/>
        </p:nvSpPr>
        <p:spPr>
          <a:xfrm>
            <a:off x="15715200" y="7274189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7" name="Hình Bầu dục 56">
            <a:extLst>
              <a:ext uri="{FF2B5EF4-FFF2-40B4-BE49-F238E27FC236}">
                <a16:creationId xmlns:a16="http://schemas.microsoft.com/office/drawing/2014/main" id="{5CD2FB5C-AEAD-4F7C-B3DE-B80853440B53}"/>
              </a:ext>
            </a:extLst>
          </p:cNvPr>
          <p:cNvSpPr/>
          <p:nvPr/>
        </p:nvSpPr>
        <p:spPr>
          <a:xfrm>
            <a:off x="13800487" y="7195230"/>
            <a:ext cx="1780340" cy="688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ình chữ nhật: Góc Tròn 57">
            <a:extLst>
              <a:ext uri="{FF2B5EF4-FFF2-40B4-BE49-F238E27FC236}">
                <a16:creationId xmlns:a16="http://schemas.microsoft.com/office/drawing/2014/main" id="{4DE8A4AA-56C3-4E44-BCC7-E1B8211C3325}"/>
              </a:ext>
            </a:extLst>
          </p:cNvPr>
          <p:cNvSpPr/>
          <p:nvPr/>
        </p:nvSpPr>
        <p:spPr>
          <a:xfrm>
            <a:off x="4126079" y="8161933"/>
            <a:ext cx="1055521" cy="6572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9" name="Hình chữ nhật: Góc Tròn 58">
            <a:extLst>
              <a:ext uri="{FF2B5EF4-FFF2-40B4-BE49-F238E27FC236}">
                <a16:creationId xmlns:a16="http://schemas.microsoft.com/office/drawing/2014/main" id="{1B678B99-0919-4149-BCF1-C22B4AA24572}"/>
              </a:ext>
            </a:extLst>
          </p:cNvPr>
          <p:cNvSpPr/>
          <p:nvPr/>
        </p:nvSpPr>
        <p:spPr>
          <a:xfrm>
            <a:off x="6912535" y="8161933"/>
            <a:ext cx="1055521" cy="6572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0" name="Hình chữ nhật: Góc Tròn 59">
            <a:extLst>
              <a:ext uri="{FF2B5EF4-FFF2-40B4-BE49-F238E27FC236}">
                <a16:creationId xmlns:a16="http://schemas.microsoft.com/office/drawing/2014/main" id="{A22A532E-771A-432D-8C82-B026EA0C46B2}"/>
              </a:ext>
            </a:extLst>
          </p:cNvPr>
          <p:cNvSpPr/>
          <p:nvPr/>
        </p:nvSpPr>
        <p:spPr>
          <a:xfrm>
            <a:off x="10938802" y="8147210"/>
            <a:ext cx="1055521" cy="6572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1" name="Hình chữ nhật: Góc Tròn 60">
            <a:extLst>
              <a:ext uri="{FF2B5EF4-FFF2-40B4-BE49-F238E27FC236}">
                <a16:creationId xmlns:a16="http://schemas.microsoft.com/office/drawing/2014/main" id="{B329D0B1-67F3-485E-9B90-81859878E48C}"/>
              </a:ext>
            </a:extLst>
          </p:cNvPr>
          <p:cNvSpPr/>
          <p:nvPr/>
        </p:nvSpPr>
        <p:spPr>
          <a:xfrm>
            <a:off x="15740678" y="8220199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>
                <a:solidFill>
                  <a:schemeClr val="tx1"/>
                </a:solidFill>
              </a:rPr>
              <a:t>z/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2" name="Hình Bầu dục 61">
            <a:extLst>
              <a:ext uri="{FF2B5EF4-FFF2-40B4-BE49-F238E27FC236}">
                <a16:creationId xmlns:a16="http://schemas.microsoft.com/office/drawing/2014/main" id="{359D7079-7C18-4C25-9BAE-7F2E1CB32DE4}"/>
              </a:ext>
            </a:extLst>
          </p:cNvPr>
          <p:cNvSpPr/>
          <p:nvPr/>
        </p:nvSpPr>
        <p:spPr>
          <a:xfrm>
            <a:off x="13939287" y="8180719"/>
            <a:ext cx="1780340" cy="688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ình chữ nhật: Góc Tròn 62">
            <a:extLst>
              <a:ext uri="{FF2B5EF4-FFF2-40B4-BE49-F238E27FC236}">
                <a16:creationId xmlns:a16="http://schemas.microsoft.com/office/drawing/2014/main" id="{A3A224F7-0F4C-46B7-AB5C-CE73D39585C9}"/>
              </a:ext>
            </a:extLst>
          </p:cNvPr>
          <p:cNvSpPr/>
          <p:nvPr/>
        </p:nvSpPr>
        <p:spPr>
          <a:xfrm>
            <a:off x="3629640" y="9047213"/>
            <a:ext cx="1055521" cy="6572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s/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4" name="Hình chữ nhật: Góc Tròn 63">
            <a:extLst>
              <a:ext uri="{FF2B5EF4-FFF2-40B4-BE49-F238E27FC236}">
                <a16:creationId xmlns:a16="http://schemas.microsoft.com/office/drawing/2014/main" id="{AD282692-788D-413B-A4BE-59B7267265FC}"/>
              </a:ext>
            </a:extLst>
          </p:cNvPr>
          <p:cNvSpPr/>
          <p:nvPr/>
        </p:nvSpPr>
        <p:spPr>
          <a:xfrm>
            <a:off x="7373255" y="9071025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5" name="Hình chữ nhật: Góc Tròn 64">
            <a:extLst>
              <a:ext uri="{FF2B5EF4-FFF2-40B4-BE49-F238E27FC236}">
                <a16:creationId xmlns:a16="http://schemas.microsoft.com/office/drawing/2014/main" id="{D58A55CB-DBF2-4B45-9E24-2C1EB548D475}"/>
              </a:ext>
            </a:extLst>
          </p:cNvPr>
          <p:cNvSpPr/>
          <p:nvPr/>
        </p:nvSpPr>
        <p:spPr>
          <a:xfrm>
            <a:off x="11369715" y="9160677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6" name="Hình chữ nhật: Góc Tròn 65">
            <a:extLst>
              <a:ext uri="{FF2B5EF4-FFF2-40B4-BE49-F238E27FC236}">
                <a16:creationId xmlns:a16="http://schemas.microsoft.com/office/drawing/2014/main" id="{D94FBD2B-2C9D-415A-8B9D-8E68B1509518}"/>
              </a:ext>
            </a:extLst>
          </p:cNvPr>
          <p:cNvSpPr/>
          <p:nvPr/>
        </p:nvSpPr>
        <p:spPr>
          <a:xfrm>
            <a:off x="15587796" y="9143082"/>
            <a:ext cx="1189601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4000" dirty="0">
                <a:solidFill>
                  <a:schemeClr val="tx1"/>
                </a:solidFill>
              </a:rPr>
              <a:t>/ </a:t>
            </a:r>
            <a:r>
              <a:rPr lang="en-SG" sz="4000" err="1">
                <a:solidFill>
                  <a:schemeClr val="tx1"/>
                </a:solidFill>
              </a:rPr>
              <a:t>iz</a:t>
            </a:r>
            <a:r>
              <a:rPr lang="en-SG" sz="4000">
                <a:solidFill>
                  <a:schemeClr val="tx1"/>
                </a:solidFill>
              </a:rPr>
              <a:t>/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7" name="Hình Bầu dục 66">
            <a:extLst>
              <a:ext uri="{FF2B5EF4-FFF2-40B4-BE49-F238E27FC236}">
                <a16:creationId xmlns:a16="http://schemas.microsoft.com/office/drawing/2014/main" id="{ED799EF5-0D2A-462E-9A02-63C731120ACC}"/>
              </a:ext>
            </a:extLst>
          </p:cNvPr>
          <p:cNvSpPr/>
          <p:nvPr/>
        </p:nvSpPr>
        <p:spPr>
          <a:xfrm>
            <a:off x="1831098" y="9067554"/>
            <a:ext cx="1780340" cy="688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4265279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1028</Words>
  <Application>Microsoft Office PowerPoint</Application>
  <PresentationFormat>Custom</PresentationFormat>
  <Paragraphs>303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Oswald Bold</vt:lpstr>
      <vt:lpstr>Calibri</vt:lpstr>
      <vt:lpstr>Arial</vt:lpstr>
      <vt:lpstr>Times New Roman</vt:lpstr>
      <vt:lpstr>Oswald</vt:lpstr>
      <vt:lpstr>Roboto Black</vt:lpstr>
      <vt:lpstr>Baloo</vt:lpstr>
      <vt:lpstr>Bungee Bold Italics</vt:lpstr>
      <vt:lpstr>DejaVu Serif</vt:lpstr>
      <vt:lpstr>Arial Rounded MT Bold</vt:lpstr>
      <vt:lpstr>AvenirNext</vt:lpstr>
      <vt:lpstr>Adobe Garamond Pro Bold</vt:lpstr>
      <vt:lpstr>Noto Serif Display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 và Màu kem Tạp chí Thẩm mỹ Đầu thập kỉ 90 Bán hàng Thuyết trình</dc:title>
  <dc:creator>HP</dc:creator>
  <cp:lastModifiedBy>user822</cp:lastModifiedBy>
  <cp:revision>14</cp:revision>
  <dcterms:created xsi:type="dcterms:W3CDTF">2006-08-16T00:00:00Z</dcterms:created>
  <dcterms:modified xsi:type="dcterms:W3CDTF">2021-09-16T14:18:37Z</dcterms:modified>
  <dc:identifier>DAEm5C2Ljw8</dc:identifier>
</cp:coreProperties>
</file>