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3"/>
  </p:notesMasterIdLst>
  <p:sldIdLst>
    <p:sldId id="258" r:id="rId2"/>
    <p:sldId id="256" r:id="rId3"/>
    <p:sldId id="282" r:id="rId4"/>
    <p:sldId id="281" r:id="rId5"/>
    <p:sldId id="280" r:id="rId6"/>
    <p:sldId id="278" r:id="rId7"/>
    <p:sldId id="279" r:id="rId8"/>
    <p:sldId id="283" r:id="rId9"/>
    <p:sldId id="269" r:id="rId10"/>
    <p:sldId id="291" r:id="rId11"/>
    <p:sldId id="272" r:id="rId12"/>
    <p:sldId id="270" r:id="rId13"/>
    <p:sldId id="292" r:id="rId14"/>
    <p:sldId id="293" r:id="rId15"/>
    <p:sldId id="294" r:id="rId16"/>
    <p:sldId id="295" r:id="rId17"/>
    <p:sldId id="296" r:id="rId18"/>
    <p:sldId id="285" r:id="rId19"/>
    <p:sldId id="297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307" r:id="rId30"/>
    <p:sldId id="308" r:id="rId31"/>
    <p:sldId id="309" r:id="rId32"/>
    <p:sldId id="310" r:id="rId33"/>
    <p:sldId id="311" r:id="rId34"/>
    <p:sldId id="312" r:id="rId35"/>
    <p:sldId id="313" r:id="rId36"/>
    <p:sldId id="314" r:id="rId37"/>
    <p:sldId id="315" r:id="rId38"/>
    <p:sldId id="316" r:id="rId39"/>
    <p:sldId id="317" r:id="rId40"/>
    <p:sldId id="318" r:id="rId41"/>
    <p:sldId id="319" r:id="rId42"/>
    <p:sldId id="320" r:id="rId43"/>
    <p:sldId id="321" r:id="rId44"/>
    <p:sldId id="322" r:id="rId45"/>
    <p:sldId id="323" r:id="rId46"/>
    <p:sldId id="324" r:id="rId47"/>
    <p:sldId id="325" r:id="rId48"/>
    <p:sldId id="326" r:id="rId49"/>
    <p:sldId id="327" r:id="rId50"/>
    <p:sldId id="328" r:id="rId51"/>
    <p:sldId id="329" r:id="rId52"/>
    <p:sldId id="330" r:id="rId53"/>
    <p:sldId id="331" r:id="rId54"/>
    <p:sldId id="332" r:id="rId55"/>
    <p:sldId id="333" r:id="rId56"/>
    <p:sldId id="284" r:id="rId57"/>
    <p:sldId id="286" r:id="rId58"/>
    <p:sldId id="287" r:id="rId59"/>
    <p:sldId id="288" r:id="rId60"/>
    <p:sldId id="289" r:id="rId61"/>
    <p:sldId id="290" r:id="rId62"/>
  </p:sldIdLst>
  <p:sldSz cx="12192000" cy="6858000"/>
  <p:notesSz cx="6858000" cy="9144000"/>
  <p:embeddedFontLst>
    <p:embeddedFont>
      <p:font typeface=".VnPresent" panose="020B0604020202020204" charset="0"/>
      <p:regular r:id="rId64"/>
    </p:embeddedFont>
    <p:embeddedFont>
      <p:font typeface=".VnVogue" panose="020B0604020202020204" charset="0"/>
      <p:regular r:id="rId65"/>
    </p:embeddedFont>
    <p:embeddedFont>
      <p:font typeface="Calibri" panose="020F0502020204030204" pitchFamily="34" charset="0"/>
      <p:regular r:id="rId66"/>
      <p:bold r:id="rId67"/>
      <p:italic r:id="rId68"/>
      <p:boldItalic r:id="rId69"/>
    </p:embeddedFont>
    <p:embeddedFont>
      <p:font typeface="Calibri Light" panose="020F0302020204030204" pitchFamily="34" charset="0"/>
      <p:regular r:id="rId70"/>
      <p:italic r:id="rId71"/>
    </p:embeddedFont>
    <p:embeddedFont>
      <p:font typeface="League Spartan" panose="020B0604020202020204" charset="0"/>
      <p:regular r:id="rId72"/>
    </p:embeddedFont>
    <p:embeddedFont>
      <p:font typeface="Roboto" pitchFamily="2" charset="0"/>
      <p:regular r:id="rId73"/>
      <p:bold r:id="rId74"/>
      <p:italic r:id="rId75"/>
      <p:boldItalic r:id="rId76"/>
    </p:embeddedFont>
    <p:embeddedFont>
      <p:font typeface="Tropika" panose="020B0604020202020204" charset="0"/>
      <p:regular r:id="rId7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822" initials="u" lastIdx="9" clrIdx="0">
    <p:extLst>
      <p:ext uri="{19B8F6BF-5375-455C-9EA6-DF929625EA0E}">
        <p15:presenceInfo xmlns:p15="http://schemas.microsoft.com/office/powerpoint/2012/main" userId="S::user822@sfzcs.onmicrosoft.com::331031e0-aab3-4edc-875c-fe4ab02327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C6C"/>
    <a:srgbClr val="EC3814"/>
    <a:srgbClr val="80C8A9"/>
    <a:srgbClr val="FEDDCE"/>
    <a:srgbClr val="FDD2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1.fntdata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9.fntdata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7.fntdata"/><Relationship Id="rId75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3.fntdata"/><Relationship Id="rId7" Type="http://schemas.openxmlformats.org/officeDocument/2006/relationships/slide" Target="slides/slide6.xml"/><Relationship Id="rId71" Type="http://schemas.openxmlformats.org/officeDocument/2006/relationships/font" Target="fonts/font8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3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14T21:48:42.792" idx="9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DF8F0-BC73-4A5E-BD33-8207853D00E5}" type="datetimeFigureOut">
              <a:rPr lang="en-US" smtClean="0"/>
              <a:t>04/10/2021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2F1CEF-6779-4A32-A8B2-0F6D48D43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93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4E73A-F172-4AE2-AB50-FE063D8130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484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1620B-E140-4DE5-9E15-274A18A2C8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9147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1620B-E140-4DE5-9E15-274A18A2C8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265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1620B-E140-4DE5-9E15-274A18A2C8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3363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1620B-E140-4DE5-9E15-274A18A2C8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833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1620B-E140-4DE5-9E15-274A18A2C8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2035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1620B-E140-4DE5-9E15-274A18A2C8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6852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1620B-E140-4DE5-9E15-274A18A2C8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3348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1620B-E140-4DE5-9E15-274A18A2C8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5510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1620B-E140-4DE5-9E15-274A18A2C8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257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1620B-E140-4DE5-9E15-274A18A2C8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150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1620B-E140-4DE5-9E15-274A18A2C8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4444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1620B-E140-4DE5-9E15-274A18A2C8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5439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1620B-E140-4DE5-9E15-274A18A2C8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5512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1620B-E140-4DE5-9E15-274A18A2C8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035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1620B-E140-4DE5-9E15-274A18A2C8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6212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1620B-E140-4DE5-9E15-274A18A2C8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444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1620B-E140-4DE5-9E15-274A18A2C8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6585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1620B-E140-4DE5-9E15-274A18A2C8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2133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1620B-E140-4DE5-9E15-274A18A2C8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224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1620B-E140-4DE5-9E15-274A18A2C8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601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1620B-E140-4DE5-9E15-274A18A2C8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268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1620B-E140-4DE5-9E15-274A18A2C8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007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1620B-E140-4DE5-9E15-274A18A2C8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931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1620B-E140-4DE5-9E15-274A18A2C8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059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1620B-E140-4DE5-9E15-274A18A2C8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853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1620B-E140-4DE5-9E15-274A18A2C8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777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D3C31-C5CA-4C6D-AEFF-A7CED20E75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B6133C-8D2E-4D46-A0B6-E96701FC7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B941F-6B58-486F-A9B2-062875340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04/10/2021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5773E-7122-4504-BC49-A95E7F841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70E31-E9F9-460B-B2F1-E68D3E7ED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17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36B9F-D48C-401F-9808-34C8DC3C6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E0389C-CC6E-47A0-8740-77AE91AFB0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E16-7F54-4DD1-A62D-04B95B4C4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04/10/2021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A962B-7DA4-4D04-B95E-6D39FBAC4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2AC89-8F08-498C-B66B-8DB0056F9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51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D0A9F5-C3FD-4236-9F8F-BC8333CFE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889D9D-D2B8-487E-BA7B-494685CD1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92694-FC21-4B79-B3ED-D72E5394D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04/10/2021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6AA55-11D6-464F-AE6D-EA3E8703D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6E0D7-89DF-4FE9-AEFB-BEB758F2C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223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BC21A-1E01-41A1-AF3C-2781A4D36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69916-C782-48DB-A09A-391A70124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81215-EB60-49D7-B3B9-CFCF0203B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04/10/2021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0A0D4-B74B-47FB-A1FF-0997BE332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F09D3-4A05-46E8-9B35-7CADDA667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22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3BB1E-5498-4384-BE03-09187785C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620E0-2C6C-4899-A6CE-E755CEABE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05739-F24E-4489-963D-4ADDC1AE2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04/10/2021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670BC-5556-4C84-8720-D0D3BDB6A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A5394-6EBE-42E4-AC2A-A113BA225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6FADD-29C1-4D2B-AED1-13596C0CF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AA3B6-61EE-43C5-AE61-850647B283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D152E1-73A6-4EE0-A3D7-992CF1357C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7650C1-2D8C-4998-B1BD-39AAEDBF6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04/10/2021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0D6444-B872-4AAC-899D-B08D6AB7A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63B96-CBB0-4B7F-9C32-3DAEA24E7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133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E4763-A9A6-4C56-9BF7-1FC81778F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42A7FB-AFD8-4E2A-9AE6-B24F970CE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7AC5D2-5826-4B65-A117-90C5A8417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C53B37-CF70-4A55-BE49-5FE0DA4D05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0F8428-50C3-4832-9C62-B068EF195F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E4DE8D-2454-4DBB-8040-508DFD969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04/10/2021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3500E5-21FF-4035-A225-602B035BD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359539-6F2C-407B-A2A5-006766CE3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564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8BAE3-6982-4AEB-BF47-3A3243E84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6004F8-4AE3-4E72-BA25-7026FF6DE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04/10/2021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16C8D2-24DE-4E43-B084-C57434504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0632C6-107F-4C98-AC3A-4BFD35D83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321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CBA582-9A6E-406C-B047-3361FB498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04/10/2021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E854AB-1D11-4928-93D2-F68FAFFCE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CEA7A-F6CD-4951-B86C-5ED62EB05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272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79A27-461C-41D3-AA06-604F3F960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5532A-4E1F-41C0-8170-050D49C57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D8D42E-09B4-4299-AB12-00A6B5F4F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36B6B-CE21-45F9-8CAE-6155BA075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04/10/2021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62ECF8-C24C-4BEC-8BCD-4610D648D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44F067-32DF-441F-AD84-9AFB6EC2C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92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FA8CD-1902-4D50-BBD6-7898D283E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0C09FC-0766-4F6D-9B39-523DF4A246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9EC9A7-DD55-4E59-AC4D-2346DAF910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1BAED5-2B21-4F7A-8D8D-F18858385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04/10/2021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BD9EA8-94E1-4948-BEE3-9905B972A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075092-8FC2-4FD9-8776-45AF6613D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99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587B49-7261-4D0B-9B41-90379322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85994-6323-4072-BBEC-D61D25131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58C19-A042-4653-A776-BA2209F51A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FAA8D-9DC6-412B-A42F-B36F67C3FC43}" type="datetimeFigureOut">
              <a:rPr lang="en-US" smtClean="0"/>
              <a:t>04/10/2021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BD445-1488-42ED-9635-33AA9D88C3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4B46B-E1F9-4A9F-8319-CD9ED3CB5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59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riterightwords.com/book-love-reading/" TargetMode="External"/><Relationship Id="rId5" Type="http://schemas.openxmlformats.org/officeDocument/2006/relationships/image" Target="../media/image3.jpg"/><Relationship Id="rId4" Type="http://schemas.openxmlformats.org/officeDocument/2006/relationships/hyperlink" Target="https://www.flickr.com/photos/biagkensiak/26260385176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openxmlformats.org/officeDocument/2006/relationships/image" Target="../media/image25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7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3" Type="http://schemas.microsoft.com/office/2007/relationships/media" Target="../media/media10.mp3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0.png"/><Relationship Id="rId4" Type="http://schemas.openxmlformats.org/officeDocument/2006/relationships/audio" Target="../media/media10.mp3"/><Relationship Id="rId9" Type="http://schemas.openxmlformats.org/officeDocument/2006/relationships/image" Target="../media/image29.svg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4.png"/><Relationship Id="rId3" Type="http://schemas.microsoft.com/office/2007/relationships/media" Target="../media/media12.mp3"/><Relationship Id="rId7" Type="http://schemas.openxmlformats.org/officeDocument/2006/relationships/image" Target="../media/image27.svg"/><Relationship Id="rId12" Type="http://schemas.openxmlformats.org/officeDocument/2006/relationships/hyperlink" Target="https://tophonetics.com/" TargetMode="Externa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0.png"/><Relationship Id="rId4" Type="http://schemas.openxmlformats.org/officeDocument/2006/relationships/audio" Target="../media/media12.mp3"/><Relationship Id="rId9" Type="http://schemas.openxmlformats.org/officeDocument/2006/relationships/image" Target="../media/image29.svg"/><Relationship Id="rId1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svg"/><Relationship Id="rId12" Type="http://schemas.openxmlformats.org/officeDocument/2006/relationships/image" Target="../media/image36.svg"/><Relationship Id="rId17" Type="http://schemas.openxmlformats.org/officeDocument/2006/relationships/image" Target="../media/image14.png"/><Relationship Id="rId2" Type="http://schemas.openxmlformats.org/officeDocument/2006/relationships/audio" Target="../media/media13.mp3"/><Relationship Id="rId16" Type="http://schemas.openxmlformats.org/officeDocument/2006/relationships/image" Target="../media/image40.svg"/><Relationship Id="rId1" Type="http://schemas.microsoft.com/office/2007/relationships/media" Target="../media/media13.mp3"/><Relationship Id="rId6" Type="http://schemas.openxmlformats.org/officeDocument/2006/relationships/image" Target="../media/image28.png"/><Relationship Id="rId11" Type="http://schemas.openxmlformats.org/officeDocument/2006/relationships/image" Target="../media/image35.png"/><Relationship Id="rId5" Type="http://schemas.openxmlformats.org/officeDocument/2006/relationships/image" Target="../media/image27.svg"/><Relationship Id="rId15" Type="http://schemas.openxmlformats.org/officeDocument/2006/relationships/image" Target="../media/image39.png"/><Relationship Id="rId10" Type="http://schemas.openxmlformats.org/officeDocument/2006/relationships/hyperlink" Target="https://tophonetics.com/" TargetMode="External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svg"/><Relationship Id="rId12" Type="http://schemas.openxmlformats.org/officeDocument/2006/relationships/image" Target="../media/image14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8.png"/><Relationship Id="rId11" Type="http://schemas.openxmlformats.org/officeDocument/2006/relationships/image" Target="../media/image42.svg"/><Relationship Id="rId5" Type="http://schemas.openxmlformats.org/officeDocument/2006/relationships/image" Target="../media/image27.svg"/><Relationship Id="rId10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4.svg"/><Relationship Id="rId3" Type="http://schemas.microsoft.com/office/2007/relationships/media" Target="../media/media16.mp3"/><Relationship Id="rId7" Type="http://schemas.openxmlformats.org/officeDocument/2006/relationships/image" Target="../media/image27.svg"/><Relationship Id="rId12" Type="http://schemas.openxmlformats.org/officeDocument/2006/relationships/image" Target="../media/image43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0.png"/><Relationship Id="rId4" Type="http://schemas.openxmlformats.org/officeDocument/2006/relationships/audio" Target="../media/media16.mp3"/><Relationship Id="rId9" Type="http://schemas.openxmlformats.org/officeDocument/2006/relationships/image" Target="../media/image29.svg"/><Relationship Id="rId1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svg"/><Relationship Id="rId12" Type="http://schemas.openxmlformats.org/officeDocument/2006/relationships/image" Target="../media/image14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8.png"/><Relationship Id="rId11" Type="http://schemas.openxmlformats.org/officeDocument/2006/relationships/image" Target="../media/image46.svg"/><Relationship Id="rId5" Type="http://schemas.openxmlformats.org/officeDocument/2006/relationships/image" Target="../media/image27.svg"/><Relationship Id="rId10" Type="http://schemas.openxmlformats.org/officeDocument/2006/relationships/image" Target="../media/image45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svg"/><Relationship Id="rId12" Type="http://schemas.openxmlformats.org/officeDocument/2006/relationships/image" Target="../media/image14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8.png"/><Relationship Id="rId11" Type="http://schemas.openxmlformats.org/officeDocument/2006/relationships/image" Target="../media/image48.svg"/><Relationship Id="rId5" Type="http://schemas.openxmlformats.org/officeDocument/2006/relationships/image" Target="../media/image27.svg"/><Relationship Id="rId10" Type="http://schemas.openxmlformats.org/officeDocument/2006/relationships/image" Target="../media/image47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svg"/><Relationship Id="rId12" Type="http://schemas.openxmlformats.org/officeDocument/2006/relationships/image" Target="../media/image14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8.png"/><Relationship Id="rId11" Type="http://schemas.openxmlformats.org/officeDocument/2006/relationships/image" Target="../media/image50.svg"/><Relationship Id="rId5" Type="http://schemas.openxmlformats.org/officeDocument/2006/relationships/image" Target="../media/image27.svg"/><Relationship Id="rId10" Type="http://schemas.openxmlformats.org/officeDocument/2006/relationships/image" Target="../media/image49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svg"/><Relationship Id="rId12" Type="http://schemas.openxmlformats.org/officeDocument/2006/relationships/image" Target="../media/image52.sv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8.png"/><Relationship Id="rId11" Type="http://schemas.openxmlformats.org/officeDocument/2006/relationships/image" Target="../media/image51.png"/><Relationship Id="rId5" Type="http://schemas.openxmlformats.org/officeDocument/2006/relationships/image" Target="../media/image27.svg"/><Relationship Id="rId10" Type="http://schemas.openxmlformats.org/officeDocument/2006/relationships/hyperlink" Target="https://tophonetics.com/" TargetMode="External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microsoft.com/office/2007/relationships/media" Target="../media/media2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0.png"/><Relationship Id="rId2" Type="http://schemas.openxmlformats.org/officeDocument/2006/relationships/audio" Target="../media/media21.mp3"/><Relationship Id="rId16" Type="http://schemas.openxmlformats.org/officeDocument/2006/relationships/image" Target="../media/image14.png"/><Relationship Id="rId1" Type="http://schemas.microsoft.com/office/2007/relationships/media" Target="../media/media21.mp3"/><Relationship Id="rId6" Type="http://schemas.openxmlformats.org/officeDocument/2006/relationships/audio" Target="../media/media23.mp3"/><Relationship Id="rId11" Type="http://schemas.openxmlformats.org/officeDocument/2006/relationships/image" Target="../media/image29.svg"/><Relationship Id="rId5" Type="http://schemas.microsoft.com/office/2007/relationships/media" Target="../media/media23.mp3"/><Relationship Id="rId15" Type="http://schemas.openxmlformats.org/officeDocument/2006/relationships/image" Target="../media/image54.svg"/><Relationship Id="rId10" Type="http://schemas.openxmlformats.org/officeDocument/2006/relationships/image" Target="../media/image28.png"/><Relationship Id="rId4" Type="http://schemas.openxmlformats.org/officeDocument/2006/relationships/audio" Target="../media/media22.mp3"/><Relationship Id="rId9" Type="http://schemas.openxmlformats.org/officeDocument/2006/relationships/image" Target="../media/image27.svg"/><Relationship Id="rId1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sv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55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7.png"/><Relationship Id="rId3" Type="http://schemas.microsoft.com/office/2007/relationships/media" Target="../media/media26.mp3"/><Relationship Id="rId7" Type="http://schemas.openxmlformats.org/officeDocument/2006/relationships/image" Target="../media/image27.svg"/><Relationship Id="rId12" Type="http://schemas.openxmlformats.org/officeDocument/2006/relationships/hyperlink" Target="https://tophonetics.com/" TargetMode="Externa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10" Type="http://schemas.openxmlformats.org/officeDocument/2006/relationships/image" Target="../media/image30.png"/><Relationship Id="rId4" Type="http://schemas.openxmlformats.org/officeDocument/2006/relationships/audio" Target="../media/media26.mp3"/><Relationship Id="rId9" Type="http://schemas.openxmlformats.org/officeDocument/2006/relationships/image" Target="../media/image29.svg"/><Relationship Id="rId14" Type="http://schemas.openxmlformats.org/officeDocument/2006/relationships/image" Target="../media/image5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media" Target="../media/media28.mp3"/><Relationship Id="rId7" Type="http://schemas.openxmlformats.org/officeDocument/2006/relationships/image" Target="../media/image31.sv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4.png"/><Relationship Id="rId4" Type="http://schemas.openxmlformats.org/officeDocument/2006/relationships/audio" Target="../media/media28.mp3"/><Relationship Id="rId9" Type="http://schemas.openxmlformats.org/officeDocument/2006/relationships/image" Target="../media/image60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tophonetics.com/" TargetMode="External"/><Relationship Id="rId3" Type="http://schemas.microsoft.com/office/2007/relationships/media" Target="../media/media30.mp3"/><Relationship Id="rId7" Type="http://schemas.openxmlformats.org/officeDocument/2006/relationships/image" Target="../media/image31.svg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30.pn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2.svg"/><Relationship Id="rId4" Type="http://schemas.openxmlformats.org/officeDocument/2006/relationships/audio" Target="../media/media30.mp3"/><Relationship Id="rId9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media" Target="../media/media32.mp3"/><Relationship Id="rId7" Type="http://schemas.openxmlformats.org/officeDocument/2006/relationships/image" Target="../media/image31.svg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4.png"/><Relationship Id="rId4" Type="http://schemas.openxmlformats.org/officeDocument/2006/relationships/audio" Target="../media/media32.mp3"/><Relationship Id="rId9" Type="http://schemas.openxmlformats.org/officeDocument/2006/relationships/image" Target="../media/image64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66.png"/><Relationship Id="rId18" Type="http://schemas.openxmlformats.org/officeDocument/2006/relationships/image" Target="../media/image33.svg"/><Relationship Id="rId3" Type="http://schemas.openxmlformats.org/officeDocument/2006/relationships/image" Target="../media/image29.svg"/><Relationship Id="rId7" Type="http://schemas.openxmlformats.org/officeDocument/2006/relationships/image" Target="../media/image61.png"/><Relationship Id="rId12" Type="http://schemas.openxmlformats.org/officeDocument/2006/relationships/image" Target="../media/image58.svg"/><Relationship Id="rId17" Type="http://schemas.openxmlformats.org/officeDocument/2006/relationships/image" Target="../media/image32.png"/><Relationship Id="rId2" Type="http://schemas.openxmlformats.org/officeDocument/2006/relationships/image" Target="../media/image28.png"/><Relationship Id="rId16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57.png"/><Relationship Id="rId5" Type="http://schemas.openxmlformats.org/officeDocument/2006/relationships/image" Target="../media/image31.svg"/><Relationship Id="rId15" Type="http://schemas.openxmlformats.org/officeDocument/2006/relationships/image" Target="../media/image67.png"/><Relationship Id="rId10" Type="http://schemas.openxmlformats.org/officeDocument/2006/relationships/image" Target="../media/image60.svg"/><Relationship Id="rId4" Type="http://schemas.openxmlformats.org/officeDocument/2006/relationships/image" Target="../media/image30.png"/><Relationship Id="rId9" Type="http://schemas.openxmlformats.org/officeDocument/2006/relationships/image" Target="../media/image59.png"/><Relationship Id="rId14" Type="http://schemas.openxmlformats.org/officeDocument/2006/relationships/image" Target="../media/image56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2.svg"/><Relationship Id="rId3" Type="http://schemas.openxmlformats.org/officeDocument/2006/relationships/image" Target="../media/image31.svg"/><Relationship Id="rId7" Type="http://schemas.openxmlformats.org/officeDocument/2006/relationships/image" Target="../media/image50.svg"/><Relationship Id="rId12" Type="http://schemas.openxmlformats.org/officeDocument/2006/relationships/image" Target="../media/image41.png"/><Relationship Id="rId2" Type="http://schemas.openxmlformats.org/officeDocument/2006/relationships/image" Target="../media/image30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44.svg"/><Relationship Id="rId5" Type="http://schemas.openxmlformats.org/officeDocument/2006/relationships/image" Target="../media/image52.svg"/><Relationship Id="rId15" Type="http://schemas.openxmlformats.org/officeDocument/2006/relationships/image" Target="../media/image46.svg"/><Relationship Id="rId10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48.svg"/><Relationship Id="rId1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14.png"/><Relationship Id="rId3" Type="http://schemas.microsoft.com/office/2007/relationships/media" Target="../media/media34.mp3"/><Relationship Id="rId7" Type="http://schemas.openxmlformats.org/officeDocument/2006/relationships/image" Target="../media/image71.png"/><Relationship Id="rId12" Type="http://schemas.openxmlformats.org/officeDocument/2006/relationships/image" Target="../media/image76.svg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7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4.svg"/><Relationship Id="rId4" Type="http://schemas.openxmlformats.org/officeDocument/2006/relationships/audio" Target="../media/media34.mp3"/><Relationship Id="rId9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1.png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6" Type="http://schemas.openxmlformats.org/officeDocument/2006/relationships/image" Target="../media/image80.svg"/><Relationship Id="rId11" Type="http://schemas.openxmlformats.org/officeDocument/2006/relationships/image" Target="../media/image14.png"/><Relationship Id="rId5" Type="http://schemas.openxmlformats.org/officeDocument/2006/relationships/image" Target="../media/image79.png"/><Relationship Id="rId10" Type="http://schemas.openxmlformats.org/officeDocument/2006/relationships/image" Target="../media/image84.sv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3" Type="http://schemas.microsoft.com/office/2007/relationships/media" Target="../media/media37.mp3"/><Relationship Id="rId7" Type="http://schemas.openxmlformats.org/officeDocument/2006/relationships/image" Target="../media/image85.png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8.svg"/><Relationship Id="rId4" Type="http://schemas.openxmlformats.org/officeDocument/2006/relationships/audio" Target="../media/media37.mp3"/><Relationship Id="rId9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microsoft.com/office/2007/relationships/media" Target="../media/media39.mp3"/><Relationship Id="rId7" Type="http://schemas.openxmlformats.org/officeDocument/2006/relationships/image" Target="../media/image89.png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2.svg"/><Relationship Id="rId4" Type="http://schemas.openxmlformats.org/officeDocument/2006/relationships/audio" Target="../media/media39.mp3"/><Relationship Id="rId9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notesSlide" Target="../notesSlides/notesSlide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7.png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image" Target="../media/image96.svg"/><Relationship Id="rId11" Type="http://schemas.openxmlformats.org/officeDocument/2006/relationships/image" Target="../media/image14.png"/><Relationship Id="rId5" Type="http://schemas.openxmlformats.org/officeDocument/2006/relationships/image" Target="../media/image95.png"/><Relationship Id="rId10" Type="http://schemas.openxmlformats.org/officeDocument/2006/relationships/image" Target="../media/image100.sv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13" Type="http://schemas.openxmlformats.org/officeDocument/2006/relationships/image" Target="../media/image14.png"/><Relationship Id="rId3" Type="http://schemas.microsoft.com/office/2007/relationships/media" Target="../media/media4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04.svg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openxmlformats.org/officeDocument/2006/relationships/audio" Target="../media/media44.mp3"/><Relationship Id="rId11" Type="http://schemas.openxmlformats.org/officeDocument/2006/relationships/image" Target="../media/image103.png"/><Relationship Id="rId5" Type="http://schemas.microsoft.com/office/2007/relationships/media" Target="../media/media44.mp3"/><Relationship Id="rId10" Type="http://schemas.openxmlformats.org/officeDocument/2006/relationships/image" Target="../media/image102.svg"/><Relationship Id="rId4" Type="http://schemas.openxmlformats.org/officeDocument/2006/relationships/audio" Target="../media/media43.mp3"/><Relationship Id="rId9" Type="http://schemas.openxmlformats.org/officeDocument/2006/relationships/image" Target="../media/image10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microsoft.com/office/2007/relationships/media" Target="../media/media46.mp3"/><Relationship Id="rId7" Type="http://schemas.openxmlformats.org/officeDocument/2006/relationships/hyperlink" Target="https://tophonetics.com/" TargetMode="External"/><Relationship Id="rId12" Type="http://schemas.openxmlformats.org/officeDocument/2006/relationships/image" Target="../media/image14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108.sv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7.png"/><Relationship Id="rId4" Type="http://schemas.openxmlformats.org/officeDocument/2006/relationships/audio" Target="../media/media46.mp3"/><Relationship Id="rId9" Type="http://schemas.openxmlformats.org/officeDocument/2006/relationships/image" Target="../media/image106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microsoft.com/office/2007/relationships/media" Target="../media/media48.mp3"/><Relationship Id="rId7" Type="http://schemas.openxmlformats.org/officeDocument/2006/relationships/hyperlink" Target="https://tophonetics.com/" TargetMode="External"/><Relationship Id="rId12" Type="http://schemas.openxmlformats.org/officeDocument/2006/relationships/image" Target="../media/image14.png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112.sv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11.png"/><Relationship Id="rId4" Type="http://schemas.openxmlformats.org/officeDocument/2006/relationships/audio" Target="../media/media48.mp3"/><Relationship Id="rId9" Type="http://schemas.openxmlformats.org/officeDocument/2006/relationships/image" Target="../media/image110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5.png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image" Target="../media/image114.svg"/><Relationship Id="rId5" Type="http://schemas.openxmlformats.org/officeDocument/2006/relationships/image" Target="../media/image113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8.png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6" Type="http://schemas.microsoft.com/office/2007/relationships/hdphoto" Target="../media/hdphoto3.wdp"/><Relationship Id="rId5" Type="http://schemas.openxmlformats.org/officeDocument/2006/relationships/image" Target="../media/image117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6" Type="http://schemas.microsoft.com/office/2007/relationships/hdphoto" Target="../media/hdphoto4.wdp"/><Relationship Id="rId5" Type="http://schemas.openxmlformats.org/officeDocument/2006/relationships/image" Target="../media/image120.png"/><Relationship Id="rId4" Type="http://schemas.openxmlformats.org/officeDocument/2006/relationships/notesSlide" Target="../notesSlides/notesSlide1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14.png"/><Relationship Id="rId3" Type="http://schemas.microsoft.com/office/2007/relationships/media" Target="../media/media53.mp3"/><Relationship Id="rId7" Type="http://schemas.openxmlformats.org/officeDocument/2006/relationships/image" Target="../media/image79.png"/><Relationship Id="rId12" Type="http://schemas.openxmlformats.org/officeDocument/2006/relationships/image" Target="../media/image124.svg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12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2.svg"/><Relationship Id="rId4" Type="http://schemas.openxmlformats.org/officeDocument/2006/relationships/audio" Target="../media/media53.mp3"/><Relationship Id="rId9" Type="http://schemas.openxmlformats.org/officeDocument/2006/relationships/image" Target="../media/image12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microsoft.com/office/2007/relationships/media" Target="../media/media55.mp3"/><Relationship Id="rId7" Type="http://schemas.openxmlformats.org/officeDocument/2006/relationships/image" Target="../media/image79.png"/><Relationship Id="rId2" Type="http://schemas.openxmlformats.org/officeDocument/2006/relationships/audio" Target="../media/media54.mp3"/><Relationship Id="rId1" Type="http://schemas.microsoft.com/office/2007/relationships/media" Target="../media/media54.mp3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4.png"/><Relationship Id="rId4" Type="http://schemas.openxmlformats.org/officeDocument/2006/relationships/audio" Target="../media/media55.mp3"/><Relationship Id="rId9" Type="http://schemas.openxmlformats.org/officeDocument/2006/relationships/image" Target="../media/image12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3" Type="http://schemas.microsoft.com/office/2007/relationships/media" Target="../media/media57.mp3"/><Relationship Id="rId7" Type="http://schemas.openxmlformats.org/officeDocument/2006/relationships/image" Target="../media/image126.png"/><Relationship Id="rId2" Type="http://schemas.openxmlformats.org/officeDocument/2006/relationships/audio" Target="../media/media56.mp3"/><Relationship Id="rId1" Type="http://schemas.microsoft.com/office/2007/relationships/media" Target="../media/media56.mp3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5.wdp"/><Relationship Id="rId4" Type="http://schemas.openxmlformats.org/officeDocument/2006/relationships/audio" Target="../media/media57.mp3"/><Relationship Id="rId9" Type="http://schemas.openxmlformats.org/officeDocument/2006/relationships/image" Target="../media/image128.pn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media" Target="../media/media59.mp3"/><Relationship Id="rId7" Type="http://schemas.openxmlformats.org/officeDocument/2006/relationships/image" Target="../media/image129.png"/><Relationship Id="rId2" Type="http://schemas.openxmlformats.org/officeDocument/2006/relationships/audio" Target="../media/media58.mp3"/><Relationship Id="rId1" Type="http://schemas.microsoft.com/office/2007/relationships/media" Target="../media/media58.mp3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7.wdp"/><Relationship Id="rId4" Type="http://schemas.openxmlformats.org/officeDocument/2006/relationships/audio" Target="../media/media59.mp3"/><Relationship Id="rId9" Type="http://schemas.openxmlformats.org/officeDocument/2006/relationships/image" Target="../media/image13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135.png"/><Relationship Id="rId3" Type="http://schemas.microsoft.com/office/2007/relationships/media" Target="../media/media61.mp3"/><Relationship Id="rId7" Type="http://schemas.openxmlformats.org/officeDocument/2006/relationships/image" Target="../media/image79.png"/><Relationship Id="rId12" Type="http://schemas.openxmlformats.org/officeDocument/2006/relationships/image" Target="../media/image134.svg"/><Relationship Id="rId2" Type="http://schemas.openxmlformats.org/officeDocument/2006/relationships/audio" Target="../media/media60.mp3"/><Relationship Id="rId1" Type="http://schemas.microsoft.com/office/2007/relationships/media" Target="../media/media60.mp3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13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2.svg"/><Relationship Id="rId4" Type="http://schemas.openxmlformats.org/officeDocument/2006/relationships/audio" Target="../media/media61.mp3"/><Relationship Id="rId9" Type="http://schemas.openxmlformats.org/officeDocument/2006/relationships/image" Target="../media/image131.png"/><Relationship Id="rId14" Type="http://schemas.openxmlformats.org/officeDocument/2006/relationships/image" Target="../media/image1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62.mp3"/><Relationship Id="rId1" Type="http://schemas.microsoft.com/office/2007/relationships/media" Target="../media/media62.mp3"/><Relationship Id="rId6" Type="http://schemas.microsoft.com/office/2007/relationships/hdphoto" Target="../media/hdphoto8.wdp"/><Relationship Id="rId5" Type="http://schemas.openxmlformats.org/officeDocument/2006/relationships/image" Target="../media/image136.png"/><Relationship Id="rId4" Type="http://schemas.openxmlformats.org/officeDocument/2006/relationships/notesSlide" Target="../notesSlides/notesSlide20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7.png"/><Relationship Id="rId2" Type="http://schemas.openxmlformats.org/officeDocument/2006/relationships/audio" Target="../media/media63.mp3"/><Relationship Id="rId1" Type="http://schemas.microsoft.com/office/2007/relationships/media" Target="../media/media63.mp3"/><Relationship Id="rId6" Type="http://schemas.openxmlformats.org/officeDocument/2006/relationships/image" Target="../media/image80.svg"/><Relationship Id="rId11" Type="http://schemas.openxmlformats.org/officeDocument/2006/relationships/image" Target="../media/image14.png"/><Relationship Id="rId5" Type="http://schemas.openxmlformats.org/officeDocument/2006/relationships/image" Target="../media/image79.png"/><Relationship Id="rId10" Type="http://schemas.openxmlformats.org/officeDocument/2006/relationships/image" Target="../media/image140.sv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13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1.png"/><Relationship Id="rId2" Type="http://schemas.openxmlformats.org/officeDocument/2006/relationships/audio" Target="../media/media64.mp3"/><Relationship Id="rId1" Type="http://schemas.microsoft.com/office/2007/relationships/media" Target="../media/media64.mp3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1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65.mp3"/><Relationship Id="rId1" Type="http://schemas.microsoft.com/office/2007/relationships/media" Target="../media/media65.mp3"/><Relationship Id="rId6" Type="http://schemas.openxmlformats.org/officeDocument/2006/relationships/image" Target="../media/image144.png"/><Relationship Id="rId5" Type="http://schemas.openxmlformats.org/officeDocument/2006/relationships/image" Target="../media/image143.jpeg"/><Relationship Id="rId4" Type="http://schemas.openxmlformats.org/officeDocument/2006/relationships/notesSlide" Target="../notesSlides/notesSlide2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66.mp3"/><Relationship Id="rId1" Type="http://schemas.microsoft.com/office/2007/relationships/media" Target="../media/media66.mp3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notesSlide" Target="../notesSlides/notesSlide2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9.svg"/><Relationship Id="rId12" Type="http://schemas.openxmlformats.org/officeDocument/2006/relationships/image" Target="../media/image14.png"/><Relationship Id="rId2" Type="http://schemas.openxmlformats.org/officeDocument/2006/relationships/audio" Target="../media/media67.mp3"/><Relationship Id="rId1" Type="http://schemas.microsoft.com/office/2007/relationships/media" Target="../media/media67.mp3"/><Relationship Id="rId6" Type="http://schemas.openxmlformats.org/officeDocument/2006/relationships/image" Target="../media/image148.png"/><Relationship Id="rId11" Type="http://schemas.openxmlformats.org/officeDocument/2006/relationships/image" Target="../media/image153.svg"/><Relationship Id="rId5" Type="http://schemas.openxmlformats.org/officeDocument/2006/relationships/image" Target="../media/image147.png"/><Relationship Id="rId10" Type="http://schemas.openxmlformats.org/officeDocument/2006/relationships/image" Target="../media/image152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151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8.mp3"/><Relationship Id="rId1" Type="http://schemas.microsoft.com/office/2007/relationships/media" Target="../media/media68.mp3"/><Relationship Id="rId6" Type="http://schemas.openxmlformats.org/officeDocument/2006/relationships/image" Target="../media/image14.png"/><Relationship Id="rId5" Type="http://schemas.openxmlformats.org/officeDocument/2006/relationships/image" Target="../media/image154.jpeg"/><Relationship Id="rId4" Type="http://schemas.openxmlformats.org/officeDocument/2006/relationships/notesSlide" Target="../notesSlides/notesSlide2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69.mp3"/><Relationship Id="rId1" Type="http://schemas.microsoft.com/office/2007/relationships/media" Target="../media/media69.mp3"/><Relationship Id="rId6" Type="http://schemas.openxmlformats.org/officeDocument/2006/relationships/image" Target="../media/image156.svg"/><Relationship Id="rId5" Type="http://schemas.openxmlformats.org/officeDocument/2006/relationships/image" Target="../media/image155.png"/><Relationship Id="rId4" Type="http://schemas.openxmlformats.org/officeDocument/2006/relationships/notesSlide" Target="../notesSlides/notesSlide2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mp3"/><Relationship Id="rId1" Type="http://schemas.microsoft.com/office/2007/relationships/media" Target="../media/media70.mp3"/><Relationship Id="rId5" Type="http://schemas.openxmlformats.org/officeDocument/2006/relationships/image" Target="../media/image14.png"/><Relationship Id="rId4" Type="http://schemas.openxmlformats.org/officeDocument/2006/relationships/image" Target="../media/image157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microsoft.com/office/2007/relationships/hdphoto" Target="../media/hdphoto2.wdp"/><Relationship Id="rId10" Type="http://schemas.openxmlformats.org/officeDocument/2006/relationships/image" Target="../media/image9.sv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A picture containing sky, road, dancer, sport&#10;&#10;Description automatically generated">
            <a:extLst>
              <a:ext uri="{FF2B5EF4-FFF2-40B4-BE49-F238E27FC236}">
                <a16:creationId xmlns:a16="http://schemas.microsoft.com/office/drawing/2014/main" id="{44C5CA3B-D38E-46B2-8D32-EE4DA04AE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43817" y="0"/>
            <a:ext cx="7007849" cy="4646807"/>
          </a:xfrm>
          <a:prstGeom prst="rect">
            <a:avLst/>
          </a:prstGeom>
        </p:spPr>
      </p:pic>
      <p:pic>
        <p:nvPicPr>
          <p:cNvPr id="51" name="Picture 50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5731279F-581A-4444-BE7C-A2FDC465D1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732666" y="-1"/>
            <a:ext cx="6459334" cy="43206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68AC1EC-4737-410D-A996-12A0258DEDF3}"/>
              </a:ext>
            </a:extLst>
          </p:cNvPr>
          <p:cNvSpPr/>
          <p:nvPr/>
        </p:nvSpPr>
        <p:spPr>
          <a:xfrm rot="2680786">
            <a:off x="4086269" y="1410877"/>
            <a:ext cx="4019463" cy="3898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975BBE2-345F-4962-B844-86946F89502F}"/>
              </a:ext>
            </a:extLst>
          </p:cNvPr>
          <p:cNvSpPr/>
          <p:nvPr/>
        </p:nvSpPr>
        <p:spPr>
          <a:xfrm>
            <a:off x="3969359" y="5813990"/>
            <a:ext cx="594804" cy="594804"/>
          </a:xfrm>
          <a:prstGeom prst="ellipse">
            <a:avLst/>
          </a:prstGeom>
          <a:solidFill>
            <a:srgbClr val="80C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B3B51BD-4062-4549-A81C-69A33E0CABFD}"/>
              </a:ext>
            </a:extLst>
          </p:cNvPr>
          <p:cNvSpPr/>
          <p:nvPr/>
        </p:nvSpPr>
        <p:spPr>
          <a:xfrm>
            <a:off x="2712367" y="4808326"/>
            <a:ext cx="594804" cy="594804"/>
          </a:xfrm>
          <a:prstGeom prst="ellipse">
            <a:avLst/>
          </a:prstGeom>
          <a:solidFill>
            <a:srgbClr val="80C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7DCD63E-AE9E-41B2-BF0F-6F2C53D76E6E}"/>
              </a:ext>
            </a:extLst>
          </p:cNvPr>
          <p:cNvSpPr/>
          <p:nvPr/>
        </p:nvSpPr>
        <p:spPr>
          <a:xfrm>
            <a:off x="6934025" y="5813990"/>
            <a:ext cx="594804" cy="594804"/>
          </a:xfrm>
          <a:prstGeom prst="ellipse">
            <a:avLst/>
          </a:prstGeom>
          <a:solidFill>
            <a:srgbClr val="80C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8F0F15E-822B-4850-8231-263A488D4CB8}"/>
              </a:ext>
            </a:extLst>
          </p:cNvPr>
          <p:cNvSpPr/>
          <p:nvPr/>
        </p:nvSpPr>
        <p:spPr>
          <a:xfrm>
            <a:off x="8073031" y="5095703"/>
            <a:ext cx="594804" cy="594804"/>
          </a:xfrm>
          <a:prstGeom prst="ellipse">
            <a:avLst/>
          </a:prstGeom>
          <a:solidFill>
            <a:srgbClr val="80C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79BEDEE-8438-449D-ADE7-AC69F55C6D2B}"/>
              </a:ext>
            </a:extLst>
          </p:cNvPr>
          <p:cNvCxnSpPr>
            <a:cxnSpLocks/>
          </p:cNvCxnSpPr>
          <p:nvPr/>
        </p:nvCxnSpPr>
        <p:spPr>
          <a:xfrm>
            <a:off x="2993292" y="3938956"/>
            <a:ext cx="2243017" cy="222049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F4F00A3-94B1-4E89-8F38-F34DFD88132B}"/>
              </a:ext>
            </a:extLst>
          </p:cNvPr>
          <p:cNvCxnSpPr>
            <a:cxnSpLocks/>
          </p:cNvCxnSpPr>
          <p:nvPr/>
        </p:nvCxnSpPr>
        <p:spPr>
          <a:xfrm flipH="1">
            <a:off x="6299730" y="3806832"/>
            <a:ext cx="2596157" cy="268849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7039CA3-E172-46F9-A653-FFEE7187B10A}"/>
              </a:ext>
            </a:extLst>
          </p:cNvPr>
          <p:cNvSpPr txBox="1"/>
          <p:nvPr/>
        </p:nvSpPr>
        <p:spPr>
          <a:xfrm>
            <a:off x="5236309" y="2025943"/>
            <a:ext cx="18873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b="1" dirty="0">
                <a:solidFill>
                  <a:srgbClr val="80C8A9"/>
                </a:solidFill>
              </a:rPr>
              <a:t>UNIT 4</a:t>
            </a:r>
            <a:endParaRPr lang="en-US" sz="4400" b="1" dirty="0">
              <a:solidFill>
                <a:srgbClr val="80C8A9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BA6036-D5B5-4359-8219-FA80E06AE09A}"/>
              </a:ext>
            </a:extLst>
          </p:cNvPr>
          <p:cNvSpPr/>
          <p:nvPr/>
        </p:nvSpPr>
        <p:spPr>
          <a:xfrm rot="2829175">
            <a:off x="5493234" y="5021196"/>
            <a:ext cx="329145" cy="329145"/>
          </a:xfrm>
          <a:prstGeom prst="rect">
            <a:avLst/>
          </a:prstGeom>
          <a:solidFill>
            <a:srgbClr val="80C8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1298C0A-6C65-4492-9F03-2BC7254E830A}"/>
              </a:ext>
            </a:extLst>
          </p:cNvPr>
          <p:cNvSpPr txBox="1"/>
          <p:nvPr/>
        </p:nvSpPr>
        <p:spPr>
          <a:xfrm>
            <a:off x="4448594" y="2836425"/>
            <a:ext cx="34628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b="1" dirty="0"/>
              <a:t>    Festivals &amp;</a:t>
            </a:r>
          </a:p>
          <a:p>
            <a:r>
              <a:rPr lang="en-SG" sz="4400" b="1" dirty="0"/>
              <a:t>    Free time</a:t>
            </a:r>
            <a:endParaRPr lang="en-US" sz="4400" b="1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350C6D2-E057-4A12-9B07-60BC72308711}"/>
              </a:ext>
            </a:extLst>
          </p:cNvPr>
          <p:cNvSpPr/>
          <p:nvPr/>
        </p:nvSpPr>
        <p:spPr>
          <a:xfrm rot="2829175">
            <a:off x="4566433" y="4239536"/>
            <a:ext cx="329145" cy="329145"/>
          </a:xfrm>
          <a:prstGeom prst="rect">
            <a:avLst/>
          </a:prstGeom>
          <a:solidFill>
            <a:srgbClr val="80C8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8615FBE-B2B0-4D8A-B19D-79C740FC0688}"/>
              </a:ext>
            </a:extLst>
          </p:cNvPr>
          <p:cNvSpPr/>
          <p:nvPr/>
        </p:nvSpPr>
        <p:spPr>
          <a:xfrm rot="2829175">
            <a:off x="3687535" y="3325216"/>
            <a:ext cx="329145" cy="329145"/>
          </a:xfrm>
          <a:prstGeom prst="rect">
            <a:avLst/>
          </a:prstGeom>
          <a:solidFill>
            <a:srgbClr val="80C8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599BB15-99C4-4F38-B013-27F495530DDE}"/>
              </a:ext>
            </a:extLst>
          </p:cNvPr>
          <p:cNvSpPr/>
          <p:nvPr/>
        </p:nvSpPr>
        <p:spPr>
          <a:xfrm rot="2829175">
            <a:off x="6367734" y="5298290"/>
            <a:ext cx="329145" cy="329145"/>
          </a:xfrm>
          <a:prstGeom prst="rect">
            <a:avLst/>
          </a:prstGeom>
          <a:solidFill>
            <a:srgbClr val="80C8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88C6845-52B9-4753-967F-CA9B0BCF9FE8}"/>
              </a:ext>
            </a:extLst>
          </p:cNvPr>
          <p:cNvSpPr/>
          <p:nvPr/>
        </p:nvSpPr>
        <p:spPr>
          <a:xfrm rot="2829175">
            <a:off x="7272104" y="4350980"/>
            <a:ext cx="329145" cy="329145"/>
          </a:xfrm>
          <a:prstGeom prst="rect">
            <a:avLst/>
          </a:prstGeom>
          <a:solidFill>
            <a:srgbClr val="80C8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C72DA9C-8F19-4B93-A130-4D5DD37F6E4A}"/>
              </a:ext>
            </a:extLst>
          </p:cNvPr>
          <p:cNvSpPr/>
          <p:nvPr/>
        </p:nvSpPr>
        <p:spPr>
          <a:xfrm rot="2829175">
            <a:off x="8049861" y="3573424"/>
            <a:ext cx="329145" cy="329145"/>
          </a:xfrm>
          <a:prstGeom prst="rect">
            <a:avLst/>
          </a:prstGeom>
          <a:solidFill>
            <a:srgbClr val="80C8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58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1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2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2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2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2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2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2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22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2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10" grpId="0" animBg="1"/>
          <p:bldP spid="11" grpId="0" animBg="1"/>
          <p:bldP spid="28" grpId="0"/>
          <p:bldP spid="3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2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2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2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2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2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22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2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10" grpId="0" animBg="1"/>
          <p:bldP spid="11" grpId="0" animBg="1"/>
          <p:bldP spid="28" grpId="0"/>
          <p:bldP spid="35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953821">
            <a:off x="9485739" y="-549571"/>
            <a:ext cx="3296213" cy="43790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75293" y="4455313"/>
            <a:ext cx="3830411" cy="3637705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1046037" y="-944587"/>
            <a:ext cx="3771900" cy="3771900"/>
            <a:chOff x="0" y="0"/>
            <a:chExt cx="6355080" cy="635508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8732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929562" y="3848481"/>
            <a:ext cx="1770193" cy="17864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7768" y="1639943"/>
            <a:ext cx="2049693" cy="2049693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 rot="1784266">
            <a:off x="9077018" y="4323355"/>
            <a:ext cx="4113655" cy="2167131"/>
            <a:chOff x="0" y="0"/>
            <a:chExt cx="1610360" cy="848360"/>
          </a:xfrm>
        </p:grpSpPr>
        <p:sp>
          <p:nvSpPr>
            <p:cNvPr id="9" name="Freeform 9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238F40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673266" y="2808817"/>
            <a:ext cx="6845470" cy="98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00000"/>
                </a:solidFill>
                <a:latin typeface="League Spartan"/>
              </a:rPr>
              <a:t>VOCABULARY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542889" y="1953783"/>
            <a:ext cx="737576" cy="118963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434854" y="3165815"/>
            <a:ext cx="476823" cy="769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6"/>
          <a:srcRect l="6840" t="802"/>
          <a:stretch/>
        </p:blipFill>
        <p:spPr>
          <a:xfrm>
            <a:off x="1265836" y="965200"/>
            <a:ext cx="7785843" cy="589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656" y="76201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.VnPresent" panose="020B7200000000000000" pitchFamily="34" charset="0"/>
              </a:rPr>
              <a:t>Adverbs of Frequency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93643" y="166718"/>
            <a:ext cx="472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933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33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933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933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endParaRPr lang="en-US" sz="2933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51679" y="1447800"/>
            <a:ext cx="2082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933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endParaRPr lang="en-US" sz="2933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lway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605590" y="1568814"/>
            <a:ext cx="270933" cy="2709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29600" y="2260600"/>
            <a:ext cx="30480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 err="1">
                <a:solidFill>
                  <a:srgbClr val="2505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933" b="1" dirty="0">
                <a:solidFill>
                  <a:srgbClr val="2505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2505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endParaRPr lang="en-US" sz="2933" b="1" dirty="0">
              <a:solidFill>
                <a:srgbClr val="2505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usuall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605590" y="2432410"/>
            <a:ext cx="270933" cy="2709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16800" y="3101936"/>
            <a:ext cx="30480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93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ofte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741056" y="3358416"/>
            <a:ext cx="270933" cy="2709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02400" y="4162637"/>
            <a:ext cx="30480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Thỉnh</a:t>
            </a:r>
            <a:r>
              <a:rPr lang="en-US" sz="2933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2933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sometime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711076" y="4374272"/>
            <a:ext cx="270933" cy="27093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604774" y="5105400"/>
            <a:ext cx="2421626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Hardly ever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20742" y="5105400"/>
            <a:ext cx="2421626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2933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endParaRPr lang="en-US" sz="2933" b="1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rarely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753964" y="5446266"/>
            <a:ext cx="270933" cy="270933"/>
          </a:xfrm>
          <a:prstGeom prst="rect">
            <a:avLst/>
          </a:prstGeom>
        </p:spPr>
      </p:pic>
      <p:pic>
        <p:nvPicPr>
          <p:cNvPr id="16" name="hardly ever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941595" y="5310799"/>
            <a:ext cx="270933" cy="270933"/>
          </a:xfrm>
          <a:prstGeom prst="rect">
            <a:avLst/>
          </a:prstGeom>
        </p:spPr>
      </p:pic>
      <p:pic>
        <p:nvPicPr>
          <p:cNvPr id="17" name="never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42000" y="6375400"/>
            <a:ext cx="270933" cy="27093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60640" y="6188534"/>
            <a:ext cx="375016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933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933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933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3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98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0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7" grpId="0"/>
      <p:bldP spid="9" grpId="0"/>
      <p:bldP spid="11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859767">
            <a:off x="-577061" y="5446677"/>
            <a:ext cx="2674809" cy="33965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209412">
            <a:off x="252031" y="5960362"/>
            <a:ext cx="934088" cy="96388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570862" y="600503"/>
            <a:ext cx="677762" cy="9236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40869"/>
          <a:stretch>
            <a:fillRect/>
          </a:stretch>
        </p:blipFill>
        <p:spPr>
          <a:xfrm rot="-10800000">
            <a:off x="4035490" y="5819826"/>
            <a:ext cx="677762" cy="54618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881011" y="2609852"/>
            <a:ext cx="4386543" cy="791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4"/>
              </a:lnSpc>
            </a:pPr>
            <a:endParaRPr lang="en-US" sz="3067" dirty="0">
              <a:solidFill>
                <a:srgbClr val="474337"/>
              </a:solidFill>
              <a:latin typeface=".VnVogue" panose="020B7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69706" y="1085253"/>
            <a:ext cx="485596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4" dirty="0">
                <a:latin typeface=".VnVogue" panose="020B7200000000000000" pitchFamily="34" charset="0"/>
              </a:rPr>
              <a:t>Play tennis </a:t>
            </a:r>
            <a:r>
              <a:rPr lang="en-US" sz="5334" dirty="0">
                <a:solidFill>
                  <a:schemeClr val="accent5">
                    <a:lumMod val="75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386251">
            <a:off x="5005992" y="-92374"/>
            <a:ext cx="1190483" cy="1160721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 flipV="1">
            <a:off x="4772104" y="1103821"/>
            <a:ext cx="677762" cy="820451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6193227" y="5696859"/>
            <a:ext cx="677762" cy="923696"/>
          </a:xfrm>
          <a:prstGeom prst="rect">
            <a:avLst/>
          </a:prstGeom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1502168" y="3458433"/>
            <a:ext cx="677762" cy="923696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0466826" y="-107493"/>
            <a:ext cx="677762" cy="923696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330938" y="1188907"/>
            <a:ext cx="2503045" cy="463383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831645" y="2020330"/>
            <a:ext cx="344247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pleɪ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tɛnɪs</a:t>
            </a:r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98901" y="2674666"/>
            <a:ext cx="2723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tennis</a:t>
            </a:r>
          </a:p>
        </p:txBody>
      </p:sp>
      <p:pic>
        <p:nvPicPr>
          <p:cNvPr id="22" name="play tenn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96621" y="1631798"/>
            <a:ext cx="270933" cy="2709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7326" y="4454280"/>
            <a:ext cx="68252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usually plays tennis with his father.</a:t>
            </a:r>
          </a:p>
          <a:p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tennis 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e-usually-plays-tennis-with-h162892467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57761" y="5068407"/>
            <a:ext cx="270933" cy="270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10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6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859767">
            <a:off x="-577061" y="5446677"/>
            <a:ext cx="2674809" cy="33965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209412">
            <a:off x="252031" y="5960362"/>
            <a:ext cx="934088" cy="96388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570862" y="600503"/>
            <a:ext cx="677762" cy="9236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40869"/>
          <a:stretch>
            <a:fillRect/>
          </a:stretch>
        </p:blipFill>
        <p:spPr>
          <a:xfrm rot="-10800000">
            <a:off x="4035490" y="5819826"/>
            <a:ext cx="677762" cy="54618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881011" y="2609852"/>
            <a:ext cx="4386543" cy="791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4"/>
              </a:lnSpc>
            </a:pPr>
            <a:endParaRPr lang="en-US" sz="3067" dirty="0">
              <a:solidFill>
                <a:srgbClr val="474337"/>
              </a:solidFill>
              <a:latin typeface=".VnVogue" panose="020B7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97556" y="640481"/>
            <a:ext cx="382061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4" dirty="0">
                <a:latin typeface=".VnVogue" panose="020B7200000000000000" pitchFamily="34" charset="0"/>
              </a:rPr>
              <a:t>Do yoga </a:t>
            </a:r>
            <a:r>
              <a:rPr lang="en-US" sz="5334" dirty="0">
                <a:solidFill>
                  <a:schemeClr val="accent5">
                    <a:lumMod val="75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386251">
            <a:off x="5005992" y="-92374"/>
            <a:ext cx="1190483" cy="1160721"/>
          </a:xfrm>
          <a:prstGeom prst="rect">
            <a:avLst/>
          </a:prstGeom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1502168" y="3458433"/>
            <a:ext cx="677762" cy="923696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0466826" y="-107493"/>
            <a:ext cx="677762" cy="9236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275695" y="1850361"/>
            <a:ext cx="3442479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067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duː</a:t>
            </a:r>
            <a:r>
              <a:rPr lang="en-US" sz="30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30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jəʊgə</a:t>
            </a:r>
            <a:r>
              <a:rPr lang="en-US" sz="30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33844" y="2785285"/>
            <a:ext cx="2723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yoga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2955" y="1267658"/>
            <a:ext cx="3557077" cy="4266359"/>
          </a:xfrm>
          <a:prstGeom prst="rect">
            <a:avLst/>
          </a:prstGeom>
        </p:spPr>
      </p:pic>
      <p:pic>
        <p:nvPicPr>
          <p:cNvPr id="8" name="Do yog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31124" y="1245144"/>
            <a:ext cx="270933" cy="270933"/>
          </a:xfrm>
          <a:prstGeom prst="rect">
            <a:avLst/>
          </a:prstGeom>
        </p:spPr>
      </p:pic>
      <p:pic>
        <p:nvPicPr>
          <p:cNvPr id="12" name="My-mother-does-yoga-everyday-162892479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66590" y="4932940"/>
            <a:ext cx="270933" cy="2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3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1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7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859767">
            <a:off x="-577061" y="5446677"/>
            <a:ext cx="2674809" cy="33965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209412">
            <a:off x="252031" y="5960362"/>
            <a:ext cx="934088" cy="96388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570862" y="600503"/>
            <a:ext cx="677762" cy="9236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40869"/>
          <a:stretch>
            <a:fillRect/>
          </a:stretch>
        </p:blipFill>
        <p:spPr>
          <a:xfrm rot="-10800000">
            <a:off x="4035490" y="5819826"/>
            <a:ext cx="677762" cy="54618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881011" y="2609852"/>
            <a:ext cx="4386543" cy="791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4"/>
              </a:lnSpc>
            </a:pPr>
            <a:endParaRPr lang="en-US" sz="3067" dirty="0">
              <a:solidFill>
                <a:srgbClr val="474337"/>
              </a:solidFill>
              <a:latin typeface=".VnVogue" panose="020B7200000000000000" pitchFamily="34" charset="0"/>
            </a:endParaRP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386251">
            <a:off x="5005992" y="-92374"/>
            <a:ext cx="1190483" cy="1160721"/>
          </a:xfrm>
          <a:prstGeom prst="rect">
            <a:avLst/>
          </a:prstGeom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1502168" y="3458433"/>
            <a:ext cx="677762" cy="923696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0466826" y="-107493"/>
            <a:ext cx="677762" cy="9236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353043" y="2308911"/>
            <a:ext cx="344247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duː</a:t>
            </a:r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mɑːʃəl</a:t>
            </a:r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ɑːts</a:t>
            </a:r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93489" y="3176001"/>
            <a:ext cx="3772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546648" y="482600"/>
            <a:ext cx="1111801" cy="2007767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72570" y="1769261"/>
            <a:ext cx="1557687" cy="1956279"/>
          </a:xfrm>
          <a:prstGeom prst="rect">
            <a:avLst/>
          </a:prstGeom>
        </p:spPr>
      </p:pic>
      <p:pic>
        <p:nvPicPr>
          <p:cNvPr id="23" name="Picture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553311" y="2882867"/>
            <a:ext cx="1536192" cy="27432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058735" y="1182371"/>
            <a:ext cx="6031095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4" dirty="0">
                <a:latin typeface=".VnVogue" panose="020B7200000000000000" pitchFamily="34" charset="0"/>
              </a:rPr>
              <a:t>Do martial arts </a:t>
            </a:r>
            <a:r>
              <a:rPr lang="en-US" sz="5334" dirty="0">
                <a:solidFill>
                  <a:schemeClr val="accent5">
                    <a:lumMod val="75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pic>
        <p:nvPicPr>
          <p:cNvPr id="4" name="do martial ar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565736" y="2354399"/>
            <a:ext cx="270933" cy="2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6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6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859767">
            <a:off x="-577061" y="5446677"/>
            <a:ext cx="2674809" cy="33965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209412">
            <a:off x="252031" y="5960362"/>
            <a:ext cx="934088" cy="96388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570862" y="600503"/>
            <a:ext cx="677762" cy="9236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40869"/>
          <a:stretch>
            <a:fillRect/>
          </a:stretch>
        </p:blipFill>
        <p:spPr>
          <a:xfrm rot="-10800000">
            <a:off x="4035490" y="5819826"/>
            <a:ext cx="677762" cy="54618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881011" y="2609852"/>
            <a:ext cx="4386543" cy="791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4"/>
              </a:lnSpc>
            </a:pPr>
            <a:endParaRPr lang="en-US" sz="3067" dirty="0">
              <a:solidFill>
                <a:srgbClr val="474337"/>
              </a:solidFill>
              <a:latin typeface=".VnVogue" panose="020B7200000000000000" pitchFamily="34" charset="0"/>
            </a:endParaRP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386251">
            <a:off x="5005992" y="-92374"/>
            <a:ext cx="1190483" cy="1160721"/>
          </a:xfrm>
          <a:prstGeom prst="rect">
            <a:avLst/>
          </a:prstGeom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1837221" y="2422583"/>
            <a:ext cx="677762" cy="923696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0466826" y="-107493"/>
            <a:ext cx="677762" cy="9236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189515" y="2170027"/>
            <a:ext cx="3442479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pleɪ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haɪd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ænd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siːk</a:t>
            </a:r>
            <a:r>
              <a:rPr lang="en-US" sz="30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89514" y="2899587"/>
            <a:ext cx="3235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88001" y="1182489"/>
            <a:ext cx="7049949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4" dirty="0">
                <a:latin typeface=".VnVogue" panose="020B7200000000000000" pitchFamily="34" charset="0"/>
              </a:rPr>
              <a:t>Play hide and seek </a:t>
            </a:r>
            <a:r>
              <a:rPr lang="en-US" sz="5334" dirty="0">
                <a:solidFill>
                  <a:schemeClr val="accent5">
                    <a:lumMod val="75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pic>
        <p:nvPicPr>
          <p:cNvPr id="22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1032" y="1401232"/>
            <a:ext cx="3546968" cy="4254235"/>
          </a:xfrm>
          <a:prstGeom prst="rect">
            <a:avLst/>
          </a:prstGeom>
        </p:spPr>
      </p:pic>
      <p:pic>
        <p:nvPicPr>
          <p:cNvPr id="4" name="Play hide and see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686009" y="2413771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5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859767">
            <a:off x="-577061" y="5446677"/>
            <a:ext cx="2674809" cy="33965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209412">
            <a:off x="252031" y="5960362"/>
            <a:ext cx="934088" cy="96388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570862" y="600503"/>
            <a:ext cx="677762" cy="9236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40869"/>
          <a:stretch>
            <a:fillRect/>
          </a:stretch>
        </p:blipFill>
        <p:spPr>
          <a:xfrm rot="-10800000">
            <a:off x="4035490" y="5819826"/>
            <a:ext cx="677762" cy="54618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881011" y="2609852"/>
            <a:ext cx="4386543" cy="791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4"/>
              </a:lnSpc>
            </a:pPr>
            <a:endParaRPr lang="en-US" sz="3067" dirty="0">
              <a:solidFill>
                <a:srgbClr val="474337"/>
              </a:solidFill>
              <a:latin typeface=".VnVogue" panose="020B7200000000000000" pitchFamily="34" charset="0"/>
            </a:endParaRP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386251">
            <a:off x="5005992" y="-92374"/>
            <a:ext cx="1190483" cy="1160721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6277419" y="1466949"/>
            <a:ext cx="677762" cy="923696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5202968" y="3558123"/>
            <a:ext cx="677762" cy="923696"/>
          </a:xfrm>
          <a:prstGeom prst="rect">
            <a:avLst/>
          </a:prstGeom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1668518" y="2363628"/>
            <a:ext cx="677762" cy="923696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0466826" y="-107493"/>
            <a:ext cx="677762" cy="9236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159636" y="2480529"/>
            <a:ext cx="3442479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0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pleɪ</a:t>
            </a:r>
            <a:r>
              <a:rPr lang="en-US" sz="30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30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hɒpskɒʧ</a:t>
            </a:r>
            <a:r>
              <a:rPr lang="en-US" sz="30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29178" y="3436821"/>
            <a:ext cx="2723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48012" y="1490140"/>
            <a:ext cx="5744070" cy="173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4" dirty="0">
                <a:latin typeface=".VnVogue" panose="020B7200000000000000" pitchFamily="34" charset="0"/>
              </a:rPr>
              <a:t>Play hopscotch </a:t>
            </a:r>
            <a:r>
              <a:rPr lang="en-US" sz="5334" dirty="0">
                <a:solidFill>
                  <a:schemeClr val="accent5">
                    <a:lumMod val="75000"/>
                  </a:schemeClr>
                </a:solidFill>
                <a:latin typeface=".VnVogue" panose="020B7200000000000000" pitchFamily="34" charset="0"/>
              </a:rPr>
              <a:t>(</a:t>
            </a:r>
            <a:r>
              <a:rPr lang="en-US" sz="5334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v)</a:t>
            </a:r>
          </a:p>
        </p:txBody>
      </p:sp>
      <p:pic>
        <p:nvPicPr>
          <p:cNvPr id="22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47895" y="1589916"/>
            <a:ext cx="4228911" cy="3613957"/>
          </a:xfrm>
          <a:prstGeom prst="rect">
            <a:avLst/>
          </a:prstGeom>
        </p:spPr>
      </p:pic>
      <p:pic>
        <p:nvPicPr>
          <p:cNvPr id="4" name="Play hopscotc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518400" y="2486595"/>
            <a:ext cx="270933" cy="270933"/>
          </a:xfrm>
          <a:prstGeom prst="rect">
            <a:avLst/>
          </a:prstGeom>
        </p:spPr>
      </p:pic>
      <p:pic>
        <p:nvPicPr>
          <p:cNvPr id="5" name="She-likes-playing-hopscotch-162892492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17076" y="5499570"/>
            <a:ext cx="270933" cy="2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9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859767">
            <a:off x="-577061" y="5446677"/>
            <a:ext cx="2674809" cy="33965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209412">
            <a:off x="252031" y="5960362"/>
            <a:ext cx="934088" cy="96388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570862" y="600503"/>
            <a:ext cx="677762" cy="9236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40869"/>
          <a:stretch>
            <a:fillRect/>
          </a:stretch>
        </p:blipFill>
        <p:spPr>
          <a:xfrm rot="-10800000">
            <a:off x="4035490" y="5819826"/>
            <a:ext cx="677762" cy="54618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881011" y="2609852"/>
            <a:ext cx="4386543" cy="791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4"/>
              </a:lnSpc>
            </a:pPr>
            <a:endParaRPr lang="en-US" sz="3067" dirty="0">
              <a:solidFill>
                <a:srgbClr val="474337"/>
              </a:solidFill>
              <a:latin typeface=".VnVogue" panose="020B7200000000000000" pitchFamily="34" charset="0"/>
            </a:endParaRP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386251">
            <a:off x="5005992" y="-92374"/>
            <a:ext cx="1190483" cy="1160721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6277419" y="1466949"/>
            <a:ext cx="677762" cy="923696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 flipH="1" flipV="1">
            <a:off x="4897175" y="3084063"/>
            <a:ext cx="614911" cy="838038"/>
          </a:xfrm>
          <a:prstGeom prst="rect">
            <a:avLst/>
          </a:prstGeom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1502168" y="3458433"/>
            <a:ext cx="677762" cy="923696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0466826" y="-107493"/>
            <a:ext cx="677762" cy="9236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298807" y="2616490"/>
            <a:ext cx="3442479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pleɪ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bɑːskɪtˌbɔːl</a:t>
            </a:r>
            <a:r>
              <a:rPr lang="en-US" sz="30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94102" y="3472622"/>
            <a:ext cx="2723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48400" y="1447254"/>
            <a:ext cx="605449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4" dirty="0">
                <a:latin typeface=".VnVogue" panose="020B7200000000000000" pitchFamily="34" charset="0"/>
              </a:rPr>
              <a:t>Play basketball </a:t>
            </a:r>
            <a:r>
              <a:rPr lang="en-US" sz="5334" dirty="0">
                <a:solidFill>
                  <a:schemeClr val="accent5">
                    <a:lumMod val="75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pic>
        <p:nvPicPr>
          <p:cNvPr id="23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95565" y="1583990"/>
            <a:ext cx="2839925" cy="3437125"/>
          </a:xfrm>
          <a:prstGeom prst="rect">
            <a:avLst/>
          </a:prstGeom>
        </p:spPr>
      </p:pic>
      <p:pic>
        <p:nvPicPr>
          <p:cNvPr id="4" name="Play basketba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45895" y="2331992"/>
            <a:ext cx="270933" cy="2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6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859767">
            <a:off x="-577061" y="5446677"/>
            <a:ext cx="2674809" cy="33965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209412">
            <a:off x="252031" y="5960362"/>
            <a:ext cx="934088" cy="96388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570862" y="600503"/>
            <a:ext cx="677762" cy="9236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40869"/>
          <a:stretch>
            <a:fillRect/>
          </a:stretch>
        </p:blipFill>
        <p:spPr>
          <a:xfrm rot="-10800000">
            <a:off x="4035490" y="5819826"/>
            <a:ext cx="677762" cy="54618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881011" y="2609852"/>
            <a:ext cx="4386543" cy="791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4"/>
              </a:lnSpc>
            </a:pPr>
            <a:endParaRPr lang="en-US" sz="3067" dirty="0">
              <a:solidFill>
                <a:srgbClr val="474337"/>
              </a:solidFill>
              <a:latin typeface=".VnVogue" panose="020B7200000000000000" pitchFamily="34" charset="0"/>
            </a:endParaRPr>
          </a:p>
        </p:txBody>
      </p:sp>
      <p:pic>
        <p:nvPicPr>
          <p:cNvPr id="15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5988767" y="954525"/>
            <a:ext cx="677762" cy="923696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5085710" y="3479595"/>
            <a:ext cx="677762" cy="923696"/>
          </a:xfrm>
          <a:prstGeom prst="rect">
            <a:avLst/>
          </a:prstGeom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1502168" y="3458433"/>
            <a:ext cx="677762" cy="923696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0466826" y="-107493"/>
            <a:ext cx="677762" cy="9236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298807" y="3000337"/>
            <a:ext cx="3442479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pleɪ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bædmɪntən</a:t>
            </a:r>
            <a:r>
              <a:rPr lang="en-US" sz="30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90431" y="3739048"/>
            <a:ext cx="3612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51966" y="1727559"/>
            <a:ext cx="6136162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4" dirty="0">
                <a:latin typeface=".VnVogue" panose="020B7200000000000000" pitchFamily="34" charset="0"/>
              </a:rPr>
              <a:t>Play badminton </a:t>
            </a:r>
            <a:r>
              <a:rPr lang="en-US" sz="5334" dirty="0">
                <a:solidFill>
                  <a:schemeClr val="accent5">
                    <a:lumMod val="75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pic>
        <p:nvPicPr>
          <p:cNvPr id="22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98051" y="1353909"/>
            <a:ext cx="3317752" cy="3532203"/>
          </a:xfrm>
          <a:prstGeom prst="rect">
            <a:avLst/>
          </a:prstGeom>
        </p:spPr>
      </p:pic>
      <p:pic>
        <p:nvPicPr>
          <p:cNvPr id="4" name="Play badmint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35768" y="2524174"/>
            <a:ext cx="270933" cy="2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859767">
            <a:off x="-577061" y="5446677"/>
            <a:ext cx="2674809" cy="33965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209412">
            <a:off x="252031" y="5960362"/>
            <a:ext cx="934088" cy="96388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570862" y="600503"/>
            <a:ext cx="677762" cy="9236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40869"/>
          <a:stretch>
            <a:fillRect/>
          </a:stretch>
        </p:blipFill>
        <p:spPr>
          <a:xfrm rot="-10800000">
            <a:off x="4035490" y="5819826"/>
            <a:ext cx="677762" cy="54618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881011" y="2609852"/>
            <a:ext cx="4386543" cy="791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4"/>
              </a:lnSpc>
            </a:pPr>
            <a:endParaRPr lang="en-US" sz="3067" dirty="0">
              <a:solidFill>
                <a:srgbClr val="474337"/>
              </a:solidFill>
              <a:latin typeface=".VnVogue" panose="020B7200000000000000" pitchFamily="34" charset="0"/>
            </a:endParaRPr>
          </a:p>
        </p:txBody>
      </p:sp>
      <p:pic>
        <p:nvPicPr>
          <p:cNvPr id="15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6277419" y="1466949"/>
            <a:ext cx="677762" cy="923696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682654" y="4644731"/>
            <a:ext cx="677762" cy="923696"/>
          </a:xfrm>
          <a:prstGeom prst="rect">
            <a:avLst/>
          </a:prstGeom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1502168" y="3458433"/>
            <a:ext cx="677762" cy="923696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0466826" y="-107493"/>
            <a:ext cx="677762" cy="9236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508823" y="2968007"/>
            <a:ext cx="3442479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gəʊ</a:t>
            </a:r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swɪmɪŋ</a:t>
            </a:r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26796" y="3847783"/>
            <a:ext cx="2723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37663" y="1626911"/>
            <a:ext cx="5384799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4" dirty="0">
                <a:latin typeface=".VnVogue" panose="020B7200000000000000" pitchFamily="34" charset="0"/>
              </a:rPr>
              <a:t>Go swimming </a:t>
            </a:r>
            <a:r>
              <a:rPr lang="en-US" sz="5334" dirty="0">
                <a:solidFill>
                  <a:schemeClr val="accent5">
                    <a:lumMod val="75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pic>
        <p:nvPicPr>
          <p:cNvPr id="22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1535" y="1794856"/>
            <a:ext cx="3736603" cy="2904144"/>
          </a:xfrm>
          <a:prstGeom prst="rect">
            <a:avLst/>
          </a:prstGeom>
        </p:spPr>
      </p:pic>
      <p:pic>
        <p:nvPicPr>
          <p:cNvPr id="4" name="Go swimm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45895" y="2390572"/>
            <a:ext cx="270933" cy="2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5CE42FE-9AA3-46A8-B081-ABD2EE36B96C}"/>
              </a:ext>
            </a:extLst>
          </p:cNvPr>
          <p:cNvSpPr txBox="1"/>
          <p:nvPr/>
        </p:nvSpPr>
        <p:spPr>
          <a:xfrm>
            <a:off x="2796466" y="2063526"/>
            <a:ext cx="62617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600" b="1" dirty="0">
                <a:solidFill>
                  <a:srgbClr val="80C8A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WARM UP</a:t>
            </a:r>
            <a:endParaRPr lang="en-US" sz="9600" b="1" dirty="0">
              <a:solidFill>
                <a:srgbClr val="80C8A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199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859767">
            <a:off x="-577061" y="5446677"/>
            <a:ext cx="2674809" cy="33965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209412">
            <a:off x="252031" y="5960362"/>
            <a:ext cx="934088" cy="96388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570862" y="600503"/>
            <a:ext cx="677762" cy="9236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40869"/>
          <a:stretch>
            <a:fillRect/>
          </a:stretch>
        </p:blipFill>
        <p:spPr>
          <a:xfrm rot="-10800000">
            <a:off x="4035490" y="5819826"/>
            <a:ext cx="677762" cy="54618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881011" y="2609852"/>
            <a:ext cx="4386543" cy="791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4"/>
              </a:lnSpc>
            </a:pPr>
            <a:endParaRPr lang="en-US" sz="3067" dirty="0">
              <a:solidFill>
                <a:srgbClr val="474337"/>
              </a:solidFill>
              <a:latin typeface=".VnVogue" panose="020B7200000000000000" pitchFamily="34" charset="0"/>
            </a:endParaRPr>
          </a:p>
        </p:txBody>
      </p:sp>
      <p:pic>
        <p:nvPicPr>
          <p:cNvPr id="15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6277419" y="1466949"/>
            <a:ext cx="677762" cy="923696"/>
          </a:xfrm>
          <a:prstGeom prst="rect">
            <a:avLst/>
          </a:prstGeom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1502168" y="3458433"/>
            <a:ext cx="677762" cy="923696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0466826" y="-107493"/>
            <a:ext cx="677762" cy="9236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860192" y="3109476"/>
            <a:ext cx="344247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duː</a:t>
            </a:r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həʊmˌwɜːk</a:t>
            </a:r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25440" y="3812735"/>
            <a:ext cx="3866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66735" y="1665735"/>
            <a:ext cx="5384799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4" dirty="0">
                <a:latin typeface=".VnVogue" panose="020B7200000000000000" pitchFamily="34" charset="0"/>
              </a:rPr>
              <a:t>Do homework </a:t>
            </a:r>
            <a:r>
              <a:rPr lang="en-US" sz="5334" dirty="0">
                <a:solidFill>
                  <a:schemeClr val="accent5">
                    <a:lumMod val="75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pic>
        <p:nvPicPr>
          <p:cNvPr id="22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26320" y="1277750"/>
            <a:ext cx="4177557" cy="3455188"/>
          </a:xfrm>
          <a:prstGeom prst="rect">
            <a:avLst/>
          </a:prstGeom>
        </p:spPr>
      </p:pic>
      <p:pic>
        <p:nvPicPr>
          <p:cNvPr id="4" name="Do homewor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2469399"/>
            <a:ext cx="270933" cy="2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7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1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859767">
            <a:off x="-577061" y="5446677"/>
            <a:ext cx="2674809" cy="33965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4209412">
            <a:off x="252031" y="5960362"/>
            <a:ext cx="934088" cy="96388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00000">
            <a:off x="570862" y="600503"/>
            <a:ext cx="677762" cy="9236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40869"/>
          <a:stretch>
            <a:fillRect/>
          </a:stretch>
        </p:blipFill>
        <p:spPr>
          <a:xfrm rot="-10800000">
            <a:off x="4035490" y="5819826"/>
            <a:ext cx="677762" cy="54618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881011" y="2609852"/>
            <a:ext cx="4386543" cy="791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4"/>
              </a:lnSpc>
            </a:pPr>
            <a:endParaRPr lang="en-US" sz="3067" dirty="0">
              <a:solidFill>
                <a:srgbClr val="474337"/>
              </a:solidFill>
              <a:latin typeface=".VnVogue" panose="020B7200000000000000" pitchFamily="34" charset="0"/>
            </a:endParaRPr>
          </a:p>
        </p:txBody>
      </p:sp>
      <p:pic>
        <p:nvPicPr>
          <p:cNvPr id="15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00000">
            <a:off x="6277419" y="1466949"/>
            <a:ext cx="677762" cy="923696"/>
          </a:xfrm>
          <a:prstGeom prst="rect">
            <a:avLst/>
          </a:prstGeom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00000">
            <a:off x="11502168" y="3458433"/>
            <a:ext cx="677762" cy="923696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00000">
            <a:off x="10466826" y="-107493"/>
            <a:ext cx="677762" cy="9236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251192" y="3651096"/>
            <a:ext cx="218533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raɪd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ə 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baɪk</a:t>
            </a:r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33844" y="4189797"/>
            <a:ext cx="2723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00957" y="1125291"/>
            <a:ext cx="4784631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4" dirty="0">
                <a:latin typeface=".VnVogue" panose="020B7200000000000000" pitchFamily="34" charset="0"/>
              </a:rPr>
              <a:t>Go cycling </a:t>
            </a:r>
            <a:r>
              <a:rPr lang="en-US" sz="5334" dirty="0">
                <a:solidFill>
                  <a:schemeClr val="accent5">
                    <a:lumMod val="75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pic>
        <p:nvPicPr>
          <p:cNvPr id="22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46131" y="1160288"/>
            <a:ext cx="4015495" cy="400545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200957" y="2733955"/>
            <a:ext cx="5256669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4" dirty="0">
                <a:latin typeface=".VnVogue" panose="020B7200000000000000" pitchFamily="34" charset="0"/>
              </a:rPr>
              <a:t>= ride a bike </a:t>
            </a:r>
            <a:r>
              <a:rPr lang="en-US" sz="5334" dirty="0">
                <a:solidFill>
                  <a:schemeClr val="accent5">
                    <a:lumMod val="75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332430" y="2076478"/>
            <a:ext cx="233639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gəʊ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saɪklɪŋ</a:t>
            </a:r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4" name="Go cycl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463579" y="1951458"/>
            <a:ext cx="270933" cy="270933"/>
          </a:xfrm>
          <a:prstGeom prst="rect">
            <a:avLst/>
          </a:prstGeom>
        </p:spPr>
      </p:pic>
      <p:pic>
        <p:nvPicPr>
          <p:cNvPr id="5" name="ride a bik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090062" y="3643359"/>
            <a:ext cx="270933" cy="270933"/>
          </a:xfrm>
          <a:prstGeom prst="rect">
            <a:avLst/>
          </a:prstGeom>
        </p:spPr>
      </p:pic>
      <p:pic>
        <p:nvPicPr>
          <p:cNvPr id="8" name="Do-you-like-riding-a-bike-162892513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523114" y="6254278"/>
            <a:ext cx="270933" cy="2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4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5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/>
      <p:bldP spid="19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570862" y="600503"/>
            <a:ext cx="677762" cy="9236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0869"/>
          <a:stretch>
            <a:fillRect/>
          </a:stretch>
        </p:blipFill>
        <p:spPr>
          <a:xfrm rot="-10800000">
            <a:off x="4035490" y="5819826"/>
            <a:ext cx="677762" cy="54618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881011" y="2609852"/>
            <a:ext cx="4386543" cy="791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4"/>
              </a:lnSpc>
            </a:pPr>
            <a:endParaRPr lang="en-US" sz="3067" dirty="0">
              <a:solidFill>
                <a:srgbClr val="474337"/>
              </a:solidFill>
              <a:latin typeface=".VnVogue" panose="020B7200000000000000" pitchFamily="34" charset="0"/>
            </a:endParaRPr>
          </a:p>
        </p:txBody>
      </p:sp>
      <p:pic>
        <p:nvPicPr>
          <p:cNvPr id="15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6277419" y="1466949"/>
            <a:ext cx="677762" cy="923696"/>
          </a:xfrm>
          <a:prstGeom prst="rect">
            <a:avLst/>
          </a:prstGeom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1502168" y="3458433"/>
            <a:ext cx="677762" cy="923696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0466826" y="-107493"/>
            <a:ext cx="677762" cy="9236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012671" y="3164876"/>
            <a:ext cx="344247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pleɪ</a:t>
            </a:r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ˈ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vɪdɪəʊ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geɪmz</a:t>
            </a:r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37551" y="3755055"/>
            <a:ext cx="2723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35600" y="2051405"/>
            <a:ext cx="70327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.VnVogue" panose="020B7200000000000000" pitchFamily="34" charset="0"/>
              </a:rPr>
              <a:t>Play video games </a:t>
            </a:r>
            <a:r>
              <a:rPr lang="en-US" sz="5000" dirty="0">
                <a:solidFill>
                  <a:schemeClr val="accent5">
                    <a:lumMod val="75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pic>
        <p:nvPicPr>
          <p:cNvPr id="22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67141" y="1633744"/>
            <a:ext cx="3401659" cy="2975035"/>
          </a:xfrm>
          <a:prstGeom prst="rect">
            <a:avLst/>
          </a:prstGeom>
        </p:spPr>
      </p:pic>
      <p:pic>
        <p:nvPicPr>
          <p:cNvPr id="5" name="play video gam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67134" y="2950794"/>
            <a:ext cx="270933" cy="2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0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4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" grpId="0"/>
      <p:bldP spid="21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859767">
            <a:off x="-577061" y="5446677"/>
            <a:ext cx="2674809" cy="33965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209412">
            <a:off x="252031" y="5960362"/>
            <a:ext cx="934088" cy="96388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570862" y="600503"/>
            <a:ext cx="677762" cy="9236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40869"/>
          <a:stretch>
            <a:fillRect/>
          </a:stretch>
        </p:blipFill>
        <p:spPr>
          <a:xfrm rot="-10800000">
            <a:off x="4035490" y="5819826"/>
            <a:ext cx="677762" cy="54618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881011" y="2609852"/>
            <a:ext cx="4386543" cy="791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4"/>
              </a:lnSpc>
            </a:pPr>
            <a:endParaRPr lang="en-US" sz="3067" dirty="0">
              <a:solidFill>
                <a:srgbClr val="474337"/>
              </a:solidFill>
              <a:latin typeface=".VnVogue" panose="020B7200000000000000" pitchFamily="34" charset="0"/>
            </a:endParaRPr>
          </a:p>
        </p:txBody>
      </p:sp>
      <p:pic>
        <p:nvPicPr>
          <p:cNvPr id="15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6277419" y="1466949"/>
            <a:ext cx="677762" cy="923696"/>
          </a:xfrm>
          <a:prstGeom prst="rect">
            <a:avLst/>
          </a:prstGeom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1502168" y="3458433"/>
            <a:ext cx="677762" cy="923696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0466826" y="-107493"/>
            <a:ext cx="677762" cy="9236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687969" y="2609852"/>
            <a:ext cx="344247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riːd</a:t>
            </a:r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bʊks</a:t>
            </a:r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13600" y="4220454"/>
            <a:ext cx="2723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37663" y="1470017"/>
            <a:ext cx="5384799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4" dirty="0">
                <a:latin typeface=".VnVogue" panose="020B7200000000000000" pitchFamily="34" charset="0"/>
              </a:rPr>
              <a:t>Read books </a:t>
            </a:r>
            <a:r>
              <a:rPr lang="en-US" sz="5334" dirty="0">
                <a:solidFill>
                  <a:schemeClr val="accent5">
                    <a:lumMod val="75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pic>
        <p:nvPicPr>
          <p:cNvPr id="22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52881" y="1255373"/>
            <a:ext cx="4060371" cy="4034994"/>
          </a:xfrm>
          <a:prstGeom prst="rect">
            <a:avLst/>
          </a:prstGeom>
        </p:spPr>
      </p:pic>
      <p:pic>
        <p:nvPicPr>
          <p:cNvPr id="4" name="Read book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362444" y="2474385"/>
            <a:ext cx="270933" cy="270933"/>
          </a:xfrm>
          <a:prstGeom prst="rect">
            <a:avLst/>
          </a:prstGeom>
        </p:spPr>
      </p:pic>
      <p:pic>
        <p:nvPicPr>
          <p:cNvPr id="5" name="She-likes-reading-booksShe-has162892522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464800" y="6298748"/>
            <a:ext cx="270933" cy="2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4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" grpId="0"/>
      <p:bldP spid="21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570862" y="600503"/>
            <a:ext cx="677762" cy="9236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40869"/>
          <a:stretch>
            <a:fillRect/>
          </a:stretch>
        </p:blipFill>
        <p:spPr>
          <a:xfrm rot="-10800000">
            <a:off x="4035490" y="5819826"/>
            <a:ext cx="677762" cy="54618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881011" y="2609852"/>
            <a:ext cx="4386543" cy="791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4"/>
              </a:lnSpc>
            </a:pPr>
            <a:endParaRPr lang="en-US" sz="3067" dirty="0">
              <a:solidFill>
                <a:srgbClr val="474337"/>
              </a:solidFill>
              <a:latin typeface=".VnVogue" panose="020B7200000000000000" pitchFamily="34" charset="0"/>
            </a:endParaRPr>
          </a:p>
        </p:txBody>
      </p:sp>
      <p:pic>
        <p:nvPicPr>
          <p:cNvPr id="15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6277419" y="1466949"/>
            <a:ext cx="677762" cy="923696"/>
          </a:xfrm>
          <a:prstGeom prst="rect">
            <a:avLst/>
          </a:prstGeom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1502168" y="3458433"/>
            <a:ext cx="677762" cy="923696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0466826" y="-107493"/>
            <a:ext cx="677762" cy="9236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936721" y="2185820"/>
            <a:ext cx="344247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pleɪ</a:t>
            </a:r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sɒkə</a:t>
            </a:r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36010" y="2697568"/>
            <a:ext cx="3276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45239" y="1114901"/>
            <a:ext cx="5384799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4" dirty="0">
                <a:latin typeface=".VnVogue" panose="020B7200000000000000" pitchFamily="34" charset="0"/>
              </a:rPr>
              <a:t>Play soccer </a:t>
            </a:r>
            <a:r>
              <a:rPr lang="en-US" sz="5334" dirty="0">
                <a:solidFill>
                  <a:schemeClr val="accent5">
                    <a:lumMod val="75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pic>
        <p:nvPicPr>
          <p:cNvPr id="22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55525" y="1511386"/>
            <a:ext cx="3263744" cy="3831351"/>
          </a:xfrm>
          <a:prstGeom prst="rect">
            <a:avLst/>
          </a:prstGeom>
        </p:spPr>
      </p:pic>
      <p:pic>
        <p:nvPicPr>
          <p:cNvPr id="4" name="Play socc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44267" y="2150630"/>
            <a:ext cx="270933" cy="270933"/>
          </a:xfrm>
          <a:prstGeom prst="rect">
            <a:avLst/>
          </a:prstGeom>
        </p:spPr>
      </p:pic>
      <p:pic>
        <p:nvPicPr>
          <p:cNvPr id="5" name="My-brother-likes-playing-socce162892526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69200" y="5957452"/>
            <a:ext cx="270933" cy="2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2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" grpId="0"/>
      <p:bldP spid="21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570862" y="600503"/>
            <a:ext cx="677762" cy="9236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40869"/>
          <a:stretch>
            <a:fillRect/>
          </a:stretch>
        </p:blipFill>
        <p:spPr>
          <a:xfrm rot="-10800000">
            <a:off x="4035490" y="5819826"/>
            <a:ext cx="677762" cy="54618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881011" y="2609852"/>
            <a:ext cx="4386543" cy="791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4"/>
              </a:lnSpc>
            </a:pPr>
            <a:endParaRPr lang="en-US" sz="3067" dirty="0">
              <a:solidFill>
                <a:srgbClr val="474337"/>
              </a:solidFill>
              <a:latin typeface=".VnVogue" panose="020B7200000000000000" pitchFamily="34" charset="0"/>
            </a:endParaRPr>
          </a:p>
        </p:txBody>
      </p:sp>
      <p:pic>
        <p:nvPicPr>
          <p:cNvPr id="15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6277419" y="1466949"/>
            <a:ext cx="677762" cy="923696"/>
          </a:xfrm>
          <a:prstGeom prst="rect">
            <a:avLst/>
          </a:prstGeom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1502168" y="3458433"/>
            <a:ext cx="677762" cy="923696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0466826" y="-107493"/>
            <a:ext cx="677762" cy="9236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960797" y="3360629"/>
            <a:ext cx="344247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duː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ɑːts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ænd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krɑːfts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43555" y="4560333"/>
            <a:ext cx="3327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92851" y="2259917"/>
            <a:ext cx="6701663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4" dirty="0">
                <a:latin typeface=".VnVogue" panose="020B7200000000000000" pitchFamily="34" charset="0"/>
              </a:rPr>
              <a:t>Do arts and crafts </a:t>
            </a:r>
            <a:r>
              <a:rPr lang="en-US" sz="5334" dirty="0">
                <a:solidFill>
                  <a:schemeClr val="accent5">
                    <a:lumMod val="75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pic>
        <p:nvPicPr>
          <p:cNvPr id="22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512553" y="1736996"/>
            <a:ext cx="3249600" cy="3131113"/>
          </a:xfrm>
          <a:prstGeom prst="rect">
            <a:avLst/>
          </a:prstGeom>
        </p:spPr>
      </p:pic>
      <p:pic>
        <p:nvPicPr>
          <p:cNvPr id="4" name="Do arts and craf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23544" y="3180788"/>
            <a:ext cx="270933" cy="27093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180104" y="5406995"/>
            <a:ext cx="6825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is doing arts and crafts.</a:t>
            </a:r>
          </a:p>
          <a:p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He-is-doing-arts-and-crafts-162892547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96621" y="6171369"/>
            <a:ext cx="270933" cy="2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4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1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1" grpId="0"/>
      <p:bldP spid="19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570862" y="600503"/>
            <a:ext cx="677762" cy="9236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40869"/>
          <a:stretch>
            <a:fillRect/>
          </a:stretch>
        </p:blipFill>
        <p:spPr>
          <a:xfrm rot="-10800000">
            <a:off x="4035490" y="5819826"/>
            <a:ext cx="677762" cy="54618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881011" y="2609852"/>
            <a:ext cx="4386543" cy="791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4"/>
              </a:lnSpc>
            </a:pPr>
            <a:endParaRPr lang="en-US" sz="3067" dirty="0">
              <a:solidFill>
                <a:srgbClr val="474337"/>
              </a:solidFill>
              <a:latin typeface=".VnVogue" panose="020B7200000000000000" pitchFamily="34" charset="0"/>
            </a:endParaRPr>
          </a:p>
        </p:txBody>
      </p:sp>
      <p:pic>
        <p:nvPicPr>
          <p:cNvPr id="15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6277419" y="1466949"/>
            <a:ext cx="677762" cy="923696"/>
          </a:xfrm>
          <a:prstGeom prst="rect">
            <a:avLst/>
          </a:prstGeom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1502168" y="3458433"/>
            <a:ext cx="677762" cy="923696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0466826" y="-107493"/>
            <a:ext cx="677762" cy="9236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361351" y="3245489"/>
            <a:ext cx="344247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ˈ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lɪsn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ː ˈ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mjuːzɪk</a:t>
            </a:r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81904" y="4342633"/>
            <a:ext cx="2723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52057" y="2102937"/>
            <a:ext cx="5735143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4" dirty="0">
                <a:latin typeface=".VnVogue" panose="020B7200000000000000" pitchFamily="34" charset="0"/>
              </a:rPr>
              <a:t>Listen to music </a:t>
            </a:r>
            <a:r>
              <a:rPr lang="en-US" sz="5334" dirty="0">
                <a:solidFill>
                  <a:schemeClr val="accent5">
                    <a:lumMod val="75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pic>
        <p:nvPicPr>
          <p:cNvPr id="22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73374" y="1256969"/>
            <a:ext cx="4686051" cy="4287737"/>
          </a:xfrm>
          <a:prstGeom prst="rect">
            <a:avLst/>
          </a:prstGeom>
        </p:spPr>
      </p:pic>
      <p:pic>
        <p:nvPicPr>
          <p:cNvPr id="4" name="Listen to 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54965" y="2998417"/>
            <a:ext cx="270933" cy="270933"/>
          </a:xfrm>
          <a:prstGeom prst="rect">
            <a:avLst/>
          </a:prstGeom>
        </p:spPr>
      </p:pic>
      <p:pic>
        <p:nvPicPr>
          <p:cNvPr id="8" name="Does-he-like-listening-to-musi162892553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70115" y="5895712"/>
            <a:ext cx="270933" cy="2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9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0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0" grpId="0"/>
      <p:bldP spid="21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209412">
            <a:off x="-317031" y="6376060"/>
            <a:ext cx="934088" cy="96388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74724" y="-16125"/>
            <a:ext cx="677762" cy="92369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881011" y="2609852"/>
            <a:ext cx="4386543" cy="791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4"/>
              </a:lnSpc>
            </a:pPr>
            <a:endParaRPr lang="en-US" sz="3067" dirty="0">
              <a:solidFill>
                <a:srgbClr val="474337"/>
              </a:solidFill>
              <a:latin typeface=".VnVogue" panose="020B7200000000000000" pitchFamily="34" charset="0"/>
            </a:endParaRP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386251">
            <a:off x="11734579" y="183161"/>
            <a:ext cx="1190483" cy="1160721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-338881" y="4779233"/>
            <a:ext cx="677762" cy="923696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1699856" y="6249559"/>
            <a:ext cx="677762" cy="923696"/>
          </a:xfrm>
          <a:prstGeom prst="rect">
            <a:avLst/>
          </a:prstGeom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1853120" y="3661633"/>
            <a:ext cx="677762" cy="92369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-3810000" y="2486581"/>
            <a:ext cx="5384799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4" dirty="0">
                <a:latin typeface=".VnVogue" panose="020B7200000000000000" pitchFamily="34" charset="0"/>
              </a:rPr>
              <a:t>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573" y="3659297"/>
            <a:ext cx="2180683" cy="1995335"/>
          </a:xfrm>
          <a:prstGeom prst="rect">
            <a:avLst/>
          </a:prstGeom>
        </p:spPr>
      </p:pic>
      <p:pic>
        <p:nvPicPr>
          <p:cNvPr id="22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3583218" y="265634"/>
            <a:ext cx="1910469" cy="1840809"/>
          </a:xfrm>
          <a:prstGeom prst="rect">
            <a:avLst/>
          </a:prstGeom>
        </p:spPr>
      </p:pic>
      <p:pic>
        <p:nvPicPr>
          <p:cNvPr id="23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7317143" y="44413"/>
            <a:ext cx="1671214" cy="1906898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61875" y="198836"/>
            <a:ext cx="1986824" cy="1974406"/>
          </a:xfrm>
          <a:prstGeom prst="rect">
            <a:avLst/>
          </a:prstGeom>
        </p:spPr>
      </p:pic>
      <p:pic>
        <p:nvPicPr>
          <p:cNvPr id="25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743878" y="3525251"/>
            <a:ext cx="2123554" cy="1857225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748494" y="3368873"/>
            <a:ext cx="2204626" cy="2199115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446337" y="117913"/>
            <a:ext cx="1304843" cy="214268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024627" y="2352887"/>
            <a:ext cx="2286125" cy="6707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33" dirty="0">
                <a:latin typeface=".VnVogue" panose="020B7200000000000000" pitchFamily="34" charset="0"/>
              </a:rPr>
              <a:t>Play soccer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200400" y="2352887"/>
            <a:ext cx="3329914" cy="6707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33" dirty="0">
                <a:latin typeface=".VnVogue" panose="020B7200000000000000" pitchFamily="34" charset="0"/>
              </a:rPr>
              <a:t>Do arts and crafts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308241" y="2352887"/>
            <a:ext cx="2286125" cy="6707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33" dirty="0">
                <a:latin typeface=".VnVogue" panose="020B7200000000000000" pitchFamily="34" charset="0"/>
              </a:rPr>
              <a:t>Read books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017696" y="5945057"/>
            <a:ext cx="2766845" cy="6707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33" dirty="0">
                <a:latin typeface=".VnVogue" panose="020B7200000000000000" pitchFamily="34" charset="0"/>
              </a:rPr>
              <a:t>Listen to music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865357" y="5945057"/>
            <a:ext cx="2286125" cy="6707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33" dirty="0">
                <a:latin typeface=".VnVogue" panose="020B7200000000000000" pitchFamily="34" charset="0"/>
              </a:rPr>
              <a:t>Ride a bike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798465" y="5945057"/>
            <a:ext cx="4013200" cy="6707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33" dirty="0">
                <a:latin typeface=".VnVogue" panose="020B7200000000000000" pitchFamily="34" charset="0"/>
              </a:rPr>
              <a:t>Play computer games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805065" y="2352887"/>
            <a:ext cx="2286125" cy="6707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33" dirty="0">
                <a:latin typeface=".VnVogue" panose="020B7200000000000000" pitchFamily="34" charset="0"/>
              </a:rPr>
              <a:t>Play tennis</a:t>
            </a:r>
          </a:p>
        </p:txBody>
      </p:sp>
    </p:spTree>
    <p:extLst>
      <p:ext uri="{BB962C8B-B14F-4D97-AF65-F5344CB8AC3E}">
        <p14:creationId xmlns:p14="http://schemas.microsoft.com/office/powerpoint/2010/main" val="237975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74724" y="-16125"/>
            <a:ext cx="677762" cy="92369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881011" y="2609852"/>
            <a:ext cx="4386543" cy="791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4"/>
              </a:lnSpc>
            </a:pPr>
            <a:endParaRPr lang="en-US" sz="3067" dirty="0">
              <a:solidFill>
                <a:srgbClr val="474337"/>
              </a:solidFill>
              <a:latin typeface=".VnVogue" panose="020B7200000000000000" pitchFamily="34" charset="0"/>
            </a:endParaRPr>
          </a:p>
        </p:txBody>
      </p:sp>
      <p:pic>
        <p:nvPicPr>
          <p:cNvPr id="16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1699856" y="6249559"/>
            <a:ext cx="677762" cy="923696"/>
          </a:xfrm>
          <a:prstGeom prst="rect">
            <a:avLst/>
          </a:prstGeom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1853120" y="3661633"/>
            <a:ext cx="677762" cy="92369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85760" y="322315"/>
            <a:ext cx="2284889" cy="1889794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77108" y="3793607"/>
            <a:ext cx="2235200" cy="1737231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965293" y="199671"/>
            <a:ext cx="1623631" cy="2045706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73999" y="3755171"/>
            <a:ext cx="1931808" cy="1650891"/>
          </a:xfrm>
          <a:prstGeom prst="rect">
            <a:avLst/>
          </a:prstGeom>
        </p:spPr>
      </p:pic>
      <p:pic>
        <p:nvPicPr>
          <p:cNvPr id="21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367835" y="3546227"/>
            <a:ext cx="1797201" cy="2155564"/>
          </a:xfrm>
          <a:prstGeom prst="rect">
            <a:avLst/>
          </a:prstGeom>
        </p:spPr>
      </p:pic>
      <p:pic>
        <p:nvPicPr>
          <p:cNvPr id="2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815959" y="70271"/>
            <a:ext cx="1758041" cy="21277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10800" y="202777"/>
            <a:ext cx="1638665" cy="1965415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158544" y="2645206"/>
            <a:ext cx="2914597" cy="60017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33" dirty="0">
                <a:latin typeface=".VnVogue" panose="020B7200000000000000" pitchFamily="34" charset="0"/>
              </a:rPr>
              <a:t>Play badminton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085760" y="2609925"/>
            <a:ext cx="2766845" cy="6707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33" dirty="0">
                <a:latin typeface=".VnVogue" panose="020B7200000000000000" pitchFamily="34" charset="0"/>
              </a:rPr>
              <a:t>Do homework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427818" y="2609925"/>
            <a:ext cx="3137227" cy="6707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33" dirty="0">
                <a:latin typeface=".VnVogue" panose="020B7200000000000000" pitchFamily="34" charset="0"/>
              </a:rPr>
              <a:t>Play basketball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0181643" y="2609925"/>
            <a:ext cx="2004845" cy="6707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33" dirty="0">
                <a:latin typeface=".VnVogue" panose="020B7200000000000000" pitchFamily="34" charset="0"/>
              </a:rPr>
              <a:t>Do yoga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245463" y="5701791"/>
            <a:ext cx="2766845" cy="6707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33" dirty="0">
                <a:latin typeface=".VnVogue" panose="020B7200000000000000" pitchFamily="34" charset="0"/>
              </a:rPr>
              <a:t>Go swimming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971290" y="5701791"/>
            <a:ext cx="2766845" cy="6707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33" dirty="0">
                <a:latin typeface=".VnVogue" panose="020B7200000000000000" pitchFamily="34" charset="0"/>
              </a:rPr>
              <a:t>Play hopscotch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280400" y="5701791"/>
            <a:ext cx="3449752" cy="6707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33" dirty="0">
                <a:latin typeface=".VnVogue" panose="020B7200000000000000" pitchFamily="34" charset="0"/>
              </a:rPr>
              <a:t>Play hide and seek</a:t>
            </a:r>
          </a:p>
        </p:txBody>
      </p:sp>
    </p:spTree>
    <p:extLst>
      <p:ext uri="{BB962C8B-B14F-4D97-AF65-F5344CB8AC3E}">
        <p14:creationId xmlns:p14="http://schemas.microsoft.com/office/powerpoint/2010/main" val="165020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953821">
            <a:off x="9485739" y="-549571"/>
            <a:ext cx="3296213" cy="43790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75293" y="4455313"/>
            <a:ext cx="3830411" cy="3637705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1046037" y="-944587"/>
            <a:ext cx="3771900" cy="3771900"/>
            <a:chOff x="0" y="0"/>
            <a:chExt cx="6355080" cy="635508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8732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10364" y="2552588"/>
            <a:ext cx="1770193" cy="17864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7768" y="1639943"/>
            <a:ext cx="2049693" cy="2049693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 rot="1784266">
            <a:off x="9077018" y="4323355"/>
            <a:ext cx="4113655" cy="2167131"/>
            <a:chOff x="0" y="0"/>
            <a:chExt cx="1610360" cy="848360"/>
          </a:xfrm>
        </p:grpSpPr>
        <p:sp>
          <p:nvSpPr>
            <p:cNvPr id="9" name="Freeform 9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238F40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673266" y="2808817"/>
            <a:ext cx="6845470" cy="98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League Spartan"/>
              </a:rPr>
              <a:t>Thank you!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725863" y="2329122"/>
            <a:ext cx="737576" cy="118963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434854" y="3165815"/>
            <a:ext cx="476823" cy="76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7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7989DDC-7590-4561-AC06-D7E7D4F911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387570"/>
              </p:ext>
            </p:extLst>
          </p:nvPr>
        </p:nvGraphicFramePr>
        <p:xfrm>
          <a:off x="585679" y="1371600"/>
          <a:ext cx="11020642" cy="53038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27525">
                  <a:extLst>
                    <a:ext uri="{9D8B030D-6E8A-4147-A177-3AD203B41FA5}">
                      <a16:colId xmlns:a16="http://schemas.microsoft.com/office/drawing/2014/main" val="2862657700"/>
                    </a:ext>
                  </a:extLst>
                </a:gridCol>
                <a:gridCol w="5093117">
                  <a:extLst>
                    <a:ext uri="{9D8B030D-6E8A-4147-A177-3AD203B41FA5}">
                      <a16:colId xmlns:a16="http://schemas.microsoft.com/office/drawing/2014/main" val="3422906548"/>
                    </a:ext>
                  </a:extLst>
                </a:gridCol>
              </a:tblGrid>
              <a:tr h="670264">
                <a:tc>
                  <a:txBody>
                    <a:bodyPr/>
                    <a:lstStyle/>
                    <a:p>
                      <a:r>
                        <a:rPr lang="en-SG" sz="2400" b="1" dirty="0">
                          <a:solidFill>
                            <a:srgbClr val="C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NEW WORDS</a:t>
                      </a:r>
                      <a:endParaRPr lang="en-US" sz="2400" b="1" dirty="0">
                        <a:solidFill>
                          <a:srgbClr val="C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G" sz="2400" b="1" dirty="0">
                          <a:solidFill>
                            <a:srgbClr val="C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                MEANING</a:t>
                      </a:r>
                      <a:endParaRPr lang="en-US" sz="2400" b="1" dirty="0">
                        <a:solidFill>
                          <a:srgbClr val="C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94697"/>
                  </a:ext>
                </a:extLst>
              </a:tr>
              <a:tr h="6619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5938766"/>
                  </a:ext>
                </a:extLst>
              </a:tr>
              <a:tr h="66194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763361"/>
                  </a:ext>
                </a:extLst>
              </a:tr>
              <a:tr h="6619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6682614"/>
                  </a:ext>
                </a:extLst>
              </a:tr>
              <a:tr h="6619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000835"/>
                  </a:ext>
                </a:extLst>
              </a:tr>
              <a:tr h="6619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5217144"/>
                  </a:ext>
                </a:extLst>
              </a:tr>
              <a:tr h="6619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566581"/>
                  </a:ext>
                </a:extLst>
              </a:tr>
              <a:tr h="6619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255847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0D1C5C3-C3F6-42CE-A62B-6E16C355525B}"/>
              </a:ext>
            </a:extLst>
          </p:cNvPr>
          <p:cNvSpPr txBox="1"/>
          <p:nvPr/>
        </p:nvSpPr>
        <p:spPr>
          <a:xfrm>
            <a:off x="585679" y="2031099"/>
            <a:ext cx="1713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always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D6D60-A1E7-40FA-91A7-E04D66486B1D}"/>
              </a:ext>
            </a:extLst>
          </p:cNvPr>
          <p:cNvSpPr txBox="1"/>
          <p:nvPr/>
        </p:nvSpPr>
        <p:spPr>
          <a:xfrm>
            <a:off x="585679" y="2703688"/>
            <a:ext cx="4412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effectLst/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never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B1E023-E378-4A4E-9581-D5673483518F}"/>
              </a:ext>
            </a:extLst>
          </p:cNvPr>
          <p:cNvSpPr txBox="1"/>
          <p:nvPr/>
        </p:nvSpPr>
        <p:spPr>
          <a:xfrm>
            <a:off x="585679" y="3376277"/>
            <a:ext cx="1713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effectLst/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often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017DC4-D286-486F-89F8-30E1EFF6381C}"/>
              </a:ext>
            </a:extLst>
          </p:cNvPr>
          <p:cNvSpPr txBox="1"/>
          <p:nvPr/>
        </p:nvSpPr>
        <p:spPr>
          <a:xfrm>
            <a:off x="585679" y="4048866"/>
            <a:ext cx="4412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effectLst/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rarely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E5B640-5514-4C8E-9453-5B2E73F7D858}"/>
              </a:ext>
            </a:extLst>
          </p:cNvPr>
          <p:cNvSpPr txBox="1"/>
          <p:nvPr/>
        </p:nvSpPr>
        <p:spPr>
          <a:xfrm>
            <a:off x="585679" y="4721455"/>
            <a:ext cx="2778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effectLst/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sometimes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87AFB5-A4C1-4746-9315-513847CD5F5A}"/>
              </a:ext>
            </a:extLst>
          </p:cNvPr>
          <p:cNvSpPr txBox="1"/>
          <p:nvPr/>
        </p:nvSpPr>
        <p:spPr>
          <a:xfrm>
            <a:off x="585679" y="5394044"/>
            <a:ext cx="2778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effectLst/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usually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603169-0E25-4C45-A7D9-52CB5A966BEE}"/>
              </a:ext>
            </a:extLst>
          </p:cNvPr>
          <p:cNvSpPr txBox="1"/>
          <p:nvPr/>
        </p:nvSpPr>
        <p:spPr>
          <a:xfrm>
            <a:off x="585679" y="6066634"/>
            <a:ext cx="2778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effectLst/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play tennis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4D857C-1661-4A39-9CEA-939A147BF1E4}"/>
              </a:ext>
            </a:extLst>
          </p:cNvPr>
          <p:cNvSpPr txBox="1"/>
          <p:nvPr/>
        </p:nvSpPr>
        <p:spPr>
          <a:xfrm>
            <a:off x="6720149" y="2031098"/>
            <a:ext cx="2610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Luôn</a:t>
            </a:r>
            <a:r>
              <a:rPr lang="en-US" sz="32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luôn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9DDC87-E1A2-481B-B489-DB23AC3CE7A3}"/>
              </a:ext>
            </a:extLst>
          </p:cNvPr>
          <p:cNvSpPr txBox="1"/>
          <p:nvPr/>
        </p:nvSpPr>
        <p:spPr>
          <a:xfrm>
            <a:off x="6720149" y="2702075"/>
            <a:ext cx="3400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Roboto" panose="02000000000000000000" pitchFamily="2" charset="0"/>
                <a:ea typeface="Roboto" panose="02000000000000000000" pitchFamily="2" charset="0"/>
              </a:rPr>
              <a:t>Không</a:t>
            </a:r>
            <a:r>
              <a:rPr lang="en-US" sz="3200" b="1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</a:rPr>
              <a:t>bao </a:t>
            </a:r>
            <a:r>
              <a:rPr lang="en-US" sz="3200" dirty="0" err="1">
                <a:latin typeface="Roboto" panose="02000000000000000000" pitchFamily="2" charset="0"/>
                <a:ea typeface="Roboto" panose="02000000000000000000" pitchFamily="2" charset="0"/>
              </a:rPr>
              <a:t>giờ</a:t>
            </a:r>
            <a:endParaRPr lang="en-US" sz="3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C2227A-A503-426C-9DAD-00E62E871BDA}"/>
              </a:ext>
            </a:extLst>
          </p:cNvPr>
          <p:cNvSpPr txBox="1"/>
          <p:nvPr/>
        </p:nvSpPr>
        <p:spPr>
          <a:xfrm>
            <a:off x="6720149" y="3373052"/>
            <a:ext cx="3400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Roboto" panose="02000000000000000000" pitchFamily="2" charset="0"/>
                <a:ea typeface="Roboto" panose="02000000000000000000" pitchFamily="2" charset="0"/>
              </a:rPr>
              <a:t>Thường</a:t>
            </a: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latin typeface="Roboto" panose="02000000000000000000" pitchFamily="2" charset="0"/>
                <a:ea typeface="Roboto" panose="02000000000000000000" pitchFamily="2" charset="0"/>
              </a:rPr>
              <a:t>xuyên</a:t>
            </a:r>
            <a:endParaRPr lang="en-US" sz="3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96A4EA-FF49-4D32-AB0D-F64E50DFC8F8}"/>
              </a:ext>
            </a:extLst>
          </p:cNvPr>
          <p:cNvSpPr txBox="1"/>
          <p:nvPr/>
        </p:nvSpPr>
        <p:spPr>
          <a:xfrm>
            <a:off x="6720149" y="4044029"/>
            <a:ext cx="3400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Roboto" panose="02000000000000000000" pitchFamily="2" charset="0"/>
                <a:ea typeface="Roboto" panose="02000000000000000000" pitchFamily="2" charset="0"/>
              </a:rPr>
              <a:t>Hiếm</a:t>
            </a: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latin typeface="Roboto" panose="02000000000000000000" pitchFamily="2" charset="0"/>
                <a:ea typeface="Roboto" panose="02000000000000000000" pitchFamily="2" charset="0"/>
              </a:rPr>
              <a:t>khi</a:t>
            </a:r>
            <a:endParaRPr lang="en-US" sz="3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4E1598-2ED7-4431-90C1-7155916A2778}"/>
              </a:ext>
            </a:extLst>
          </p:cNvPr>
          <p:cNvSpPr txBox="1"/>
          <p:nvPr/>
        </p:nvSpPr>
        <p:spPr>
          <a:xfrm>
            <a:off x="6720149" y="4715006"/>
            <a:ext cx="3400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Roboto" panose="02000000000000000000" pitchFamily="2" charset="0"/>
                <a:ea typeface="Roboto" panose="02000000000000000000" pitchFamily="2" charset="0"/>
              </a:rPr>
              <a:t>Thỉnh</a:t>
            </a: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latin typeface="Roboto" panose="02000000000000000000" pitchFamily="2" charset="0"/>
                <a:ea typeface="Roboto" panose="02000000000000000000" pitchFamily="2" charset="0"/>
              </a:rPr>
              <a:t>thoảng</a:t>
            </a:r>
            <a:endParaRPr lang="en-US" sz="3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C94D1C-6BF1-408D-AF10-4AC48DC03BD0}"/>
              </a:ext>
            </a:extLst>
          </p:cNvPr>
          <p:cNvSpPr txBox="1"/>
          <p:nvPr/>
        </p:nvSpPr>
        <p:spPr>
          <a:xfrm>
            <a:off x="6720149" y="5385983"/>
            <a:ext cx="3400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lang="en-US" sz="3200" dirty="0" err="1">
                <a:latin typeface="Roboto" panose="02000000000000000000" pitchFamily="2" charset="0"/>
                <a:ea typeface="Roboto" panose="02000000000000000000" pitchFamily="2" charset="0"/>
              </a:rPr>
              <a:t>hường</a:t>
            </a: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latin typeface="Roboto" panose="02000000000000000000" pitchFamily="2" charset="0"/>
                <a:ea typeface="Roboto" panose="02000000000000000000" pitchFamily="2" charset="0"/>
              </a:rPr>
              <a:t>thường</a:t>
            </a:r>
            <a:endParaRPr lang="en-US" sz="3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3BE7C3-3B6F-4E89-82C8-6D0D03F26BF5}"/>
              </a:ext>
            </a:extLst>
          </p:cNvPr>
          <p:cNvSpPr txBox="1"/>
          <p:nvPr/>
        </p:nvSpPr>
        <p:spPr>
          <a:xfrm>
            <a:off x="6720149" y="6056961"/>
            <a:ext cx="3400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Chơi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quần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vợt</a:t>
            </a:r>
            <a:endParaRPr lang="en-US" sz="3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74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277814" y="2286000"/>
            <a:ext cx="962041" cy="2243827"/>
          </a:xfrm>
          <a:prstGeom prst="rect">
            <a:avLst/>
          </a:prstGeom>
        </p:spPr>
      </p:pic>
      <p:pic>
        <p:nvPicPr>
          <p:cNvPr id="36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996470" y="3496447"/>
            <a:ext cx="962041" cy="2243827"/>
          </a:xfrm>
          <a:prstGeom prst="rect">
            <a:avLst/>
          </a:prstGeom>
        </p:spPr>
      </p:pic>
      <p:pic>
        <p:nvPicPr>
          <p:cNvPr id="40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221380" y="3677009"/>
            <a:ext cx="894969" cy="2743200"/>
          </a:xfrm>
          <a:prstGeom prst="rect">
            <a:avLst/>
          </a:prstGeom>
        </p:spPr>
      </p:pic>
      <p:pic>
        <p:nvPicPr>
          <p:cNvPr id="3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15166" y="3246760"/>
            <a:ext cx="1069848" cy="27432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6103323" y="690126"/>
            <a:ext cx="45759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Fashion show 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.VnVogue" panose="020B7200000000000000" pitchFamily="34" charset="0"/>
              </a:rPr>
              <a:t>(n)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841631" y="1685293"/>
            <a:ext cx="2844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vi-VN" sz="2933" dirty="0">
                <a:solidFill>
                  <a:prstClr val="black"/>
                </a:solidFill>
                <a:latin typeface="Times New Roman" panose="02020603050405020304" pitchFamily="18" charset="0"/>
              </a:rPr>
              <a:t>/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ˈ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fæʃən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ʃəʊ</a:t>
            </a:r>
            <a:r>
              <a:rPr lang="vi-VN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609587" y="2281103"/>
            <a:ext cx="3575641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2933" b="1" dirty="0">
              <a:solidFill>
                <a:srgbClr val="5428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fash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44319" y="4327590"/>
            <a:ext cx="270933" cy="270933"/>
          </a:xfrm>
          <a:prstGeom prst="rect">
            <a:avLst/>
          </a:prstGeom>
        </p:spPr>
      </p:pic>
      <p:pic>
        <p:nvPicPr>
          <p:cNvPr id="8" name="fashion sh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V="1">
            <a:off x="10679226" y="890989"/>
            <a:ext cx="409749" cy="40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6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44414" y="1767873"/>
            <a:ext cx="3140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31629" y="650014"/>
            <a:ext cx="614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Music performance 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.VnVogue" panose="020B7200000000000000" pitchFamily="34" charset="0"/>
              </a:rPr>
              <a:t>(n)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841631" y="1685293"/>
            <a:ext cx="4247344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vi-VN" sz="2933" dirty="0">
                <a:solidFill>
                  <a:prstClr val="black"/>
                </a:solidFill>
                <a:latin typeface="Times New Roman" panose="02020603050405020304" pitchFamily="18" charset="0"/>
              </a:rPr>
              <a:t>/</a:t>
            </a:r>
            <a:r>
              <a:rPr lang="en-US" sz="2933" dirty="0">
                <a:solidFill>
                  <a:prstClr val="black"/>
                </a:solidFill>
                <a:latin typeface="Calibri"/>
              </a:rPr>
              <a:t>ˈ</a:t>
            </a:r>
            <a:r>
              <a:rPr lang="en-US" sz="2933" dirty="0" err="1">
                <a:solidFill>
                  <a:prstClr val="black"/>
                </a:solidFill>
                <a:latin typeface="Calibri"/>
              </a:rPr>
              <a:t>mjuːzɪk</a:t>
            </a:r>
            <a:r>
              <a:rPr lang="en-US" sz="2933" dirty="0">
                <a:solidFill>
                  <a:prstClr val="black"/>
                </a:solidFill>
                <a:latin typeface="Calibri"/>
              </a:rPr>
              <a:t> </a:t>
            </a:r>
            <a:r>
              <a:rPr lang="en-US" sz="2933" dirty="0" err="1">
                <a:solidFill>
                  <a:prstClr val="black"/>
                </a:solidFill>
                <a:latin typeface="Calibri"/>
              </a:rPr>
              <a:t>pəˈfɔːməns</a:t>
            </a:r>
            <a:r>
              <a:rPr lang="vi-VN" sz="2933" dirty="0">
                <a:solidFill>
                  <a:prstClr val="black"/>
                </a:solidFill>
                <a:latin typeface="Times New Roman" panose="02020603050405020304" pitchFamily="18" charset="0"/>
              </a:rPr>
              <a:t>/</a:t>
            </a:r>
            <a:endParaRPr lang="en-US" sz="2933" dirty="0">
              <a:solidFill>
                <a:prstClr val="black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51160" y="2281103"/>
            <a:ext cx="3575641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933" b="1" dirty="0">
              <a:solidFill>
                <a:srgbClr val="5428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4000" y="1193800"/>
            <a:ext cx="6170041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96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91600" y="5114423"/>
            <a:ext cx="3149812" cy="27432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 rot="3168117">
            <a:off x="11224609" y="-146234"/>
            <a:ext cx="1934781" cy="1425341"/>
            <a:chOff x="11911866" y="2359994"/>
            <a:chExt cx="2902172" cy="2138011"/>
          </a:xfrm>
        </p:grpSpPr>
        <p:grpSp>
          <p:nvGrpSpPr>
            <p:cNvPr id="20" name="Group 3"/>
            <p:cNvGrpSpPr/>
            <p:nvPr/>
          </p:nvGrpSpPr>
          <p:grpSpPr>
            <a:xfrm>
              <a:off x="12685567" y="2359994"/>
              <a:ext cx="2128471" cy="2138011"/>
              <a:chOff x="-5236380" y="683952"/>
              <a:chExt cx="6321666" cy="6350000"/>
            </a:xfrm>
          </p:grpSpPr>
          <p:sp>
            <p:nvSpPr>
              <p:cNvPr id="21" name="Freeform 4"/>
              <p:cNvSpPr/>
              <p:nvPr/>
            </p:nvSpPr>
            <p:spPr>
              <a:xfrm>
                <a:off x="-5236380" y="683952"/>
                <a:ext cx="632166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18F9A"/>
              </a:solidFill>
            </p:spPr>
          </p:sp>
        </p:grpSp>
        <p:grpSp>
          <p:nvGrpSpPr>
            <p:cNvPr id="22" name="Group 5"/>
            <p:cNvGrpSpPr>
              <a:grpSpLocks noChangeAspect="1"/>
            </p:cNvGrpSpPr>
            <p:nvPr/>
          </p:nvGrpSpPr>
          <p:grpSpPr>
            <a:xfrm>
              <a:off x="11911866" y="2681532"/>
              <a:ext cx="1494936" cy="1494936"/>
              <a:chOff x="-2540" y="-2540"/>
              <a:chExt cx="6355080" cy="6355080"/>
            </a:xfrm>
          </p:grpSpPr>
          <p:sp>
            <p:nvSpPr>
              <p:cNvPr id="23" name="Freeform 6"/>
              <p:cNvSpPr/>
              <p:nvPr/>
            </p:nvSpPr>
            <p:spPr>
              <a:xfrm>
                <a:off x="-2540" y="-254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4383F"/>
              </a:solidFill>
            </p:spPr>
          </p:sp>
        </p:grpSp>
      </p:grpSp>
      <p:sp>
        <p:nvSpPr>
          <p:cNvPr id="2" name="TextBox 1"/>
          <p:cNvSpPr txBox="1"/>
          <p:nvPr/>
        </p:nvSpPr>
        <p:spPr>
          <a:xfrm>
            <a:off x="5537201" y="674399"/>
            <a:ext cx="345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44414" y="1767873"/>
            <a:ext cx="3140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137853" y="3325295"/>
            <a:ext cx="3673969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vi-VN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dɑːns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pəˈfɔːməns</a:t>
            </a:r>
            <a:r>
              <a:rPr lang="vi-VN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267916" y="4298024"/>
            <a:ext cx="3575641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endParaRPr lang="en-US" sz="2933" b="1" dirty="0">
              <a:solidFill>
                <a:srgbClr val="5428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63306" y="505059"/>
            <a:ext cx="5227693" cy="5463941"/>
            <a:chOff x="3168446" y="2023000"/>
            <a:chExt cx="5912098" cy="5912098"/>
          </a:xfrm>
        </p:grpSpPr>
        <p:pic>
          <p:nvPicPr>
            <p:cNvPr id="47" name="Picture 2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3168446" y="2023000"/>
              <a:ext cx="5912098" cy="5912098"/>
            </a:xfrm>
            <a:prstGeom prst="rect">
              <a:avLst/>
            </a:prstGeom>
          </p:spPr>
        </p:pic>
        <p:pic>
          <p:nvPicPr>
            <p:cNvPr id="48" name="Picture 3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20934880">
              <a:off x="3849197" y="2957411"/>
              <a:ext cx="3703551" cy="3527632"/>
            </a:xfrm>
            <a:prstGeom prst="rect">
              <a:avLst/>
            </a:prstGeom>
          </p:spPr>
        </p:pic>
      </p:grpSp>
      <p:sp>
        <p:nvSpPr>
          <p:cNvPr id="49" name="TextBox 48"/>
          <p:cNvSpPr txBox="1"/>
          <p:nvPr/>
        </p:nvSpPr>
        <p:spPr>
          <a:xfrm>
            <a:off x="6677167" y="1767873"/>
            <a:ext cx="52479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Dance </a:t>
            </a:r>
          </a:p>
          <a:p>
            <a:pPr algn="ctr" defTabSz="609630"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Performance 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.VnVogue" panose="020B7200000000000000" pitchFamily="34" charset="0"/>
              </a:rPr>
              <a:t>(n)</a:t>
            </a:r>
          </a:p>
        </p:txBody>
      </p:sp>
      <p:pic>
        <p:nvPicPr>
          <p:cNvPr id="5" name="dance performanc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68045" y="3002992"/>
            <a:ext cx="270933" cy="2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8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44414" y="1767873"/>
            <a:ext cx="3140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03323" y="690126"/>
            <a:ext cx="38409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Perform (v)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841631" y="1685293"/>
            <a:ext cx="2844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vi-VN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pəˈfɔːm</a:t>
            </a:r>
            <a:r>
              <a:rPr lang="vi-VN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73955" y="2265958"/>
            <a:ext cx="2024585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endParaRPr lang="en-US" sz="2933" b="1" dirty="0">
              <a:solidFill>
                <a:srgbClr val="5428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827199" y="1014986"/>
            <a:ext cx="2483455" cy="4591905"/>
          </a:xfrm>
          <a:prstGeom prst="rect">
            <a:avLst/>
          </a:prstGeom>
        </p:spPr>
      </p:pic>
      <p:pic>
        <p:nvPicPr>
          <p:cNvPr id="33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160" y="1084858"/>
            <a:ext cx="2948075" cy="4758156"/>
          </a:xfrm>
          <a:prstGeom prst="rect">
            <a:avLst/>
          </a:prstGeom>
        </p:spPr>
      </p:pic>
      <p:pic>
        <p:nvPicPr>
          <p:cNvPr id="5" name="perfor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18146" y="1277596"/>
            <a:ext cx="270933" cy="270933"/>
          </a:xfrm>
          <a:prstGeom prst="rect">
            <a:avLst/>
          </a:prstGeom>
        </p:spPr>
      </p:pic>
      <p:pic>
        <p:nvPicPr>
          <p:cNvPr id="6" name="perform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67990" y="4682300"/>
            <a:ext cx="270933" cy="2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5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6" grpId="0"/>
      <p:bldP spid="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37201" y="674399"/>
            <a:ext cx="345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44414" y="1767873"/>
            <a:ext cx="3140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96000" y="707873"/>
            <a:ext cx="4376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Puppet show 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.VnVogue" panose="020B7200000000000000" pitchFamily="34" charset="0"/>
              </a:rPr>
              <a:t>(n)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858000" y="1685293"/>
            <a:ext cx="2844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vi-VN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ˈ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pʌpɪt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ʃəʊ</a:t>
            </a:r>
            <a:r>
              <a:rPr lang="vi-VN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09587" y="2281103"/>
            <a:ext cx="3575641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endParaRPr lang="en-US" sz="2933" b="1" dirty="0">
              <a:solidFill>
                <a:srgbClr val="5428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72498" y="1444197"/>
            <a:ext cx="3946563" cy="3010793"/>
          </a:xfrm>
          <a:prstGeom prst="rect">
            <a:avLst/>
          </a:prstGeom>
        </p:spPr>
      </p:pic>
      <p:pic>
        <p:nvPicPr>
          <p:cNvPr id="33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602472" y="2428830"/>
            <a:ext cx="1313307" cy="1960160"/>
          </a:xfrm>
          <a:prstGeom prst="rect">
            <a:avLst/>
          </a:prstGeom>
        </p:spPr>
      </p:pic>
      <p:pic>
        <p:nvPicPr>
          <p:cNvPr id="4" name="pupp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58400" y="4032938"/>
            <a:ext cx="270933" cy="270933"/>
          </a:xfrm>
          <a:prstGeom prst="rect">
            <a:avLst/>
          </a:prstGeom>
        </p:spPr>
      </p:pic>
      <p:pic>
        <p:nvPicPr>
          <p:cNvPr id="5" name="puppet sh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89079" y="1334748"/>
            <a:ext cx="270933" cy="2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9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1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 rot="3168117">
            <a:off x="11224609" y="-146234"/>
            <a:ext cx="1934781" cy="1425341"/>
            <a:chOff x="11911866" y="2359994"/>
            <a:chExt cx="2902172" cy="2138011"/>
          </a:xfrm>
        </p:grpSpPr>
        <p:grpSp>
          <p:nvGrpSpPr>
            <p:cNvPr id="20" name="Group 3"/>
            <p:cNvGrpSpPr/>
            <p:nvPr/>
          </p:nvGrpSpPr>
          <p:grpSpPr>
            <a:xfrm>
              <a:off x="12685567" y="2359994"/>
              <a:ext cx="2128471" cy="2138011"/>
              <a:chOff x="-5236380" y="683952"/>
              <a:chExt cx="6321666" cy="6350000"/>
            </a:xfrm>
          </p:grpSpPr>
          <p:sp>
            <p:nvSpPr>
              <p:cNvPr id="21" name="Freeform 4"/>
              <p:cNvSpPr/>
              <p:nvPr/>
            </p:nvSpPr>
            <p:spPr>
              <a:xfrm>
                <a:off x="-5236380" y="683952"/>
                <a:ext cx="632166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18F9A"/>
              </a:solidFill>
            </p:spPr>
          </p:sp>
        </p:grpSp>
        <p:grpSp>
          <p:nvGrpSpPr>
            <p:cNvPr id="22" name="Group 5"/>
            <p:cNvGrpSpPr>
              <a:grpSpLocks noChangeAspect="1"/>
            </p:cNvGrpSpPr>
            <p:nvPr/>
          </p:nvGrpSpPr>
          <p:grpSpPr>
            <a:xfrm>
              <a:off x="11911866" y="2681532"/>
              <a:ext cx="1494936" cy="1494936"/>
              <a:chOff x="-2540" y="-2540"/>
              <a:chExt cx="6355080" cy="6355080"/>
            </a:xfrm>
          </p:grpSpPr>
          <p:sp>
            <p:nvSpPr>
              <p:cNvPr id="23" name="Freeform 6"/>
              <p:cNvSpPr/>
              <p:nvPr/>
            </p:nvSpPr>
            <p:spPr>
              <a:xfrm>
                <a:off x="-2540" y="-254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4383F"/>
              </a:solidFill>
            </p:spPr>
          </p:sp>
        </p:grpSp>
      </p:grpSp>
      <p:sp>
        <p:nvSpPr>
          <p:cNvPr id="2" name="TextBox 1"/>
          <p:cNvSpPr txBox="1"/>
          <p:nvPr/>
        </p:nvSpPr>
        <p:spPr>
          <a:xfrm>
            <a:off x="5537201" y="674399"/>
            <a:ext cx="345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44414" y="1767873"/>
            <a:ext cx="3140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03323" y="690126"/>
            <a:ext cx="4368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Talent show 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.VnVogue" panose="020B7200000000000000" pitchFamily="34" charset="0"/>
              </a:rPr>
              <a:t>(n)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678929" y="1374408"/>
            <a:ext cx="2126003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vi-VN" sz="2933" dirty="0">
                <a:solidFill>
                  <a:prstClr val="black"/>
                </a:solidFill>
                <a:latin typeface="Times New Roman" panose="02020603050405020304" pitchFamily="18" charset="0"/>
              </a:rPr>
              <a:t>/</a:t>
            </a:r>
            <a:r>
              <a:rPr lang="en-US" sz="2933" dirty="0">
                <a:solidFill>
                  <a:prstClr val="black"/>
                </a:solidFill>
                <a:latin typeface="Calibri"/>
              </a:rPr>
              <a:t>ˈ</a:t>
            </a:r>
            <a:r>
              <a:rPr lang="en-US" sz="2933" dirty="0" err="1">
                <a:solidFill>
                  <a:prstClr val="black"/>
                </a:solidFill>
                <a:latin typeface="Calibri"/>
              </a:rPr>
              <a:t>tælənt</a:t>
            </a:r>
            <a:r>
              <a:rPr lang="en-US" sz="2933" dirty="0">
                <a:solidFill>
                  <a:prstClr val="black"/>
                </a:solidFill>
                <a:latin typeface="Calibri"/>
              </a:rPr>
              <a:t> </a:t>
            </a:r>
            <a:r>
              <a:rPr lang="en-US" sz="2933" dirty="0" err="1">
                <a:solidFill>
                  <a:prstClr val="black"/>
                </a:solidFill>
                <a:latin typeface="Calibri"/>
              </a:rPr>
              <a:t>ʃəʊ</a:t>
            </a:r>
            <a:r>
              <a:rPr lang="vi-VN" sz="2933" dirty="0">
                <a:solidFill>
                  <a:prstClr val="black"/>
                </a:solidFill>
                <a:latin typeface="Times New Roman" panose="02020603050405020304" pitchFamily="18" charset="0"/>
              </a:rPr>
              <a:t>/</a:t>
            </a:r>
            <a:endParaRPr lang="en-US" sz="2933" dirty="0">
              <a:solidFill>
                <a:prstClr val="black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41037" y="2131442"/>
            <a:ext cx="3575641" cy="99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2933" b="1" dirty="0">
              <a:solidFill>
                <a:srgbClr val="5428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8" descr="Father Allouez Catholic Schoo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5" y="523458"/>
            <a:ext cx="5359816" cy="407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0001" t="7143" r="21428" b="7143"/>
          <a:stretch/>
        </p:blipFill>
        <p:spPr>
          <a:xfrm>
            <a:off x="5516881" y="2853683"/>
            <a:ext cx="2168031" cy="2981043"/>
          </a:xfrm>
          <a:prstGeom prst="rect">
            <a:avLst/>
          </a:prstGeom>
        </p:spPr>
      </p:pic>
      <p:pic>
        <p:nvPicPr>
          <p:cNvPr id="6" name="talent sho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37549" y="1244198"/>
            <a:ext cx="270933" cy="2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0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1" grpId="0"/>
      <p:bldP spid="4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37201" y="674399"/>
            <a:ext cx="345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44414" y="1767873"/>
            <a:ext cx="3140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82525" y="699195"/>
            <a:ext cx="4302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Food stand 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.VnVogue" panose="020B7200000000000000" pitchFamily="34" charset="0"/>
              </a:rPr>
              <a:t>(n)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841631" y="1685293"/>
            <a:ext cx="2844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vi-VN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fuːd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stænd</a:t>
            </a:r>
            <a:r>
              <a:rPr lang="vi-VN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244414" y="2504504"/>
            <a:ext cx="4379213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Quầy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933" b="1" dirty="0">
              <a:solidFill>
                <a:srgbClr val="5428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0873" y="3085956"/>
            <a:ext cx="2480503" cy="295310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07070" y="269273"/>
            <a:ext cx="4933653" cy="2997200"/>
            <a:chOff x="2828769" y="1928301"/>
            <a:chExt cx="5988393" cy="2889948"/>
          </a:xfrm>
        </p:grpSpPr>
        <p:pic>
          <p:nvPicPr>
            <p:cNvPr id="32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828769" y="1928301"/>
              <a:ext cx="2700788" cy="2889948"/>
            </a:xfrm>
            <a:prstGeom prst="rect">
              <a:avLst/>
            </a:prstGeom>
          </p:spPr>
        </p:pic>
        <p:pic>
          <p:nvPicPr>
            <p:cNvPr id="44" name="Picture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6662181" y="1928301"/>
              <a:ext cx="2154981" cy="2509439"/>
            </a:xfrm>
            <a:prstGeom prst="rect">
              <a:avLst/>
            </a:prstGeom>
          </p:spPr>
        </p:pic>
      </p:grpSp>
      <p:pic>
        <p:nvPicPr>
          <p:cNvPr id="6" name="food sta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79460" y="1204022"/>
            <a:ext cx="270933" cy="2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3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2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1" grpId="0"/>
      <p:bldP spid="4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37201" y="674399"/>
            <a:ext cx="345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44414" y="1767873"/>
            <a:ext cx="3140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543672" y="4041832"/>
            <a:ext cx="21124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End 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477490" y="5782584"/>
            <a:ext cx="2044034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2933" b="1" dirty="0">
              <a:solidFill>
                <a:srgbClr val="5428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03323" y="690126"/>
            <a:ext cx="38409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Start 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761157" y="4863932"/>
            <a:ext cx="2844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vi-VN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ɛnd</a:t>
            </a:r>
            <a:r>
              <a:rPr lang="vi-VN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841631" y="1685293"/>
            <a:ext cx="2844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vi-VN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stɑːt</a:t>
            </a:r>
            <a:r>
              <a:rPr lang="vi-VN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09587" y="2281103"/>
            <a:ext cx="3575641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933" b="1" dirty="0">
              <a:solidFill>
                <a:srgbClr val="5428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9192" y="390006"/>
            <a:ext cx="3341543" cy="4144551"/>
          </a:xfrm>
          <a:prstGeom prst="rect">
            <a:avLst/>
          </a:prstGeom>
        </p:spPr>
      </p:pic>
      <p:pic>
        <p:nvPicPr>
          <p:cNvPr id="33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634959" y="3050566"/>
            <a:ext cx="2754881" cy="2162581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8054093" y="4683679"/>
            <a:ext cx="24183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= Finish</a:t>
            </a:r>
          </a:p>
        </p:txBody>
      </p:sp>
      <p:pic>
        <p:nvPicPr>
          <p:cNvPr id="4" name="st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948683" y="908533"/>
            <a:ext cx="270933" cy="270933"/>
          </a:xfrm>
          <a:prstGeom prst="rect">
            <a:avLst/>
          </a:prstGeom>
        </p:spPr>
      </p:pic>
      <p:pic>
        <p:nvPicPr>
          <p:cNvPr id="5" name="e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808222" y="4295164"/>
            <a:ext cx="270933" cy="270933"/>
          </a:xfrm>
          <a:prstGeom prst="rect">
            <a:avLst/>
          </a:prstGeom>
        </p:spPr>
      </p:pic>
      <p:pic>
        <p:nvPicPr>
          <p:cNvPr id="6" name="finish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656161" y="5376893"/>
            <a:ext cx="270933" cy="2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83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" grpId="0"/>
      <p:bldP spid="35" grpId="0"/>
      <p:bldP spid="36" grpId="0"/>
      <p:bldP spid="40" grpId="0"/>
      <p:bldP spid="41" grpId="0"/>
      <p:bldP spid="42" grpId="0"/>
      <p:bldP spid="4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44414" y="1767873"/>
            <a:ext cx="3140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634577" y="4032938"/>
            <a:ext cx="345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Close 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446721" y="5787456"/>
            <a:ext cx="2044034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103323" y="690126"/>
            <a:ext cx="38409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Open 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761157" y="4863932"/>
            <a:ext cx="2844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vi-VN" sz="2933" dirty="0">
                <a:solidFill>
                  <a:prstClr val="black"/>
                </a:solidFill>
                <a:latin typeface="Times New Roman" panose="02020603050405020304" pitchFamily="18" charset="0"/>
              </a:rPr>
              <a:t>/</a:t>
            </a:r>
            <a:r>
              <a:rPr lang="en-US" sz="2933" dirty="0" err="1">
                <a:solidFill>
                  <a:prstClr val="black"/>
                </a:solidFill>
                <a:latin typeface="Calibri"/>
                <a:hlinkClick r:id="rId7"/>
              </a:rPr>
              <a:t>kləʊs</a:t>
            </a:r>
            <a:r>
              <a:rPr lang="vi-VN" sz="2933" dirty="0">
                <a:solidFill>
                  <a:prstClr val="black"/>
                </a:solidFill>
                <a:latin typeface="Times New Roman" panose="02020603050405020304" pitchFamily="18" charset="0"/>
              </a:rPr>
              <a:t>/</a:t>
            </a:r>
            <a:endParaRPr lang="en-US" sz="2933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761064" y="1465497"/>
            <a:ext cx="2844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vi-VN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ˈ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əʊpən</a:t>
            </a:r>
            <a:r>
              <a:rPr lang="vi-VN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68678" y="2199550"/>
            <a:ext cx="3575641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2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969736" y="244607"/>
            <a:ext cx="1973559" cy="1825542"/>
          </a:xfrm>
          <a:prstGeom prst="rect">
            <a:avLst/>
          </a:prstGeom>
        </p:spPr>
      </p:pic>
      <p:pic>
        <p:nvPicPr>
          <p:cNvPr id="33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266873" y="3276842"/>
            <a:ext cx="2270327" cy="2100051"/>
          </a:xfrm>
          <a:prstGeom prst="rect">
            <a:avLst/>
          </a:prstGeom>
        </p:spPr>
      </p:pic>
      <p:pic>
        <p:nvPicPr>
          <p:cNvPr id="4" name="op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44984" y="1088458"/>
            <a:ext cx="270933" cy="270933"/>
          </a:xfrm>
          <a:prstGeom prst="rect">
            <a:avLst/>
          </a:prstGeom>
        </p:spPr>
      </p:pic>
      <p:pic>
        <p:nvPicPr>
          <p:cNvPr id="5" name="clos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40125" y="4728466"/>
            <a:ext cx="270933" cy="2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2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9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4" grpId="0"/>
      <p:bldP spid="35" grpId="0"/>
      <p:bldP spid="36" grpId="0"/>
      <p:bldP spid="40" grpId="0"/>
      <p:bldP spid="41" grpId="0"/>
      <p:bldP spid="4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37201" y="674399"/>
            <a:ext cx="345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44414" y="1767873"/>
            <a:ext cx="3140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634577" y="4032938"/>
            <a:ext cx="345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Decorate 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477490" y="5782584"/>
            <a:ext cx="2044034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2933" b="1" dirty="0">
              <a:solidFill>
                <a:srgbClr val="5428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03322" y="690126"/>
            <a:ext cx="60380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Decorate the house 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761157" y="4863932"/>
            <a:ext cx="2844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dɛkəreɪt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010318" y="1544669"/>
            <a:ext cx="3487238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dɛkəreɪt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ðə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933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haʊs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609587" y="2281103"/>
            <a:ext cx="3575641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sz="2933" b="1" dirty="0">
              <a:solidFill>
                <a:srgbClr val="5428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3471" y="951366"/>
            <a:ext cx="5326127" cy="3316378"/>
          </a:xfrm>
          <a:prstGeom prst="rect">
            <a:avLst/>
          </a:prstGeom>
        </p:spPr>
      </p:pic>
      <p:pic>
        <p:nvPicPr>
          <p:cNvPr id="44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5549758" y="1715451"/>
            <a:ext cx="1943929" cy="2557961"/>
          </a:xfrm>
          <a:prstGeom prst="rect">
            <a:avLst/>
          </a:prstGeom>
        </p:spPr>
      </p:pic>
      <p:pic>
        <p:nvPicPr>
          <p:cNvPr id="4" name="decor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563368" y="4751160"/>
            <a:ext cx="270933" cy="270933"/>
          </a:xfrm>
          <a:prstGeom prst="rect">
            <a:avLst/>
          </a:prstGeom>
        </p:spPr>
      </p:pic>
      <p:pic>
        <p:nvPicPr>
          <p:cNvPr id="5" name="decorate the hous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17356" y="1444518"/>
            <a:ext cx="270933" cy="2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0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6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4" grpId="0"/>
      <p:bldP spid="35" grpId="0"/>
      <p:bldP spid="36" grpId="0"/>
      <p:bldP spid="40" grpId="0"/>
      <p:bldP spid="41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7989DDC-7590-4561-AC06-D7E7D4F911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822749"/>
              </p:ext>
            </p:extLst>
          </p:nvPr>
        </p:nvGraphicFramePr>
        <p:xfrm>
          <a:off x="454117" y="1356167"/>
          <a:ext cx="11152203" cy="53152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46050">
                  <a:extLst>
                    <a:ext uri="{9D8B030D-6E8A-4147-A177-3AD203B41FA5}">
                      <a16:colId xmlns:a16="http://schemas.microsoft.com/office/drawing/2014/main" val="2862657700"/>
                    </a:ext>
                  </a:extLst>
                </a:gridCol>
                <a:gridCol w="5006153">
                  <a:extLst>
                    <a:ext uri="{9D8B030D-6E8A-4147-A177-3AD203B41FA5}">
                      <a16:colId xmlns:a16="http://schemas.microsoft.com/office/drawing/2014/main" val="3422906548"/>
                    </a:ext>
                  </a:extLst>
                </a:gridCol>
              </a:tblGrid>
              <a:tr h="66440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SG" sz="2400" b="1" kern="1200" dirty="0">
                          <a:solidFill>
                            <a:srgbClr val="C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NEW WORDS</a:t>
                      </a:r>
                      <a:endParaRPr lang="en-US" sz="2400" b="1" kern="1200" dirty="0">
                        <a:solidFill>
                          <a:srgbClr val="C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SG" sz="2400" b="1" kern="1200" dirty="0">
                          <a:solidFill>
                            <a:srgbClr val="C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MEANING</a:t>
                      </a:r>
                      <a:endParaRPr lang="en-US" sz="2400" b="1" kern="1200" dirty="0">
                        <a:solidFill>
                          <a:srgbClr val="C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94697"/>
                  </a:ext>
                </a:extLst>
              </a:tr>
              <a:tr h="6644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5938766"/>
                  </a:ext>
                </a:extLst>
              </a:tr>
              <a:tr h="6644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763361"/>
                  </a:ext>
                </a:extLst>
              </a:tr>
              <a:tr h="664402">
                <a:tc>
                  <a:txBody>
                    <a:bodyPr/>
                    <a:lstStyle/>
                    <a:p>
                      <a:endParaRPr lang="en-US" sz="3200" b="1" kern="1200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6682614"/>
                  </a:ext>
                </a:extLst>
              </a:tr>
              <a:tr h="6644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000835"/>
                  </a:ext>
                </a:extLst>
              </a:tr>
              <a:tr h="664402">
                <a:tc>
                  <a:txBody>
                    <a:bodyPr/>
                    <a:lstStyle/>
                    <a:p>
                      <a:endParaRPr lang="en-US" sz="3200" b="1" kern="12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5217144"/>
                  </a:ext>
                </a:extLst>
              </a:tr>
              <a:tr h="664402">
                <a:tc>
                  <a:txBody>
                    <a:bodyPr/>
                    <a:lstStyle/>
                    <a:p>
                      <a:endParaRPr lang="en-US" sz="3200" b="1" kern="1200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566581"/>
                  </a:ext>
                </a:extLst>
              </a:tr>
              <a:tr h="6644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255847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0D1C5C3-C3F6-42CE-A62B-6E16C355525B}"/>
              </a:ext>
            </a:extLst>
          </p:cNvPr>
          <p:cNvSpPr txBox="1"/>
          <p:nvPr/>
        </p:nvSpPr>
        <p:spPr>
          <a:xfrm>
            <a:off x="701336" y="2148396"/>
            <a:ext cx="1713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do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yoga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D6D60-A1E7-40FA-91A7-E04D66486B1D}"/>
              </a:ext>
            </a:extLst>
          </p:cNvPr>
          <p:cNvSpPr txBox="1"/>
          <p:nvPr/>
        </p:nvSpPr>
        <p:spPr>
          <a:xfrm>
            <a:off x="585679" y="2790369"/>
            <a:ext cx="4412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fashion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show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B1E023-E378-4A4E-9581-D5673483518F}"/>
              </a:ext>
            </a:extLst>
          </p:cNvPr>
          <p:cNvSpPr txBox="1"/>
          <p:nvPr/>
        </p:nvSpPr>
        <p:spPr>
          <a:xfrm>
            <a:off x="701335" y="3429000"/>
            <a:ext cx="4003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music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performance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017DC4-D286-486F-89F8-30E1EFF6381C}"/>
              </a:ext>
            </a:extLst>
          </p:cNvPr>
          <p:cNvSpPr txBox="1"/>
          <p:nvPr/>
        </p:nvSpPr>
        <p:spPr>
          <a:xfrm>
            <a:off x="585679" y="4029495"/>
            <a:ext cx="4412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err="1">
                <a:latin typeface="Roboto" panose="02000000000000000000" pitchFamily="2" charset="0"/>
                <a:ea typeface="Roboto" panose="02000000000000000000" pitchFamily="2" charset="0"/>
              </a:rPr>
              <a:t>dance</a:t>
            </a:r>
            <a:r>
              <a:rPr lang="vi-VN" sz="32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performance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E5B640-5514-4C8E-9453-5B2E73F7D858}"/>
              </a:ext>
            </a:extLst>
          </p:cNvPr>
          <p:cNvSpPr txBox="1"/>
          <p:nvPr/>
        </p:nvSpPr>
        <p:spPr>
          <a:xfrm>
            <a:off x="701335" y="4747817"/>
            <a:ext cx="3195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puppet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show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87AFB5-A4C1-4746-9315-513847CD5F5A}"/>
              </a:ext>
            </a:extLst>
          </p:cNvPr>
          <p:cNvSpPr txBox="1"/>
          <p:nvPr/>
        </p:nvSpPr>
        <p:spPr>
          <a:xfrm>
            <a:off x="701336" y="5348312"/>
            <a:ext cx="2778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talent show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603169-0E25-4C45-A7D9-52CB5A966BEE}"/>
              </a:ext>
            </a:extLst>
          </p:cNvPr>
          <p:cNvSpPr txBox="1"/>
          <p:nvPr/>
        </p:nvSpPr>
        <p:spPr>
          <a:xfrm>
            <a:off x="701336" y="6066634"/>
            <a:ext cx="2778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food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stand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6A5CDD-F7C6-463F-BF99-DF92025DF351}"/>
              </a:ext>
            </a:extLst>
          </p:cNvPr>
          <p:cNvSpPr txBox="1"/>
          <p:nvPr/>
        </p:nvSpPr>
        <p:spPr>
          <a:xfrm>
            <a:off x="6578101" y="2031098"/>
            <a:ext cx="2610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Tập</a:t>
            </a:r>
            <a:r>
              <a:rPr lang="en-US" sz="32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yoga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52CB6E-5862-4253-8EC3-C41ADEAFDEDC}"/>
              </a:ext>
            </a:extLst>
          </p:cNvPr>
          <p:cNvSpPr txBox="1"/>
          <p:nvPr/>
        </p:nvSpPr>
        <p:spPr>
          <a:xfrm>
            <a:off x="6578101" y="2703687"/>
            <a:ext cx="3844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Buổi</a:t>
            </a:r>
            <a:r>
              <a:rPr lang="en-US" sz="32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diễn</a:t>
            </a:r>
            <a:r>
              <a:rPr lang="en-US" sz="32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thời</a:t>
            </a:r>
            <a:r>
              <a:rPr lang="en-US" sz="32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trang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9CB43F-F7CC-4595-A057-3F98DD67F750}"/>
              </a:ext>
            </a:extLst>
          </p:cNvPr>
          <p:cNvSpPr txBox="1"/>
          <p:nvPr/>
        </p:nvSpPr>
        <p:spPr>
          <a:xfrm>
            <a:off x="6578101" y="3376276"/>
            <a:ext cx="4886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Buổi</a:t>
            </a:r>
            <a:r>
              <a:rPr lang="en-US" sz="32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biểu</a:t>
            </a:r>
            <a:r>
              <a:rPr lang="en-US" sz="32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diễn</a:t>
            </a:r>
            <a:r>
              <a:rPr lang="en-US" sz="32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âm</a:t>
            </a:r>
            <a:r>
              <a:rPr lang="en-US" sz="32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nhạc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CBD426-6F6E-495F-9EE8-D14C5862A683}"/>
              </a:ext>
            </a:extLst>
          </p:cNvPr>
          <p:cNvSpPr txBox="1"/>
          <p:nvPr/>
        </p:nvSpPr>
        <p:spPr>
          <a:xfrm>
            <a:off x="6578101" y="4048865"/>
            <a:ext cx="4886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Buổi</a:t>
            </a:r>
            <a:r>
              <a:rPr lang="en-US" sz="32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biểu</a:t>
            </a:r>
            <a:r>
              <a:rPr lang="en-US" sz="32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diễn</a:t>
            </a:r>
            <a:r>
              <a:rPr lang="en-US" sz="32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nhảy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8E1A2E-6C80-4E07-97FB-1B0F53654F7B}"/>
              </a:ext>
            </a:extLst>
          </p:cNvPr>
          <p:cNvSpPr txBox="1"/>
          <p:nvPr/>
        </p:nvSpPr>
        <p:spPr>
          <a:xfrm>
            <a:off x="6578101" y="4721454"/>
            <a:ext cx="4886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Buổi</a:t>
            </a:r>
            <a:r>
              <a:rPr lang="en-US" sz="32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biểu</a:t>
            </a:r>
            <a:r>
              <a:rPr lang="en-US" sz="32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diễn</a:t>
            </a:r>
            <a:r>
              <a:rPr lang="en-US" sz="32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con </a:t>
            </a:r>
            <a:r>
              <a:rPr lang="en-US" sz="32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rối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236ECF-8C77-4C20-8C9D-E6FEDDE6EA60}"/>
              </a:ext>
            </a:extLst>
          </p:cNvPr>
          <p:cNvSpPr txBox="1"/>
          <p:nvPr/>
        </p:nvSpPr>
        <p:spPr>
          <a:xfrm>
            <a:off x="6578101" y="5394043"/>
            <a:ext cx="4886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Buổi</a:t>
            </a:r>
            <a:r>
              <a:rPr lang="en-US" sz="32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biểu</a:t>
            </a:r>
            <a:r>
              <a:rPr lang="en-US" sz="32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diễn</a:t>
            </a:r>
            <a:r>
              <a:rPr lang="en-US" sz="32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tài</a:t>
            </a:r>
            <a:r>
              <a:rPr lang="en-US" sz="32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60DA05-545A-460D-A9CB-AFAD2BF92D8B}"/>
              </a:ext>
            </a:extLst>
          </p:cNvPr>
          <p:cNvSpPr txBox="1"/>
          <p:nvPr/>
        </p:nvSpPr>
        <p:spPr>
          <a:xfrm>
            <a:off x="6578101" y="6066634"/>
            <a:ext cx="4886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Gian </a:t>
            </a:r>
            <a:r>
              <a:rPr lang="en-US" sz="32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hàng</a:t>
            </a:r>
            <a:r>
              <a:rPr lang="en-US" sz="32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ăn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673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37201" y="674399"/>
            <a:ext cx="345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44414" y="1767873"/>
            <a:ext cx="3140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03322" y="690126"/>
            <a:ext cx="4394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Visit friends 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680993" y="1493582"/>
            <a:ext cx="2844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vɪzɪt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frɛndz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596882" y="2217903"/>
            <a:ext cx="3575641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933" b="1" dirty="0">
              <a:solidFill>
                <a:srgbClr val="5428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739578" y="1205661"/>
            <a:ext cx="2450990" cy="2617879"/>
          </a:xfrm>
          <a:prstGeom prst="rect">
            <a:avLst/>
          </a:prstGeom>
        </p:spPr>
      </p:pic>
      <p:pic>
        <p:nvPicPr>
          <p:cNvPr id="33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90051" y="5080"/>
            <a:ext cx="5656643" cy="4541520"/>
          </a:xfrm>
          <a:prstGeom prst="rect">
            <a:avLst/>
          </a:prstGeom>
        </p:spPr>
      </p:pic>
      <p:pic>
        <p:nvPicPr>
          <p:cNvPr id="5" name="visit frie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44836" y="1625698"/>
            <a:ext cx="270933" cy="2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8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3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6" grpId="0"/>
      <p:bldP spid="41" grpId="0"/>
      <p:bldP spid="4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37201" y="674399"/>
            <a:ext cx="345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44414" y="1767873"/>
            <a:ext cx="3140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03322" y="690126"/>
            <a:ext cx="5733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Get lucky money 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861491" y="1505394"/>
            <a:ext cx="2844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gɛt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lʌki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mʌni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178123" y="2251843"/>
            <a:ext cx="3575641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933" b="1" dirty="0">
              <a:solidFill>
                <a:srgbClr val="5428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397" l="0" r="97500">
                        <a14:foregroundMark x1="28125" y1="10096" x2="18750" y2="22756"/>
                        <a14:foregroundMark x1="84219" y1="38782" x2="89844" y2="74679"/>
                        <a14:foregroundMark x1="70938" y1="69872" x2="68438" y2="85256"/>
                        <a14:foregroundMark x1="81563" y1="49679" x2="81250" y2="54006"/>
                        <a14:foregroundMark x1="89375" y1="87981" x2="88594" y2="82212"/>
                        <a14:foregroundMark x1="88438" y1="73878" x2="89063" y2="82692"/>
                        <a14:foregroundMark x1="75781" y1="79006" x2="77500" y2="83494"/>
                        <a14:foregroundMark x1="75313" y1="49519" x2="75313" y2="49519"/>
                        <a14:foregroundMark x1="75625" y1="55929" x2="75625" y2="55929"/>
                        <a14:foregroundMark x1="77344" y1="48397" x2="76563" y2="61058"/>
                        <a14:foregroundMark x1="18750" y1="90064" x2="23438" y2="95032"/>
                        <a14:foregroundMark x1="32500" y1="85577" x2="35313" y2="90865"/>
                        <a14:foregroundMark x1="36250" y1="80929" x2="39688" y2="857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060" y="-52865"/>
            <a:ext cx="6515684" cy="6352793"/>
          </a:xfrm>
          <a:prstGeom prst="rect">
            <a:avLst/>
          </a:prstGeom>
        </p:spPr>
      </p:pic>
      <p:pic>
        <p:nvPicPr>
          <p:cNvPr id="44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03713">
            <a:off x="3582914" y="2755833"/>
            <a:ext cx="623738" cy="787051"/>
          </a:xfrm>
          <a:prstGeom prst="rect">
            <a:avLst/>
          </a:prstGeom>
        </p:spPr>
      </p:pic>
      <p:pic>
        <p:nvPicPr>
          <p:cNvPr id="6" name="get lucky mon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36274" y="1641827"/>
            <a:ext cx="270933" cy="2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55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6" grpId="0"/>
      <p:bldP spid="41" grpId="0"/>
      <p:bldP spid="4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37201" y="674399"/>
            <a:ext cx="345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44414" y="1767873"/>
            <a:ext cx="3140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296173" y="2145268"/>
            <a:ext cx="38409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Get gifts 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277413" y="3318368"/>
            <a:ext cx="2844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gɛt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gɪfts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368171" y="4423745"/>
            <a:ext cx="3575641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endParaRPr lang="en-US" sz="2933" b="1" dirty="0">
              <a:solidFill>
                <a:srgbClr val="5428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34" b="99020" l="0" r="100000">
                        <a14:foregroundMark x1="14052" y1="39216" x2="29902" y2="33497"/>
                        <a14:foregroundMark x1="30882" y1="16503" x2="32026" y2="16340"/>
                        <a14:foregroundMark x1="40523" y1="13235" x2="61765" y2="28105"/>
                        <a14:foregroundMark x1="54412" y1="9804" x2="42810" y2="27614"/>
                        <a14:foregroundMark x1="42320" y1="9804" x2="36111" y2="20425"/>
                        <a14:foregroundMark x1="37582" y1="12908" x2="50163" y2="10948"/>
                        <a14:foregroundMark x1="55719" y1="11111" x2="61601" y2="21242"/>
                        <a14:foregroundMark x1="58987" y1="13235" x2="61111" y2="17647"/>
                        <a14:foregroundMark x1="60294" y1="12745" x2="62255" y2="18137"/>
                        <a14:foregroundMark x1="48366" y1="25490" x2="41993" y2="34477"/>
                        <a14:foregroundMark x1="29412" y1="58987" x2="41503" y2="70098"/>
                        <a14:foregroundMark x1="53268" y1="57516" x2="69281" y2="68791"/>
                        <a14:foregroundMark x1="74183" y1="33987" x2="96569" y2="44118"/>
                        <a14:foregroundMark x1="91830" y1="47222" x2="71895" y2="78268"/>
                        <a14:foregroundMark x1="71569" y1="54085" x2="74346" y2="72059"/>
                        <a14:foregroundMark x1="59804" y1="46569" x2="53268" y2="67157"/>
                        <a14:foregroundMark x1="47386" y1="49673" x2="47876" y2="49673"/>
                        <a14:foregroundMark x1="54085" y1="46078" x2="54902" y2="46078"/>
                        <a14:foregroundMark x1="57516" y1="46078" x2="57516" y2="46078"/>
                        <a14:foregroundMark x1="57516" y1="46078" x2="57516" y2="46078"/>
                        <a14:foregroundMark x1="55882" y1="46078" x2="55882" y2="46078"/>
                        <a14:foregroundMark x1="53268" y1="50980" x2="53268" y2="50980"/>
                        <a14:foregroundMark x1="50490" y1="49510" x2="50490" y2="49510"/>
                        <a14:foregroundMark x1="49183" y1="49020" x2="49183" y2="49020"/>
                        <a14:foregroundMark x1="46405" y1="53268" x2="46405" y2="53268"/>
                        <a14:foregroundMark x1="47712" y1="54575" x2="49673" y2="57516"/>
                        <a14:foregroundMark x1="49510" y1="61275" x2="49510" y2="62255"/>
                        <a14:foregroundMark x1="64869" y1="52778" x2="63399" y2="52778"/>
                        <a14:foregroundMark x1="69281" y1="61601" x2="69281" y2="61601"/>
                        <a14:foregroundMark x1="75163" y1="83660" x2="75654" y2="88072"/>
                        <a14:foregroundMark x1="70261" y1="91176" x2="70261" y2="91176"/>
                        <a14:foregroundMark x1="69608" y1="84641" x2="69608" y2="84641"/>
                        <a14:foregroundMark x1="69281" y1="89869" x2="69281" y2="89869"/>
                        <a14:foregroundMark x1="71569" y1="85948" x2="70098" y2="80882"/>
                        <a14:foregroundMark x1="79085" y1="90850" x2="79085" y2="90850"/>
                        <a14:foregroundMark x1="77451" y1="90850" x2="77451" y2="90850"/>
                        <a14:foregroundMark x1="34314" y1="16503" x2="44771" y2="25654"/>
                        <a14:foregroundMark x1="36111" y1="12908" x2="44608" y2="6699"/>
                        <a14:foregroundMark x1="49673" y1="9150" x2="63235" y2="13889"/>
                        <a14:foregroundMark x1="53595" y1="9314" x2="61111" y2="10294"/>
                        <a14:foregroundMark x1="59641" y1="11275" x2="44771" y2="7680"/>
                        <a14:foregroundMark x1="51307" y1="9804" x2="59641" y2="16176"/>
                        <a14:foregroundMark x1="63399" y1="14052" x2="62255" y2="21078"/>
                        <a14:foregroundMark x1="63072" y1="16993" x2="50163" y2="7843"/>
                        <a14:foregroundMark x1="60948" y1="10784" x2="47876" y2="7843"/>
                        <a14:backgroundMark x1="47222" y1="50817" x2="51307" y2="52451"/>
                        <a14:backgroundMark x1="59804" y1="46732" x2="57026" y2="51471"/>
                        <a14:backgroundMark x1="68627" y1="58170" x2="69935" y2="65686"/>
                        <a14:backgroundMark x1="69935" y1="68301" x2="69935" y2="68301"/>
                        <a14:backgroundMark x1="68464" y1="68137" x2="68464" y2="681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" y="405613"/>
            <a:ext cx="5777988" cy="5777988"/>
          </a:xfrm>
          <a:prstGeom prst="rect">
            <a:avLst/>
          </a:prstGeom>
        </p:spPr>
      </p:pic>
      <p:pic>
        <p:nvPicPr>
          <p:cNvPr id="5" name="get gif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44578" y="2790717"/>
            <a:ext cx="270933" cy="2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4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6" grpId="0"/>
      <p:bldP spid="4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91600" y="5114423"/>
            <a:ext cx="3149812" cy="27432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 rot="3168117">
            <a:off x="11224609" y="-146234"/>
            <a:ext cx="1934781" cy="1425341"/>
            <a:chOff x="11911866" y="2359994"/>
            <a:chExt cx="2902172" cy="2138011"/>
          </a:xfrm>
        </p:grpSpPr>
        <p:grpSp>
          <p:nvGrpSpPr>
            <p:cNvPr id="20" name="Group 3"/>
            <p:cNvGrpSpPr/>
            <p:nvPr/>
          </p:nvGrpSpPr>
          <p:grpSpPr>
            <a:xfrm>
              <a:off x="12685567" y="2359994"/>
              <a:ext cx="2128471" cy="2138011"/>
              <a:chOff x="-5236380" y="683952"/>
              <a:chExt cx="6321666" cy="6350000"/>
            </a:xfrm>
          </p:grpSpPr>
          <p:sp>
            <p:nvSpPr>
              <p:cNvPr id="21" name="Freeform 4"/>
              <p:cNvSpPr/>
              <p:nvPr/>
            </p:nvSpPr>
            <p:spPr>
              <a:xfrm>
                <a:off x="-5236380" y="683952"/>
                <a:ext cx="632166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18F9A"/>
              </a:solidFill>
            </p:spPr>
          </p:sp>
        </p:grpSp>
        <p:grpSp>
          <p:nvGrpSpPr>
            <p:cNvPr id="22" name="Group 5"/>
            <p:cNvGrpSpPr>
              <a:grpSpLocks noChangeAspect="1"/>
            </p:cNvGrpSpPr>
            <p:nvPr/>
          </p:nvGrpSpPr>
          <p:grpSpPr>
            <a:xfrm>
              <a:off x="11911866" y="2681532"/>
              <a:ext cx="1494936" cy="1494936"/>
              <a:chOff x="-2540" y="-2540"/>
              <a:chExt cx="6355080" cy="6355080"/>
            </a:xfrm>
          </p:grpSpPr>
          <p:sp>
            <p:nvSpPr>
              <p:cNvPr id="23" name="Freeform 6"/>
              <p:cNvSpPr/>
              <p:nvPr/>
            </p:nvSpPr>
            <p:spPr>
              <a:xfrm>
                <a:off x="-2540" y="-254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4383F"/>
              </a:solidFill>
            </p:spPr>
          </p:sp>
        </p:grpSp>
      </p:grpSp>
      <p:sp>
        <p:nvSpPr>
          <p:cNvPr id="2" name="TextBox 1"/>
          <p:cNvSpPr txBox="1"/>
          <p:nvPr/>
        </p:nvSpPr>
        <p:spPr>
          <a:xfrm>
            <a:off x="5537201" y="674399"/>
            <a:ext cx="345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49623" y="1726031"/>
            <a:ext cx="3140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634576" y="4032938"/>
            <a:ext cx="3795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Buy fruits 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.VnVogue" panose="020B7200000000000000" pitchFamily="34" charset="0"/>
              </a:rPr>
              <a:t>(v)</a:t>
            </a: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865364" y="5800659"/>
            <a:ext cx="2486081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933" b="1" dirty="0">
              <a:solidFill>
                <a:srgbClr val="5428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03323" y="690126"/>
            <a:ext cx="4347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Buy flowers 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.VnVogue" panose="020B7200000000000000" pitchFamily="34" charset="0"/>
              </a:rPr>
              <a:t>(v)</a:t>
            </a:r>
            <a:endParaRPr lang="en-US" sz="4400" dirty="0">
              <a:solidFill>
                <a:prstClr val="black"/>
              </a:solidFill>
              <a:latin typeface=".VnVogue" panose="020B7200000000000000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61157" y="4863932"/>
            <a:ext cx="2844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baɪ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fruːts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911768" y="1444900"/>
            <a:ext cx="2844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baɪ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flaʊəz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609587" y="2281103"/>
            <a:ext cx="3575641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933" b="1" dirty="0">
              <a:solidFill>
                <a:srgbClr val="5428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93395" y="389047"/>
            <a:ext cx="5462154" cy="3243153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47155" y="3645727"/>
            <a:ext cx="2378547" cy="2436411"/>
          </a:xfrm>
          <a:prstGeom prst="rect">
            <a:avLst/>
          </a:prstGeom>
        </p:spPr>
      </p:pic>
      <p:pic>
        <p:nvPicPr>
          <p:cNvPr id="4" name="buy frui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35353" y="4718245"/>
            <a:ext cx="270933" cy="270933"/>
          </a:xfrm>
          <a:prstGeom prst="rect">
            <a:avLst/>
          </a:prstGeom>
        </p:spPr>
      </p:pic>
      <p:pic>
        <p:nvPicPr>
          <p:cNvPr id="5" name="buy flower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058819" y="1273466"/>
            <a:ext cx="270933" cy="2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5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2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4" grpId="0"/>
      <p:bldP spid="35" grpId="0"/>
      <p:bldP spid="36" grpId="0"/>
      <p:bldP spid="40" grpId="0"/>
      <p:bldP spid="41" grpId="0"/>
      <p:bldP spid="4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91600" y="5114423"/>
            <a:ext cx="3149812" cy="2743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37201" y="674399"/>
            <a:ext cx="345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776303" y="1618465"/>
            <a:ext cx="55234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Watch lion dance (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.VnVogue" panose="020B7200000000000000" pitchFamily="34" charset="0"/>
              </a:rPr>
              <a:t>v)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26400" y="2343578"/>
            <a:ext cx="2844800" cy="99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wɒʧ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laɪən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dɑːns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203530" y="3197551"/>
            <a:ext cx="3575641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endParaRPr lang="en-US" sz="2933" b="1" dirty="0">
              <a:solidFill>
                <a:srgbClr val="5428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92" b="9000"/>
          <a:stretch>
            <a:fillRect/>
          </a:stretch>
        </p:blipFill>
        <p:spPr bwMode="auto">
          <a:xfrm flipH="1">
            <a:off x="-173963" y="563653"/>
            <a:ext cx="6402392" cy="422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watch lion danc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70003" y="2876636"/>
            <a:ext cx="270933" cy="27093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637115" y="4661980"/>
            <a:ext cx="6825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children like watching lion dance.</a:t>
            </a:r>
          </a:p>
          <a:p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The-children-like-watching-lio162892560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19104" y="5470579"/>
            <a:ext cx="270933" cy="2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7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5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2" grpId="0"/>
      <p:bldP spid="3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37201" y="674399"/>
            <a:ext cx="345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14140" y="2277497"/>
            <a:ext cx="44730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Watch fireworks</a:t>
            </a:r>
          </a:p>
          <a:p>
            <a:pPr algn="ctr">
              <a:defRPr/>
            </a:pP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137853" y="4796530"/>
            <a:ext cx="3310185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933" b="1" dirty="0">
              <a:solidFill>
                <a:srgbClr val="5428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799071" y="4062064"/>
            <a:ext cx="2844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wɒʧ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faɪəwɜːks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32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986590" y="93966"/>
            <a:ext cx="2716049" cy="22101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04" b="89951" l="163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4078" y="-253947"/>
            <a:ext cx="7494279" cy="5257747"/>
          </a:xfrm>
          <a:prstGeom prst="rect">
            <a:avLst/>
          </a:prstGeom>
        </p:spPr>
      </p:pic>
      <p:pic>
        <p:nvPicPr>
          <p:cNvPr id="6" name="watch firewor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V="1">
            <a:off x="10643871" y="3002804"/>
            <a:ext cx="331563" cy="33156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304609" y="5460294"/>
            <a:ext cx="8699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usually watch fireworks with my father at Tet.</a:t>
            </a:r>
          </a:p>
          <a:p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I-usually-watch-fireworks-with162892616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69142" y="6426036"/>
            <a:ext cx="270933" cy="2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8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4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" grpId="0"/>
      <p:bldP spid="35" grpId="0"/>
      <p:bldP spid="40" grpId="0"/>
      <p:bldP spid="3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37201" y="674399"/>
            <a:ext cx="345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264400" y="1678977"/>
            <a:ext cx="5038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Watch parades 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176139" y="3220902"/>
            <a:ext cx="2844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wɒʧ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pəˈreɪdz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80833" y="2675383"/>
            <a:ext cx="7070059" cy="2203255"/>
            <a:chOff x="156760" y="3306940"/>
            <a:chExt cx="10605089" cy="330488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583074" y="3306940"/>
              <a:ext cx="5178775" cy="330488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250" b="99250" l="0" r="100000">
                          <a14:foregroundMark x1="70667" y1="23500" x2="77833" y2="342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56760" y="3322555"/>
              <a:ext cx="5918416" cy="3017597"/>
            </a:xfrm>
            <a:prstGeom prst="rect">
              <a:avLst/>
            </a:prstGeom>
          </p:spPr>
        </p:pic>
      </p:grpSp>
      <p:pic>
        <p:nvPicPr>
          <p:cNvPr id="7" name="watch para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50006" y="2351998"/>
            <a:ext cx="270933" cy="270933"/>
          </a:xfrm>
          <a:prstGeom prst="rect">
            <a:avLst/>
          </a:prstGeom>
        </p:spPr>
      </p:pic>
      <p:pic>
        <p:nvPicPr>
          <p:cNvPr id="8" name="Do-you-want-to-watch-the-parad162892621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95573" y="6497990"/>
            <a:ext cx="270933" cy="2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4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4" grpId="0"/>
      <p:bldP spid="4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91600" y="5114423"/>
            <a:ext cx="3149812" cy="2743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37201" y="674399"/>
            <a:ext cx="345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44414" y="1767873"/>
            <a:ext cx="3140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634576" y="4032938"/>
            <a:ext cx="4557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Traditional </a:t>
            </a:r>
            <a:r>
              <a:rPr lang="en-US" sz="2667" dirty="0">
                <a:solidFill>
                  <a:prstClr val="black"/>
                </a:solidFill>
                <a:latin typeface=".VnVogue" panose="020B7200000000000000" pitchFamily="34" charset="0"/>
              </a:rPr>
              <a:t>(</a:t>
            </a:r>
            <a:r>
              <a:rPr lang="en-US" sz="2667" dirty="0" err="1">
                <a:solidFill>
                  <a:prstClr val="black"/>
                </a:solidFill>
                <a:latin typeface=".VnVogue" panose="020B7200000000000000" pitchFamily="34" charset="0"/>
              </a:rPr>
              <a:t>adj</a:t>
            </a:r>
            <a:r>
              <a:rPr lang="en-US" sz="2667" dirty="0">
                <a:solidFill>
                  <a:prstClr val="black"/>
                </a:solidFill>
                <a:latin typeface=".VnVogue" panose="020B7200000000000000" pitchFamily="34" charset="0"/>
              </a:rPr>
              <a:t>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452349" y="5726178"/>
            <a:ext cx="4352051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endParaRPr lang="en-US" sz="2933" b="1" dirty="0">
              <a:solidFill>
                <a:srgbClr val="5428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61157" y="4863932"/>
            <a:ext cx="2844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trəˈdɪʃənl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979704" y="1798099"/>
            <a:ext cx="3927969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weə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trəˈdɪʃənl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kləʊðz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709768" y="2491188"/>
            <a:ext cx="4442749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endParaRPr lang="en-US" sz="2933" b="1" dirty="0">
              <a:solidFill>
                <a:srgbClr val="5428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983633" y="2679175"/>
            <a:ext cx="1693533" cy="2261813"/>
          </a:xfrm>
          <a:prstGeom prst="rect">
            <a:avLst/>
          </a:prstGeom>
        </p:spPr>
      </p:pic>
      <p:pic>
        <p:nvPicPr>
          <p:cNvPr id="33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039333" y="3185173"/>
            <a:ext cx="965200" cy="1935239"/>
          </a:xfrm>
          <a:prstGeom prst="rect">
            <a:avLst/>
          </a:prstGeom>
        </p:spPr>
      </p:pic>
      <p:pic>
        <p:nvPicPr>
          <p:cNvPr id="44" name="Picture 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119770" y="933763"/>
            <a:ext cx="1852761" cy="3468507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5555839" y="1090820"/>
            <a:ext cx="6596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Wear traditional clothes</a:t>
            </a:r>
          </a:p>
        </p:txBody>
      </p:sp>
      <p:pic>
        <p:nvPicPr>
          <p:cNvPr id="4" name="tradition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941968" y="4718245"/>
            <a:ext cx="270933" cy="270933"/>
          </a:xfrm>
          <a:prstGeom prst="rect">
            <a:avLst/>
          </a:prstGeom>
        </p:spPr>
      </p:pic>
      <p:pic>
        <p:nvPicPr>
          <p:cNvPr id="5" name="wear traditional cloth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72206" y="1829484"/>
            <a:ext cx="270933" cy="2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1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4" grpId="0"/>
      <p:bldP spid="35" grpId="0"/>
      <p:bldP spid="40" grpId="0"/>
      <p:bldP spid="42" grpId="0"/>
      <p:bldP spid="4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37201" y="674399"/>
            <a:ext cx="345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44414" y="1767873"/>
            <a:ext cx="3140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117546" y="2060797"/>
            <a:ext cx="5254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Lunar New Year 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.VnVogue" panose="020B7200000000000000" pitchFamily="34" charset="0"/>
              </a:rPr>
              <a:t>(n)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502784" y="4472736"/>
            <a:ext cx="3907213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</a:t>
            </a:r>
            <a:endParaRPr lang="en-US" sz="2933" b="1" dirty="0">
              <a:solidFill>
                <a:srgbClr val="5428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007239" y="3029192"/>
            <a:ext cx="2844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luːnə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nju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ː 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jɪə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9" b="97613" l="0" r="98256">
                        <a14:foregroundMark x1="54535" y1="85919" x2="51744" y2="852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130" y="621475"/>
            <a:ext cx="7185702" cy="4686707"/>
          </a:xfrm>
          <a:prstGeom prst="rect">
            <a:avLst/>
          </a:prstGeom>
        </p:spPr>
      </p:pic>
      <p:pic>
        <p:nvPicPr>
          <p:cNvPr id="6" name="Lunar new ye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42046" y="2829362"/>
            <a:ext cx="270933" cy="2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" grpId="0"/>
      <p:bldP spid="35" grpId="0"/>
      <p:bldP spid="4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91600" y="5114423"/>
            <a:ext cx="3149812" cy="27432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 rot="3168117">
            <a:off x="11224609" y="-146234"/>
            <a:ext cx="1934781" cy="1425341"/>
            <a:chOff x="11911866" y="2359994"/>
            <a:chExt cx="2902172" cy="2138011"/>
          </a:xfrm>
        </p:grpSpPr>
        <p:grpSp>
          <p:nvGrpSpPr>
            <p:cNvPr id="20" name="Group 3"/>
            <p:cNvGrpSpPr/>
            <p:nvPr/>
          </p:nvGrpSpPr>
          <p:grpSpPr>
            <a:xfrm>
              <a:off x="12685567" y="2359994"/>
              <a:ext cx="2128471" cy="2138011"/>
              <a:chOff x="-5236380" y="683952"/>
              <a:chExt cx="6321666" cy="6350000"/>
            </a:xfrm>
          </p:grpSpPr>
          <p:sp>
            <p:nvSpPr>
              <p:cNvPr id="21" name="Freeform 4"/>
              <p:cNvSpPr/>
              <p:nvPr/>
            </p:nvSpPr>
            <p:spPr>
              <a:xfrm>
                <a:off x="-5236380" y="683952"/>
                <a:ext cx="632166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18F9A"/>
              </a:solidFill>
            </p:spPr>
          </p:sp>
        </p:grpSp>
        <p:grpSp>
          <p:nvGrpSpPr>
            <p:cNvPr id="22" name="Group 5"/>
            <p:cNvGrpSpPr>
              <a:grpSpLocks noChangeAspect="1"/>
            </p:cNvGrpSpPr>
            <p:nvPr/>
          </p:nvGrpSpPr>
          <p:grpSpPr>
            <a:xfrm>
              <a:off x="11911866" y="2681532"/>
              <a:ext cx="1494936" cy="1494936"/>
              <a:chOff x="-2540" y="-2540"/>
              <a:chExt cx="6355080" cy="6355080"/>
            </a:xfrm>
          </p:grpSpPr>
          <p:sp>
            <p:nvSpPr>
              <p:cNvPr id="23" name="Freeform 6"/>
              <p:cNvSpPr/>
              <p:nvPr/>
            </p:nvSpPr>
            <p:spPr>
              <a:xfrm>
                <a:off x="-2540" y="-254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4383F"/>
              </a:solidFill>
            </p:spPr>
          </p:sp>
        </p:grpSp>
      </p:grpSp>
      <p:sp>
        <p:nvSpPr>
          <p:cNvPr id="2" name="TextBox 1"/>
          <p:cNvSpPr txBox="1"/>
          <p:nvPr/>
        </p:nvSpPr>
        <p:spPr>
          <a:xfrm>
            <a:off x="5537201" y="674399"/>
            <a:ext cx="345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57119" y="1674996"/>
            <a:ext cx="3140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162603" y="1859514"/>
            <a:ext cx="48261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Thanksgiving 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.VnVogue" panose="020B7200000000000000" pitchFamily="34" charset="0"/>
              </a:rPr>
              <a:t>(n)</a:t>
            </a: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230355" y="3301922"/>
            <a:ext cx="2844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θæŋksˌgɪvɪŋ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327798" y="4377994"/>
            <a:ext cx="3575641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endParaRPr lang="en-US" sz="2933" b="1" dirty="0">
              <a:solidFill>
                <a:srgbClr val="5428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79793" y="105390"/>
            <a:ext cx="6020415" cy="5965210"/>
            <a:chOff x="3256455" y="864249"/>
            <a:chExt cx="6287651" cy="7140246"/>
          </a:xfrm>
        </p:grpSpPr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3363978" y="864249"/>
              <a:ext cx="4526280" cy="4114800"/>
            </a:xfrm>
            <a:prstGeom prst="rect">
              <a:avLst/>
            </a:prstGeom>
          </p:spPr>
        </p:pic>
        <p:pic>
          <p:nvPicPr>
            <p:cNvPr id="44" name="Picture 1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256455" y="3889695"/>
              <a:ext cx="6287651" cy="4114800"/>
            </a:xfrm>
            <a:prstGeom prst="rect">
              <a:avLst/>
            </a:prstGeom>
          </p:spPr>
        </p:pic>
      </p:grpSp>
      <p:pic>
        <p:nvPicPr>
          <p:cNvPr id="5" name="thanks giv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95573" y="2647230"/>
            <a:ext cx="270933" cy="2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6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6" grpId="0"/>
      <p:bldP spid="41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7989DDC-7590-4561-AC06-D7E7D4F911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948111"/>
              </p:ext>
            </p:extLst>
          </p:nvPr>
        </p:nvGraphicFramePr>
        <p:xfrm>
          <a:off x="449492" y="1371887"/>
          <a:ext cx="11156829" cy="53152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42567">
                  <a:extLst>
                    <a:ext uri="{9D8B030D-6E8A-4147-A177-3AD203B41FA5}">
                      <a16:colId xmlns:a16="http://schemas.microsoft.com/office/drawing/2014/main" val="2862657700"/>
                    </a:ext>
                  </a:extLst>
                </a:gridCol>
                <a:gridCol w="5214262">
                  <a:extLst>
                    <a:ext uri="{9D8B030D-6E8A-4147-A177-3AD203B41FA5}">
                      <a16:colId xmlns:a16="http://schemas.microsoft.com/office/drawing/2014/main" val="3422906548"/>
                    </a:ext>
                  </a:extLst>
                </a:gridCol>
              </a:tblGrid>
              <a:tr h="66440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SG" sz="2400" b="1" kern="1200" dirty="0">
                          <a:solidFill>
                            <a:srgbClr val="C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NEW WORDS</a:t>
                      </a:r>
                      <a:endParaRPr lang="en-US" sz="2400" b="1" kern="1200" dirty="0">
                        <a:solidFill>
                          <a:srgbClr val="C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SG" sz="2400" b="1" kern="1200" dirty="0">
                          <a:solidFill>
                            <a:srgbClr val="C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MEANING</a:t>
                      </a:r>
                      <a:endParaRPr lang="en-US" sz="2400" b="1" kern="1200" dirty="0">
                        <a:solidFill>
                          <a:srgbClr val="C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94697"/>
                  </a:ext>
                </a:extLst>
              </a:tr>
              <a:tr h="6644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5938766"/>
                  </a:ext>
                </a:extLst>
              </a:tr>
              <a:tr h="6644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763361"/>
                  </a:ext>
                </a:extLst>
              </a:tr>
              <a:tr h="6644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6682614"/>
                  </a:ext>
                </a:extLst>
              </a:tr>
              <a:tr h="6644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000835"/>
                  </a:ext>
                </a:extLst>
              </a:tr>
              <a:tr h="6644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5217144"/>
                  </a:ext>
                </a:extLst>
              </a:tr>
              <a:tr h="6644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566581"/>
                  </a:ext>
                </a:extLst>
              </a:tr>
              <a:tr h="6644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255847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0D1C5C3-C3F6-42CE-A62B-6E16C355525B}"/>
              </a:ext>
            </a:extLst>
          </p:cNvPr>
          <p:cNvSpPr txBox="1"/>
          <p:nvPr/>
        </p:nvSpPr>
        <p:spPr>
          <a:xfrm>
            <a:off x="467247" y="2138820"/>
            <a:ext cx="1713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err="1">
                <a:latin typeface="Roboto" panose="02000000000000000000" pitchFamily="2" charset="0"/>
                <a:ea typeface="Roboto" panose="02000000000000000000" pitchFamily="2" charset="0"/>
              </a:rPr>
              <a:t>start</a:t>
            </a:r>
            <a:endParaRPr lang="en-US" sz="32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D6D60-A1E7-40FA-91A7-E04D66486B1D}"/>
              </a:ext>
            </a:extLst>
          </p:cNvPr>
          <p:cNvSpPr txBox="1"/>
          <p:nvPr/>
        </p:nvSpPr>
        <p:spPr>
          <a:xfrm>
            <a:off x="467247" y="2793456"/>
            <a:ext cx="4412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err="1">
                <a:latin typeface="Roboto" panose="02000000000000000000" pitchFamily="2" charset="0"/>
                <a:ea typeface="Roboto" panose="02000000000000000000" pitchFamily="2" charset="0"/>
              </a:rPr>
              <a:t>end</a:t>
            </a:r>
            <a:endParaRPr lang="en-US" sz="32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B1E023-E378-4A4E-9581-D5673483518F}"/>
              </a:ext>
            </a:extLst>
          </p:cNvPr>
          <p:cNvSpPr txBox="1"/>
          <p:nvPr/>
        </p:nvSpPr>
        <p:spPr>
          <a:xfrm>
            <a:off x="467247" y="3448092"/>
            <a:ext cx="1713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err="1">
                <a:latin typeface="Roboto" panose="02000000000000000000" pitchFamily="2" charset="0"/>
                <a:ea typeface="Roboto" panose="02000000000000000000" pitchFamily="2" charset="0"/>
              </a:rPr>
              <a:t>open</a:t>
            </a:r>
            <a:endParaRPr lang="en-US" sz="32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017DC4-D286-486F-89F8-30E1EFF6381C}"/>
              </a:ext>
            </a:extLst>
          </p:cNvPr>
          <p:cNvSpPr txBox="1"/>
          <p:nvPr/>
        </p:nvSpPr>
        <p:spPr>
          <a:xfrm>
            <a:off x="467247" y="4102728"/>
            <a:ext cx="4412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err="1">
                <a:latin typeface="Roboto" panose="02000000000000000000" pitchFamily="2" charset="0"/>
                <a:ea typeface="Roboto" panose="02000000000000000000" pitchFamily="2" charset="0"/>
              </a:rPr>
              <a:t>close</a:t>
            </a:r>
            <a:endParaRPr lang="en-US" sz="32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E5B640-5514-4C8E-9453-5B2E73F7D858}"/>
              </a:ext>
            </a:extLst>
          </p:cNvPr>
          <p:cNvSpPr txBox="1"/>
          <p:nvPr/>
        </p:nvSpPr>
        <p:spPr>
          <a:xfrm>
            <a:off x="467247" y="4757364"/>
            <a:ext cx="1713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err="1">
                <a:latin typeface="Roboto" panose="02000000000000000000" pitchFamily="2" charset="0"/>
                <a:ea typeface="Roboto" panose="02000000000000000000" pitchFamily="2" charset="0"/>
              </a:rPr>
              <a:t>leave</a:t>
            </a:r>
            <a:endParaRPr lang="en-US" sz="32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87AFB5-A4C1-4746-9315-513847CD5F5A}"/>
              </a:ext>
            </a:extLst>
          </p:cNvPr>
          <p:cNvSpPr txBox="1"/>
          <p:nvPr/>
        </p:nvSpPr>
        <p:spPr>
          <a:xfrm>
            <a:off x="467247" y="5412000"/>
            <a:ext cx="2778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decorate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603169-0E25-4C45-A7D9-52CB5A966BEE}"/>
              </a:ext>
            </a:extLst>
          </p:cNvPr>
          <p:cNvSpPr txBox="1"/>
          <p:nvPr/>
        </p:nvSpPr>
        <p:spPr>
          <a:xfrm>
            <a:off x="467247" y="6066634"/>
            <a:ext cx="4492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decorate the house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C3314B-C5DA-40DE-B319-FA69D8EA7000}"/>
              </a:ext>
            </a:extLst>
          </p:cNvPr>
          <p:cNvSpPr txBox="1"/>
          <p:nvPr/>
        </p:nvSpPr>
        <p:spPr>
          <a:xfrm>
            <a:off x="6622495" y="2031098"/>
            <a:ext cx="2610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Bắt</a:t>
            </a:r>
            <a:r>
              <a:rPr lang="en-US" sz="32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đầu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90F397-572E-4910-8BFD-95482B9AD65E}"/>
              </a:ext>
            </a:extLst>
          </p:cNvPr>
          <p:cNvSpPr txBox="1"/>
          <p:nvPr/>
        </p:nvSpPr>
        <p:spPr>
          <a:xfrm>
            <a:off x="6622495" y="2703726"/>
            <a:ext cx="2610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Kết</a:t>
            </a:r>
            <a:r>
              <a:rPr lang="en-US" sz="32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thúc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2436CF-2373-4C02-839D-8CF77906C926}"/>
              </a:ext>
            </a:extLst>
          </p:cNvPr>
          <p:cNvSpPr txBox="1"/>
          <p:nvPr/>
        </p:nvSpPr>
        <p:spPr>
          <a:xfrm>
            <a:off x="6622495" y="3376354"/>
            <a:ext cx="2610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Mở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A7B334-4AD1-47FF-8237-233E59E7DC16}"/>
              </a:ext>
            </a:extLst>
          </p:cNvPr>
          <p:cNvSpPr txBox="1"/>
          <p:nvPr/>
        </p:nvSpPr>
        <p:spPr>
          <a:xfrm>
            <a:off x="6622495" y="4048982"/>
            <a:ext cx="2610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đ</a:t>
            </a:r>
            <a:r>
              <a:rPr lang="en-US" sz="3200" dirty="0" err="1">
                <a:latin typeface="Roboto" panose="02000000000000000000" pitchFamily="2" charset="0"/>
                <a:ea typeface="Roboto" panose="02000000000000000000" pitchFamily="2" charset="0"/>
              </a:rPr>
              <a:t>óng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BBEA9F-D8C5-4110-A368-50278F07FCC5}"/>
              </a:ext>
            </a:extLst>
          </p:cNvPr>
          <p:cNvSpPr txBox="1"/>
          <p:nvPr/>
        </p:nvSpPr>
        <p:spPr>
          <a:xfrm>
            <a:off x="6622495" y="4721610"/>
            <a:ext cx="2610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Rời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đi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83F2A9-5932-414C-AC66-F7AA607C03F6}"/>
              </a:ext>
            </a:extLst>
          </p:cNvPr>
          <p:cNvSpPr txBox="1"/>
          <p:nvPr/>
        </p:nvSpPr>
        <p:spPr>
          <a:xfrm>
            <a:off x="6622495" y="5394238"/>
            <a:ext cx="2610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Trang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trí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F14FFC-535D-4D8D-8673-3C13A5868EE9}"/>
              </a:ext>
            </a:extLst>
          </p:cNvPr>
          <p:cNvSpPr txBox="1"/>
          <p:nvPr/>
        </p:nvSpPr>
        <p:spPr>
          <a:xfrm>
            <a:off x="6622495" y="6066868"/>
            <a:ext cx="4243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Trang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trí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nhà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cửa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444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4" grpId="0"/>
      <p:bldP spid="15" grpId="0"/>
      <p:bldP spid="16" grpId="0"/>
      <p:bldP spid="17" grpId="0"/>
      <p:bldP spid="18" grpId="0"/>
      <p:bldP spid="19" grpId="0"/>
      <p:bldP spid="2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91600" y="5114423"/>
            <a:ext cx="3149812" cy="27432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 rot="3168117">
            <a:off x="11224609" y="-146234"/>
            <a:ext cx="1934781" cy="1425341"/>
            <a:chOff x="11911866" y="2359994"/>
            <a:chExt cx="2902172" cy="2138011"/>
          </a:xfrm>
        </p:grpSpPr>
        <p:grpSp>
          <p:nvGrpSpPr>
            <p:cNvPr id="20" name="Group 3"/>
            <p:cNvGrpSpPr/>
            <p:nvPr/>
          </p:nvGrpSpPr>
          <p:grpSpPr>
            <a:xfrm>
              <a:off x="12685567" y="2359994"/>
              <a:ext cx="2128471" cy="2138011"/>
              <a:chOff x="-5236380" y="683952"/>
              <a:chExt cx="6321666" cy="6350000"/>
            </a:xfrm>
          </p:grpSpPr>
          <p:sp>
            <p:nvSpPr>
              <p:cNvPr id="21" name="Freeform 4"/>
              <p:cNvSpPr/>
              <p:nvPr/>
            </p:nvSpPr>
            <p:spPr>
              <a:xfrm>
                <a:off x="-5236380" y="683952"/>
                <a:ext cx="632166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18F9A"/>
              </a:solidFill>
            </p:spPr>
          </p:sp>
        </p:grpSp>
        <p:grpSp>
          <p:nvGrpSpPr>
            <p:cNvPr id="22" name="Group 5"/>
            <p:cNvGrpSpPr>
              <a:grpSpLocks noChangeAspect="1"/>
            </p:cNvGrpSpPr>
            <p:nvPr/>
          </p:nvGrpSpPr>
          <p:grpSpPr>
            <a:xfrm>
              <a:off x="11911866" y="2681532"/>
              <a:ext cx="1494936" cy="1494936"/>
              <a:chOff x="-2540" y="-2540"/>
              <a:chExt cx="6355080" cy="6355080"/>
            </a:xfrm>
          </p:grpSpPr>
          <p:sp>
            <p:nvSpPr>
              <p:cNvPr id="23" name="Freeform 6"/>
              <p:cNvSpPr/>
              <p:nvPr/>
            </p:nvSpPr>
            <p:spPr>
              <a:xfrm>
                <a:off x="-2540" y="-254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4383F"/>
              </a:solidFill>
            </p:spPr>
          </p:sp>
        </p:grpSp>
      </p:grpSp>
      <p:sp>
        <p:nvSpPr>
          <p:cNvPr id="2" name="TextBox 1"/>
          <p:cNvSpPr txBox="1"/>
          <p:nvPr/>
        </p:nvSpPr>
        <p:spPr>
          <a:xfrm>
            <a:off x="5537201" y="674399"/>
            <a:ext cx="345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137853" y="3352785"/>
            <a:ext cx="3707645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mɪd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-ˈ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ɔːtəm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fɛstəvəl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327798" y="4377994"/>
            <a:ext cx="3575641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933" b="1" dirty="0">
              <a:solidFill>
                <a:srgbClr val="5428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89569" y="0"/>
            <a:ext cx="5458281" cy="5814415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651393" y="1691393"/>
            <a:ext cx="56895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Mid-Autumn Festival</a:t>
            </a:r>
          </a:p>
          <a:p>
            <a:pPr algn="ctr">
              <a:defRPr/>
            </a:pP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.VnVogue" panose="020B7200000000000000" pitchFamily="34" charset="0"/>
              </a:rPr>
              <a:t>(n)</a:t>
            </a:r>
          </a:p>
        </p:txBody>
      </p:sp>
      <p:pic>
        <p:nvPicPr>
          <p:cNvPr id="5" name="Mid-autumn festiv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31040" y="2686181"/>
            <a:ext cx="270933" cy="27093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579053" y="4067984"/>
            <a:ext cx="6825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99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4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1" grpId="0"/>
      <p:bldP spid="42" grpId="0"/>
      <p:bldP spid="34" grpId="0"/>
      <p:bldP spid="3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37201" y="674399"/>
            <a:ext cx="345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230355" y="3301922"/>
            <a:ext cx="2844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2" name="Picture 4"/>
          <p:cNvPicPr>
            <a:picLocks noChangeAspect="1"/>
          </p:cNvPicPr>
          <p:nvPr/>
        </p:nvPicPr>
        <p:blipFill>
          <a:blip r:embed="rId5"/>
          <a:srcRect b="11273"/>
          <a:stretch>
            <a:fillRect/>
          </a:stretch>
        </p:blipFill>
        <p:spPr>
          <a:xfrm>
            <a:off x="4609280" y="530125"/>
            <a:ext cx="2809897" cy="19945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290" y="2825757"/>
            <a:ext cx="6045290" cy="39726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TextBox 32"/>
          <p:cNvSpPr txBox="1"/>
          <p:nvPr/>
        </p:nvSpPr>
        <p:spPr>
          <a:xfrm>
            <a:off x="7498008" y="1984802"/>
            <a:ext cx="4947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Peach flowers 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.VnVogue" panose="020B7200000000000000" pitchFamily="34" charset="0"/>
              </a:rPr>
              <a:t>(n)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344591" y="3324467"/>
            <a:ext cx="2844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piːʧ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flaʊəz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04893" y="4339353"/>
            <a:ext cx="1853293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sz="2933" b="1" dirty="0">
              <a:solidFill>
                <a:srgbClr val="5428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each flowe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46520" y="2884250"/>
            <a:ext cx="270933" cy="27093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182904" y="4288846"/>
            <a:ext cx="6825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933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3" grpId="0"/>
      <p:bldP spid="34" grpId="0"/>
      <p:bldP spid="35" grpId="0"/>
      <p:bldP spid="3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37201" y="674399"/>
            <a:ext cx="345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162603" y="1859514"/>
            <a:ext cx="49788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Apricot flowers 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.VnVogue" panose="020B7200000000000000" pitchFamily="34" charset="0"/>
              </a:rPr>
              <a:t>(n)</a:t>
            </a:r>
          </a:p>
          <a:p>
            <a:pPr defTabSz="609630">
              <a:defRPr/>
            </a:pPr>
            <a:endParaRPr lang="en-US" sz="4400" dirty="0">
              <a:solidFill>
                <a:prstClr val="black"/>
              </a:solidFill>
              <a:latin typeface=".VnVogue" panose="020B7200000000000000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141184" y="3301922"/>
            <a:ext cx="2844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eɪprɪkɒt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flaʊəz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266065" y="4310592"/>
            <a:ext cx="3575641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2933" b="1" dirty="0">
              <a:solidFill>
                <a:srgbClr val="5428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57201" y="-15240"/>
            <a:ext cx="4865403" cy="32456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95235" y="3553322"/>
            <a:ext cx="4602921" cy="30695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pricot flowe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2814584"/>
            <a:ext cx="270933" cy="270933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182904" y="4288846"/>
            <a:ext cx="6825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090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6" grpId="0"/>
      <p:bldP spid="41" grpId="0"/>
      <p:bldP spid="42" grpId="0"/>
      <p:bldP spid="3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7326104" y="1756150"/>
            <a:ext cx="32402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Lantern 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.VnVogue" panose="020B7200000000000000" pitchFamily="34" charset="0"/>
              </a:rPr>
              <a:t>(n)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377070" y="3255398"/>
            <a:ext cx="2844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læntən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601708" y="4425505"/>
            <a:ext cx="3575641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endParaRPr lang="en-US" sz="2933" b="1" dirty="0">
              <a:solidFill>
                <a:srgbClr val="5428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0" t="9830" r="2412" b="14452"/>
          <a:stretch>
            <a:fillRect/>
          </a:stretch>
        </p:blipFill>
        <p:spPr bwMode="auto">
          <a:xfrm>
            <a:off x="1625600" y="1640826"/>
            <a:ext cx="4429684" cy="506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35118" y="156876"/>
            <a:ext cx="6690985" cy="4268629"/>
            <a:chOff x="1343599" y="126780"/>
            <a:chExt cx="10036478" cy="6402944"/>
          </a:xfrm>
        </p:grpSpPr>
        <p:pic>
          <p:nvPicPr>
            <p:cNvPr id="40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928524" y="4225672"/>
              <a:ext cx="1451553" cy="2304052"/>
            </a:xfrm>
            <a:prstGeom prst="rect">
              <a:avLst/>
            </a:prstGeom>
          </p:spPr>
        </p:pic>
        <p:pic>
          <p:nvPicPr>
            <p:cNvPr id="41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5482970" y="126780"/>
              <a:ext cx="2212582" cy="2486794"/>
            </a:xfrm>
            <a:prstGeom prst="rect">
              <a:avLst/>
            </a:prstGeom>
          </p:spPr>
        </p:pic>
        <p:pic>
          <p:nvPicPr>
            <p:cNvPr id="42" name="Picture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343599" y="3079616"/>
              <a:ext cx="1696641" cy="3184821"/>
            </a:xfrm>
            <a:prstGeom prst="rect">
              <a:avLst/>
            </a:prstGeom>
          </p:spPr>
        </p:pic>
      </p:grpSp>
      <p:pic>
        <p:nvPicPr>
          <p:cNvPr id="4" name="lanter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56134" y="2546182"/>
            <a:ext cx="270933" cy="27093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182904" y="4288846"/>
            <a:ext cx="6825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123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4" grpId="0"/>
      <p:bldP spid="35" grpId="0"/>
      <p:bldP spid="36" grpId="0"/>
      <p:bldP spid="3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7313417" y="1828071"/>
            <a:ext cx="41673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Moon cake 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.VnVogue" panose="020B7200000000000000" pitchFamily="34" charset="0"/>
              </a:rPr>
              <a:t>(n)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377070" y="3255398"/>
            <a:ext cx="2844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muːn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keɪk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617379" y="4476358"/>
            <a:ext cx="3575641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933" b="1" dirty="0">
              <a:solidFill>
                <a:srgbClr val="5428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7100" y="455328"/>
            <a:ext cx="6517909" cy="4345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moon ca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69732" y="2566735"/>
            <a:ext cx="270933" cy="27093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182904" y="4288846"/>
            <a:ext cx="6825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568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4" grpId="0"/>
      <p:bldP spid="35" grpId="0"/>
      <p:bldP spid="36" grpId="0"/>
      <p:bldP spid="4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7654822" y="1825600"/>
            <a:ext cx="40291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prstClr val="black"/>
                </a:solidFill>
                <a:latin typeface=".VnVogue" panose="020B7200000000000000" pitchFamily="34" charset="0"/>
              </a:rPr>
              <a:t>Tug of war 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.VnVogue" panose="020B7200000000000000" pitchFamily="34" charset="0"/>
              </a:rPr>
              <a:t>(n)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377070" y="3255398"/>
            <a:ext cx="2844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tʌg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ɒv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wɔ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ː/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775662" y="4601463"/>
            <a:ext cx="3575641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933" b="1" dirty="0">
                <a:solidFill>
                  <a:srgbClr val="5428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32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50370" y="1279158"/>
            <a:ext cx="7508033" cy="3322305"/>
          </a:xfrm>
          <a:prstGeom prst="rect">
            <a:avLst/>
          </a:prstGeom>
        </p:spPr>
      </p:pic>
      <p:pic>
        <p:nvPicPr>
          <p:cNvPr id="2" name="tug of w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3477" y="2432446"/>
            <a:ext cx="270933" cy="27093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182904" y="4288846"/>
            <a:ext cx="6825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805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4" grpId="0"/>
      <p:bldP spid="35" grpId="0"/>
      <p:bldP spid="36" grpId="0"/>
      <p:bldP spid="4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692A400-8257-4934-88FA-CAF2B76D19B6}"/>
              </a:ext>
            </a:extLst>
          </p:cNvPr>
          <p:cNvSpPr/>
          <p:nvPr/>
        </p:nvSpPr>
        <p:spPr>
          <a:xfrm>
            <a:off x="600075" y="129657"/>
            <a:ext cx="2190751" cy="59055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Listening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8A04DB-5ADE-4067-BC91-C32F495FFF04}"/>
              </a:ext>
            </a:extLst>
          </p:cNvPr>
          <p:cNvSpPr txBox="1"/>
          <p:nvPr/>
        </p:nvSpPr>
        <p:spPr>
          <a:xfrm>
            <a:off x="2790826" y="0"/>
            <a:ext cx="80105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You will hear two friends talking about festivals. </a:t>
            </a:r>
          </a:p>
          <a:p>
            <a:r>
              <a:rPr lang="en-US" sz="2400" b="1"/>
              <a:t>Listen and fill in the blanks. </a:t>
            </a:r>
          </a:p>
          <a:p>
            <a:endParaRPr lang="en-US"/>
          </a:p>
        </p:txBody>
      </p:sp>
      <p:pic>
        <p:nvPicPr>
          <p:cNvPr id="1028" name="Picture 4" descr="Blank open notebook double page Royalty Free Vector Image">
            <a:extLst>
              <a:ext uri="{FF2B5EF4-FFF2-40B4-BE49-F238E27FC236}">
                <a16:creationId xmlns:a16="http://schemas.microsoft.com/office/drawing/2014/main" id="{8C4DD18F-9C6B-4F46-96B7-68E3A63A5E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" r="1680" b="14166"/>
          <a:stretch/>
        </p:blipFill>
        <p:spPr bwMode="auto">
          <a:xfrm>
            <a:off x="185738" y="816827"/>
            <a:ext cx="11530012" cy="591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60E3CF-1F33-4096-8190-3CC8EAB32E86}"/>
              </a:ext>
            </a:extLst>
          </p:cNvPr>
          <p:cNvSpPr txBox="1"/>
          <p:nvPr/>
        </p:nvSpPr>
        <p:spPr>
          <a:xfrm>
            <a:off x="314325" y="1343232"/>
            <a:ext cx="3371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Where they go first: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57131C-E591-4A85-B67A-9DDC30B386D3}"/>
              </a:ext>
            </a:extLst>
          </p:cNvPr>
          <p:cNvSpPr txBox="1"/>
          <p:nvPr/>
        </p:nvSpPr>
        <p:spPr>
          <a:xfrm>
            <a:off x="314325" y="2115956"/>
            <a:ext cx="3371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What were pretty: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3B58E-EE6D-4CA1-886A-12BCED325846}"/>
              </a:ext>
            </a:extLst>
          </p:cNvPr>
          <p:cNvSpPr txBox="1"/>
          <p:nvPr/>
        </p:nvSpPr>
        <p:spPr>
          <a:xfrm>
            <a:off x="314325" y="2888680"/>
            <a:ext cx="4657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What Tim thinks are boring: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A15430-CFA0-4730-8601-22E88099A44E}"/>
              </a:ext>
            </a:extLst>
          </p:cNvPr>
          <p:cNvSpPr txBox="1"/>
          <p:nvPr/>
        </p:nvSpPr>
        <p:spPr>
          <a:xfrm>
            <a:off x="314325" y="3661404"/>
            <a:ext cx="62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What Lucy thinks of the tug of war: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F473B8-8C7A-41F0-BD27-49796909813E}"/>
              </a:ext>
            </a:extLst>
          </p:cNvPr>
          <p:cNvSpPr txBox="1"/>
          <p:nvPr/>
        </p:nvSpPr>
        <p:spPr>
          <a:xfrm>
            <a:off x="314325" y="4434128"/>
            <a:ext cx="4886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Tim’s favorite thing at festival: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7D0927-E52F-4449-BD53-2BD61D020494}"/>
              </a:ext>
            </a:extLst>
          </p:cNvPr>
          <p:cNvSpPr txBox="1"/>
          <p:nvPr/>
        </p:nvSpPr>
        <p:spPr>
          <a:xfrm>
            <a:off x="314325" y="520685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Lucy’s favorite thing at festival: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6DB35D-8103-4F6A-9225-805CF1B745F8}"/>
              </a:ext>
            </a:extLst>
          </p:cNvPr>
          <p:cNvCxnSpPr>
            <a:cxnSpLocks/>
          </p:cNvCxnSpPr>
          <p:nvPr/>
        </p:nvCxnSpPr>
        <p:spPr>
          <a:xfrm>
            <a:off x="476250" y="1963072"/>
            <a:ext cx="5133975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3DD825-E49C-484A-ADB7-FEB5F0B7728E}"/>
              </a:ext>
            </a:extLst>
          </p:cNvPr>
          <p:cNvCxnSpPr>
            <a:cxnSpLocks/>
          </p:cNvCxnSpPr>
          <p:nvPr/>
        </p:nvCxnSpPr>
        <p:spPr>
          <a:xfrm>
            <a:off x="381000" y="3442594"/>
            <a:ext cx="5133975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5DA036-ACB8-4B7D-895D-90C6D9923A27}"/>
              </a:ext>
            </a:extLst>
          </p:cNvPr>
          <p:cNvCxnSpPr>
            <a:cxnSpLocks/>
          </p:cNvCxnSpPr>
          <p:nvPr/>
        </p:nvCxnSpPr>
        <p:spPr>
          <a:xfrm>
            <a:off x="381000" y="2748579"/>
            <a:ext cx="5133975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2883E84-3916-416B-A96D-5A57AD415CEA}"/>
              </a:ext>
            </a:extLst>
          </p:cNvPr>
          <p:cNvCxnSpPr>
            <a:cxnSpLocks/>
          </p:cNvCxnSpPr>
          <p:nvPr/>
        </p:nvCxnSpPr>
        <p:spPr>
          <a:xfrm>
            <a:off x="380999" y="4282919"/>
            <a:ext cx="5133975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41672C4-1EC5-4764-8EF2-FC530A4757F8}"/>
              </a:ext>
            </a:extLst>
          </p:cNvPr>
          <p:cNvCxnSpPr>
            <a:cxnSpLocks/>
          </p:cNvCxnSpPr>
          <p:nvPr/>
        </p:nvCxnSpPr>
        <p:spPr>
          <a:xfrm>
            <a:off x="476249" y="5103547"/>
            <a:ext cx="5133975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EDF936-A547-4335-8AF0-1DC92680250A}"/>
              </a:ext>
            </a:extLst>
          </p:cNvPr>
          <p:cNvCxnSpPr>
            <a:cxnSpLocks/>
          </p:cNvCxnSpPr>
          <p:nvPr/>
        </p:nvCxnSpPr>
        <p:spPr>
          <a:xfrm>
            <a:off x="380999" y="5970580"/>
            <a:ext cx="5133975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D31CDF0-F9E5-4912-92AD-09B120E404D7}"/>
              </a:ext>
            </a:extLst>
          </p:cNvPr>
          <p:cNvSpPr/>
          <p:nvPr/>
        </p:nvSpPr>
        <p:spPr>
          <a:xfrm>
            <a:off x="6638925" y="1107996"/>
            <a:ext cx="476250" cy="425529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49A2991-4725-40A4-A184-5FC8F3080218}"/>
              </a:ext>
            </a:extLst>
          </p:cNvPr>
          <p:cNvSpPr/>
          <p:nvPr/>
        </p:nvSpPr>
        <p:spPr>
          <a:xfrm>
            <a:off x="6638925" y="1824694"/>
            <a:ext cx="476250" cy="425529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680A257-59E6-4EFD-B743-EB01D2FBA618}"/>
              </a:ext>
            </a:extLst>
          </p:cNvPr>
          <p:cNvSpPr/>
          <p:nvPr/>
        </p:nvSpPr>
        <p:spPr>
          <a:xfrm>
            <a:off x="6638925" y="2888680"/>
            <a:ext cx="476250" cy="425529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936F0A-6C15-46C0-B118-D44698876EC8}"/>
              </a:ext>
            </a:extLst>
          </p:cNvPr>
          <p:cNvSpPr/>
          <p:nvPr/>
        </p:nvSpPr>
        <p:spPr>
          <a:xfrm>
            <a:off x="6638925" y="3759095"/>
            <a:ext cx="476250" cy="425529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8960CE6-1A99-49FD-8550-034DAF26AC20}"/>
              </a:ext>
            </a:extLst>
          </p:cNvPr>
          <p:cNvSpPr/>
          <p:nvPr/>
        </p:nvSpPr>
        <p:spPr>
          <a:xfrm>
            <a:off x="6638925" y="4554058"/>
            <a:ext cx="476250" cy="425529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A456628-3E7B-42EA-BCFF-AB22824399F6}"/>
              </a:ext>
            </a:extLst>
          </p:cNvPr>
          <p:cNvSpPr/>
          <p:nvPr/>
        </p:nvSpPr>
        <p:spPr>
          <a:xfrm>
            <a:off x="6657977" y="5378422"/>
            <a:ext cx="476250" cy="425529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1BE06E-263A-4E54-BEAB-572A5E7D3888}"/>
              </a:ext>
            </a:extLst>
          </p:cNvPr>
          <p:cNvSpPr/>
          <p:nvPr/>
        </p:nvSpPr>
        <p:spPr>
          <a:xfrm>
            <a:off x="7115175" y="1107996"/>
            <a:ext cx="4038600" cy="425530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B80834E-D8DD-43C8-B758-3D6BE7285A6A}"/>
              </a:ext>
            </a:extLst>
          </p:cNvPr>
          <p:cNvSpPr/>
          <p:nvPr/>
        </p:nvSpPr>
        <p:spPr>
          <a:xfrm>
            <a:off x="7115175" y="1824694"/>
            <a:ext cx="4038600" cy="425530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61D0B40-80BB-49D6-B092-495E1B75CE57}"/>
              </a:ext>
            </a:extLst>
          </p:cNvPr>
          <p:cNvSpPr/>
          <p:nvPr/>
        </p:nvSpPr>
        <p:spPr>
          <a:xfrm>
            <a:off x="7091365" y="2875332"/>
            <a:ext cx="4038600" cy="425530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CDFBA68-F02F-467D-B190-EB45AB9624C0}"/>
              </a:ext>
            </a:extLst>
          </p:cNvPr>
          <p:cNvSpPr/>
          <p:nvPr/>
        </p:nvSpPr>
        <p:spPr>
          <a:xfrm>
            <a:off x="7115175" y="3717208"/>
            <a:ext cx="4038600" cy="425530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2713736-DE59-4DB5-805B-7F0D553CFFF9}"/>
              </a:ext>
            </a:extLst>
          </p:cNvPr>
          <p:cNvSpPr/>
          <p:nvPr/>
        </p:nvSpPr>
        <p:spPr>
          <a:xfrm>
            <a:off x="7091365" y="4531818"/>
            <a:ext cx="4038600" cy="425530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0CB13F3-832E-4491-8FBA-55438B3885D5}"/>
              </a:ext>
            </a:extLst>
          </p:cNvPr>
          <p:cNvSpPr/>
          <p:nvPr/>
        </p:nvSpPr>
        <p:spPr>
          <a:xfrm>
            <a:off x="7134227" y="5378422"/>
            <a:ext cx="4038600" cy="425530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391C65-E071-4076-AB17-CAA5BE9F5A0E}"/>
              </a:ext>
            </a:extLst>
          </p:cNvPr>
          <p:cNvSpPr txBox="1"/>
          <p:nvPr/>
        </p:nvSpPr>
        <p:spPr>
          <a:xfrm>
            <a:off x="7296150" y="1101513"/>
            <a:ext cx="3833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______________________show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F7C366A-816C-4E78-A17C-38161D3BAD96}"/>
              </a:ext>
            </a:extLst>
          </p:cNvPr>
          <p:cNvSpPr txBox="1"/>
          <p:nvPr/>
        </p:nvSpPr>
        <p:spPr>
          <a:xfrm>
            <a:off x="7193757" y="1866452"/>
            <a:ext cx="3833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The______________________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F82B004-3E3A-4886-8AE1-4A0791003738}"/>
              </a:ext>
            </a:extLst>
          </p:cNvPr>
          <p:cNvSpPr txBox="1"/>
          <p:nvPr/>
        </p:nvSpPr>
        <p:spPr>
          <a:xfrm>
            <a:off x="7217567" y="2866996"/>
            <a:ext cx="3833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______________________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E3A52BD-4F73-4D60-8F0C-E83ACECDCA30}"/>
              </a:ext>
            </a:extLst>
          </p:cNvPr>
          <p:cNvSpPr txBox="1"/>
          <p:nvPr/>
        </p:nvSpPr>
        <p:spPr>
          <a:xfrm>
            <a:off x="7339012" y="3675821"/>
            <a:ext cx="3833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______________________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717E4D-F2F2-4540-8B46-0ADDBCE2A4E2}"/>
              </a:ext>
            </a:extLst>
          </p:cNvPr>
          <p:cNvSpPr txBox="1"/>
          <p:nvPr/>
        </p:nvSpPr>
        <p:spPr>
          <a:xfrm>
            <a:off x="7293767" y="4420833"/>
            <a:ext cx="3833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__________performance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0DA1ADF-C525-4A79-A3A1-730C71E9937F}"/>
              </a:ext>
            </a:extLst>
          </p:cNvPr>
          <p:cNvSpPr txBox="1"/>
          <p:nvPr/>
        </p:nvSpPr>
        <p:spPr>
          <a:xfrm>
            <a:off x="7293766" y="5356377"/>
            <a:ext cx="3833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__________shows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F33C2-BEB2-4409-BF99-F16F37F42A22}"/>
              </a:ext>
            </a:extLst>
          </p:cNvPr>
          <p:cNvSpPr txBox="1"/>
          <p:nvPr/>
        </p:nvSpPr>
        <p:spPr>
          <a:xfrm>
            <a:off x="8129587" y="948750"/>
            <a:ext cx="2921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fashion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DBE6F6-27D7-4C5E-A2DF-AF9C7CDA323F}"/>
              </a:ext>
            </a:extLst>
          </p:cNvPr>
          <p:cNvSpPr txBox="1"/>
          <p:nvPr/>
        </p:nvSpPr>
        <p:spPr>
          <a:xfrm>
            <a:off x="8022430" y="1720041"/>
            <a:ext cx="2921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dresses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BF4CC91-0DD7-4C37-8695-87D77A024927}"/>
              </a:ext>
            </a:extLst>
          </p:cNvPr>
          <p:cNvSpPr txBox="1"/>
          <p:nvPr/>
        </p:nvSpPr>
        <p:spPr>
          <a:xfrm>
            <a:off x="7692629" y="2748579"/>
            <a:ext cx="2921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flowers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5439379-0E8F-4B9E-9733-3436C95ABC01}"/>
              </a:ext>
            </a:extLst>
          </p:cNvPr>
          <p:cNvSpPr txBox="1"/>
          <p:nvPr/>
        </p:nvSpPr>
        <p:spPr>
          <a:xfrm>
            <a:off x="7749775" y="3578466"/>
            <a:ext cx="2921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fun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3331CDA-8737-48A9-8DC6-26BCAAC48EA8}"/>
              </a:ext>
            </a:extLst>
          </p:cNvPr>
          <p:cNvSpPr txBox="1"/>
          <p:nvPr/>
        </p:nvSpPr>
        <p:spPr>
          <a:xfrm>
            <a:off x="7339012" y="4328500"/>
            <a:ext cx="2921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music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C1DEAB8-2006-428D-B4D3-39757DC67464}"/>
              </a:ext>
            </a:extLst>
          </p:cNvPr>
          <p:cNvSpPr txBox="1"/>
          <p:nvPr/>
        </p:nvSpPr>
        <p:spPr>
          <a:xfrm>
            <a:off x="7290193" y="5260469"/>
            <a:ext cx="2921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talent</a:t>
            </a:r>
          </a:p>
        </p:txBody>
      </p:sp>
      <p:pic>
        <p:nvPicPr>
          <p:cNvPr id="3" name="CD2-TRACK 66">
            <a:hlinkClick r:id="" action="ppaction://media"/>
            <a:extLst>
              <a:ext uri="{FF2B5EF4-FFF2-40B4-BE49-F238E27FC236}">
                <a16:creationId xmlns:a16="http://schemas.microsoft.com/office/drawing/2014/main" id="{61AF8EB2-3EBC-42FB-BE71-349873017E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21181" y="928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0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46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38" grpId="0"/>
      <p:bldP spid="41" grpId="0"/>
      <p:bldP spid="45" grpId="0"/>
      <p:bldP spid="46" grpId="0"/>
      <p:bldP spid="4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CAFCCA-DEAA-485E-8C0C-16319CC23D7F}"/>
              </a:ext>
            </a:extLst>
          </p:cNvPr>
          <p:cNvSpPr/>
          <p:nvPr/>
        </p:nvSpPr>
        <p:spPr>
          <a:xfrm>
            <a:off x="600075" y="129657"/>
            <a:ext cx="2190751" cy="59055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Reading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2120AC-63F0-4E81-A52C-460EB46D7732}"/>
              </a:ext>
            </a:extLst>
          </p:cNvPr>
          <p:cNvSpPr txBox="1"/>
          <p:nvPr/>
        </p:nvSpPr>
        <p:spPr>
          <a:xfrm>
            <a:off x="2857501" y="154539"/>
            <a:ext cx="80105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Look and read. Choose the correct answer ( A,B, or C)</a:t>
            </a:r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DE45F8-A7EB-4F6A-AC7B-0ED7264C4D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47" t="38352" r="50000" b="45169"/>
          <a:stretch/>
        </p:blipFill>
        <p:spPr>
          <a:xfrm>
            <a:off x="2159392" y="3088353"/>
            <a:ext cx="8146658" cy="2721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0B509E-7586-4852-A138-35D3CA6868B9}"/>
              </a:ext>
            </a:extLst>
          </p:cNvPr>
          <p:cNvSpPr txBox="1"/>
          <p:nvPr/>
        </p:nvSpPr>
        <p:spPr>
          <a:xfrm>
            <a:off x="6096000" y="893203"/>
            <a:ext cx="4838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2400"/>
              <a:t>watch live music</a:t>
            </a:r>
          </a:p>
          <a:p>
            <a:r>
              <a:rPr lang="en-US" sz="2400"/>
              <a:t>Example 0 </a:t>
            </a:r>
          </a:p>
          <a:p>
            <a:r>
              <a:rPr lang="en-US" sz="2400"/>
              <a:t>You can’t _______at Winter Festival</a:t>
            </a:r>
          </a:p>
          <a:p>
            <a:pPr marL="342900" indent="-342900">
              <a:buAutoNum type="alphaUcPeriod"/>
            </a:pPr>
            <a:r>
              <a:rPr lang="en-US" sz="2400"/>
              <a:t>play games</a:t>
            </a:r>
          </a:p>
          <a:p>
            <a:pPr marL="342900" indent="-342900">
              <a:buAutoNum type="alphaUcPeriod"/>
            </a:pPr>
            <a:r>
              <a:rPr lang="en-US" sz="2400"/>
              <a:t>eat</a:t>
            </a:r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1A18C41-F1CB-43A3-AADE-FFE8E39DA7A2}"/>
              </a:ext>
            </a:extLst>
          </p:cNvPr>
          <p:cNvSpPr/>
          <p:nvPr/>
        </p:nvSpPr>
        <p:spPr>
          <a:xfrm>
            <a:off x="5999358" y="1981200"/>
            <a:ext cx="466725" cy="466725"/>
          </a:xfrm>
          <a:prstGeom prst="ellipse">
            <a:avLst/>
          </a:prstGeom>
          <a:noFill/>
          <a:ln>
            <a:solidFill>
              <a:srgbClr val="EC38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1541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B6B0D7B-7991-4979-B576-EE7768FBC0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63" t="24821" r="50197" b="49362"/>
          <a:stretch/>
        </p:blipFill>
        <p:spPr>
          <a:xfrm>
            <a:off x="224129" y="102112"/>
            <a:ext cx="4376446" cy="2181001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836B49-767E-4977-A95C-236870F125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69" t="52917" r="50547" b="31112"/>
          <a:stretch/>
        </p:blipFill>
        <p:spPr>
          <a:xfrm>
            <a:off x="-1" y="2435632"/>
            <a:ext cx="6409383" cy="19867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A9F965-2B4F-4E85-822A-B9EF3B27B8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91" t="70001" r="50000" b="12500"/>
          <a:stretch/>
        </p:blipFill>
        <p:spPr>
          <a:xfrm>
            <a:off x="47574" y="4493081"/>
            <a:ext cx="6504632" cy="21624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D92678-295C-48FB-8B8C-896D6739DD31}"/>
              </a:ext>
            </a:extLst>
          </p:cNvPr>
          <p:cNvSpPr txBox="1"/>
          <p:nvPr/>
        </p:nvSpPr>
        <p:spPr>
          <a:xfrm>
            <a:off x="6805292" y="194069"/>
            <a:ext cx="39726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Lena wants to go to a .......</a:t>
            </a:r>
          </a:p>
          <a:p>
            <a:pPr marL="342900" indent="-342900">
              <a:buAutoNum type="alphaUcPeriod"/>
            </a:pPr>
            <a:r>
              <a:rPr lang="en-US" sz="2400"/>
              <a:t>music festival</a:t>
            </a:r>
          </a:p>
          <a:p>
            <a:pPr marL="342900" indent="-342900">
              <a:buAutoNum type="alphaUcPeriod"/>
            </a:pPr>
            <a:r>
              <a:rPr lang="en-US" sz="2400"/>
              <a:t>food festival </a:t>
            </a:r>
          </a:p>
          <a:p>
            <a:pPr marL="342900" indent="-342900">
              <a:buAutoNum type="alphaUcPeriod"/>
            </a:pPr>
            <a:r>
              <a:rPr lang="en-US" sz="2400"/>
              <a:t>flower festival</a:t>
            </a: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6905D4-F79D-491E-A88F-FBECBF43700B}"/>
              </a:ext>
            </a:extLst>
          </p:cNvPr>
          <p:cNvSpPr txBox="1"/>
          <p:nvPr/>
        </p:nvSpPr>
        <p:spPr>
          <a:xfrm>
            <a:off x="6808304" y="2369955"/>
            <a:ext cx="47781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2400"/>
              <a:t>1 p.m</a:t>
            </a:r>
          </a:p>
          <a:p>
            <a:r>
              <a:rPr lang="en-US" sz="2400"/>
              <a:t>When can you visit the arts festival?</a:t>
            </a:r>
          </a:p>
          <a:p>
            <a:pPr marL="342900" indent="-342900">
              <a:buAutoNum type="alphaUcPeriod"/>
            </a:pPr>
            <a:r>
              <a:rPr lang="en-US" sz="2400"/>
              <a:t>1 p.m</a:t>
            </a:r>
          </a:p>
          <a:p>
            <a:pPr marL="342900" indent="-342900">
              <a:buAutoNum type="alphaUcPeriod"/>
            </a:pPr>
            <a:r>
              <a:rPr lang="en-US" sz="2400"/>
              <a:t>8 p.m</a:t>
            </a:r>
          </a:p>
          <a:p>
            <a:pPr marL="342900" indent="-342900">
              <a:buAutoNum type="alphaUcPeriod"/>
            </a:pPr>
            <a:r>
              <a:rPr lang="en-US" sz="2400"/>
              <a:t>3 a.m</a:t>
            </a:r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CA864F-4D84-42FD-AC81-FBCC0BC231AA}"/>
              </a:ext>
            </a:extLst>
          </p:cNvPr>
          <p:cNvSpPr txBox="1"/>
          <p:nvPr/>
        </p:nvSpPr>
        <p:spPr>
          <a:xfrm>
            <a:off x="6967590" y="4775581"/>
            <a:ext cx="47781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When kind of festival is the Fat Pig?</a:t>
            </a:r>
          </a:p>
          <a:p>
            <a:pPr marL="342900" indent="-342900">
              <a:buAutoNum type="alphaUcPeriod"/>
            </a:pPr>
            <a:r>
              <a:rPr lang="en-US" sz="2400"/>
              <a:t>a flower festival</a:t>
            </a:r>
          </a:p>
          <a:p>
            <a:pPr marL="342900" indent="-342900">
              <a:buAutoNum type="alphaUcPeriod"/>
            </a:pPr>
            <a:r>
              <a:rPr lang="en-US" sz="2400"/>
              <a:t>a food festival</a:t>
            </a:r>
          </a:p>
          <a:p>
            <a:pPr marL="342900" indent="-342900">
              <a:buAutoNum type="alphaUcPeriod"/>
            </a:pPr>
            <a:r>
              <a:rPr lang="en-US" sz="2400"/>
              <a:t>an art festival</a:t>
            </a:r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F36E5D2-D84E-4E01-AB99-DDBDA041A1E4}"/>
              </a:ext>
            </a:extLst>
          </p:cNvPr>
          <p:cNvSpPr/>
          <p:nvPr/>
        </p:nvSpPr>
        <p:spPr>
          <a:xfrm>
            <a:off x="6745246" y="1297004"/>
            <a:ext cx="466725" cy="466725"/>
          </a:xfrm>
          <a:prstGeom prst="ellipse">
            <a:avLst/>
          </a:prstGeom>
          <a:noFill/>
          <a:ln>
            <a:solidFill>
              <a:srgbClr val="EC38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C1A9F8C-8601-4ACE-BC78-605D219873DD}"/>
              </a:ext>
            </a:extLst>
          </p:cNvPr>
          <p:cNvSpPr/>
          <p:nvPr/>
        </p:nvSpPr>
        <p:spPr>
          <a:xfrm>
            <a:off x="6771363" y="2756196"/>
            <a:ext cx="466725" cy="466725"/>
          </a:xfrm>
          <a:prstGeom prst="ellipse">
            <a:avLst/>
          </a:prstGeom>
          <a:noFill/>
          <a:ln>
            <a:solidFill>
              <a:srgbClr val="EC38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D10A532-5C65-4C52-BB4E-FB301853566D}"/>
              </a:ext>
            </a:extLst>
          </p:cNvPr>
          <p:cNvSpPr/>
          <p:nvPr/>
        </p:nvSpPr>
        <p:spPr>
          <a:xfrm>
            <a:off x="6967590" y="5560411"/>
            <a:ext cx="466725" cy="466725"/>
          </a:xfrm>
          <a:prstGeom prst="ellipse">
            <a:avLst/>
          </a:prstGeom>
          <a:noFill/>
          <a:ln>
            <a:solidFill>
              <a:srgbClr val="EC38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3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16222A8-F665-4877-BA28-81B57FC9D822}"/>
              </a:ext>
            </a:extLst>
          </p:cNvPr>
          <p:cNvSpPr/>
          <p:nvPr/>
        </p:nvSpPr>
        <p:spPr>
          <a:xfrm>
            <a:off x="161925" y="129657"/>
            <a:ext cx="2628901" cy="59055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Vocabulary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44E31E-3E34-4A49-ABC3-BCBB1735E2F9}"/>
              </a:ext>
            </a:extLst>
          </p:cNvPr>
          <p:cNvSpPr txBox="1"/>
          <p:nvPr/>
        </p:nvSpPr>
        <p:spPr>
          <a:xfrm>
            <a:off x="2857501" y="154539"/>
            <a:ext cx="80105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Fill in the blanks with the words from the box.</a:t>
            </a:r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D86292-A7AB-487B-B42A-57F781F170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95" t="24947" r="11171" b="9776"/>
          <a:stretch/>
        </p:blipFill>
        <p:spPr>
          <a:xfrm>
            <a:off x="172857" y="893203"/>
            <a:ext cx="11914368" cy="5814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99BD91-51C0-4F06-9073-3480AB59A189}"/>
              </a:ext>
            </a:extLst>
          </p:cNvPr>
          <p:cNvSpPr txBox="1"/>
          <p:nvPr/>
        </p:nvSpPr>
        <p:spPr>
          <a:xfrm>
            <a:off x="4129791" y="2952749"/>
            <a:ext cx="2000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get lucky money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95B04B-55C7-461D-9309-CFB010E1F22F}"/>
              </a:ext>
            </a:extLst>
          </p:cNvPr>
          <p:cNvSpPr txBox="1"/>
          <p:nvPr/>
        </p:nvSpPr>
        <p:spPr>
          <a:xfrm>
            <a:off x="4625091" y="3505142"/>
            <a:ext cx="2000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talent show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B98996-E805-4ABA-9779-95E6B18FF0FA}"/>
              </a:ext>
            </a:extLst>
          </p:cNvPr>
          <p:cNvSpPr txBox="1"/>
          <p:nvPr/>
        </p:nvSpPr>
        <p:spPr>
          <a:xfrm>
            <a:off x="1476375" y="4029017"/>
            <a:ext cx="2000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always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3AFFD3-E7EB-419A-A42C-3A0AB012155E}"/>
              </a:ext>
            </a:extLst>
          </p:cNvPr>
          <p:cNvSpPr txBox="1"/>
          <p:nvPr/>
        </p:nvSpPr>
        <p:spPr>
          <a:xfrm>
            <a:off x="3295650" y="4482678"/>
            <a:ext cx="2000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food stands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6E9C52-C195-4539-9EC6-F643E09F0264}"/>
              </a:ext>
            </a:extLst>
          </p:cNvPr>
          <p:cNvSpPr txBox="1"/>
          <p:nvPr/>
        </p:nvSpPr>
        <p:spPr>
          <a:xfrm>
            <a:off x="2129541" y="4898301"/>
            <a:ext cx="2000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fireworks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FB9626-99AD-4633-9505-E3A8A35131E4}"/>
              </a:ext>
            </a:extLst>
          </p:cNvPr>
          <p:cNvSpPr txBox="1"/>
          <p:nvPr/>
        </p:nvSpPr>
        <p:spPr>
          <a:xfrm>
            <a:off x="1476375" y="5367475"/>
            <a:ext cx="2000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never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4931B4-92B9-4B51-A650-1E5A905BC263}"/>
              </a:ext>
            </a:extLst>
          </p:cNvPr>
          <p:cNvSpPr txBox="1"/>
          <p:nvPr/>
        </p:nvSpPr>
        <p:spPr>
          <a:xfrm>
            <a:off x="1162050" y="6097322"/>
            <a:ext cx="2628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eat traditional food</a:t>
            </a:r>
          </a:p>
        </p:txBody>
      </p:sp>
    </p:spTree>
    <p:extLst>
      <p:ext uri="{BB962C8B-B14F-4D97-AF65-F5344CB8AC3E}">
        <p14:creationId xmlns:p14="http://schemas.microsoft.com/office/powerpoint/2010/main" val="152779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7989DDC-7590-4561-AC06-D7E7D4F911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365199"/>
              </p:ext>
            </p:extLst>
          </p:nvPr>
        </p:nvGraphicFramePr>
        <p:xfrm>
          <a:off x="585679" y="1351914"/>
          <a:ext cx="11301521" cy="53152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84016">
                  <a:extLst>
                    <a:ext uri="{9D8B030D-6E8A-4147-A177-3AD203B41FA5}">
                      <a16:colId xmlns:a16="http://schemas.microsoft.com/office/drawing/2014/main" val="2862657700"/>
                    </a:ext>
                  </a:extLst>
                </a:gridCol>
                <a:gridCol w="5217505">
                  <a:extLst>
                    <a:ext uri="{9D8B030D-6E8A-4147-A177-3AD203B41FA5}">
                      <a16:colId xmlns:a16="http://schemas.microsoft.com/office/drawing/2014/main" val="3422906548"/>
                    </a:ext>
                  </a:extLst>
                </a:gridCol>
              </a:tblGrid>
              <a:tr h="66440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SG" sz="2400" b="1" kern="1200" dirty="0">
                          <a:solidFill>
                            <a:srgbClr val="C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NEW WORDS</a:t>
                      </a:r>
                      <a:endParaRPr lang="en-US" sz="2400" b="1" kern="1200" dirty="0">
                        <a:solidFill>
                          <a:srgbClr val="C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SG" sz="2400" b="1" kern="1200" dirty="0">
                          <a:solidFill>
                            <a:srgbClr val="C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MEANING</a:t>
                      </a:r>
                      <a:endParaRPr lang="en-US" sz="2400" b="1" kern="1200" dirty="0">
                        <a:solidFill>
                          <a:srgbClr val="C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94697"/>
                  </a:ext>
                </a:extLst>
              </a:tr>
              <a:tr h="6644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5938766"/>
                  </a:ext>
                </a:extLst>
              </a:tr>
              <a:tr h="6644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763361"/>
                  </a:ext>
                </a:extLst>
              </a:tr>
              <a:tr h="6644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6682614"/>
                  </a:ext>
                </a:extLst>
              </a:tr>
              <a:tr h="6644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000835"/>
                  </a:ext>
                </a:extLst>
              </a:tr>
              <a:tr h="6644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5217144"/>
                  </a:ext>
                </a:extLst>
              </a:tr>
              <a:tr h="6644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566581"/>
                  </a:ext>
                </a:extLst>
              </a:tr>
              <a:tr h="6644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255847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0D1C5C3-C3F6-42CE-A62B-6E16C355525B}"/>
              </a:ext>
            </a:extLst>
          </p:cNvPr>
          <p:cNvSpPr txBox="1"/>
          <p:nvPr/>
        </p:nvSpPr>
        <p:spPr>
          <a:xfrm>
            <a:off x="585679" y="2148396"/>
            <a:ext cx="1713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visit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D6D60-A1E7-40FA-91A7-E04D66486B1D}"/>
              </a:ext>
            </a:extLst>
          </p:cNvPr>
          <p:cNvSpPr txBox="1"/>
          <p:nvPr/>
        </p:nvSpPr>
        <p:spPr>
          <a:xfrm>
            <a:off x="585679" y="2801436"/>
            <a:ext cx="4412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visit friends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B1E023-E378-4A4E-9581-D5673483518F}"/>
              </a:ext>
            </a:extLst>
          </p:cNvPr>
          <p:cNvSpPr txBox="1"/>
          <p:nvPr/>
        </p:nvSpPr>
        <p:spPr>
          <a:xfrm>
            <a:off x="585679" y="3454476"/>
            <a:ext cx="3195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lucky money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017DC4-D286-486F-89F8-30E1EFF6381C}"/>
              </a:ext>
            </a:extLst>
          </p:cNvPr>
          <p:cNvSpPr txBox="1"/>
          <p:nvPr/>
        </p:nvSpPr>
        <p:spPr>
          <a:xfrm>
            <a:off x="585679" y="4107516"/>
            <a:ext cx="4412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get lucky money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E5B640-5514-4C8E-9453-5B2E73F7D858}"/>
              </a:ext>
            </a:extLst>
          </p:cNvPr>
          <p:cNvSpPr txBox="1"/>
          <p:nvPr/>
        </p:nvSpPr>
        <p:spPr>
          <a:xfrm>
            <a:off x="585679" y="4760556"/>
            <a:ext cx="3195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buy fruits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87AFB5-A4C1-4746-9315-513847CD5F5A}"/>
              </a:ext>
            </a:extLst>
          </p:cNvPr>
          <p:cNvSpPr txBox="1"/>
          <p:nvPr/>
        </p:nvSpPr>
        <p:spPr>
          <a:xfrm>
            <a:off x="585679" y="5413596"/>
            <a:ext cx="4216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watch lion dance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603169-0E25-4C45-A7D9-52CB5A966BEE}"/>
              </a:ext>
            </a:extLst>
          </p:cNvPr>
          <p:cNvSpPr txBox="1"/>
          <p:nvPr/>
        </p:nvSpPr>
        <p:spPr>
          <a:xfrm>
            <a:off x="585679" y="6066634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watch fireworks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3674CD-A0D0-4100-9C03-DE996AD101CD}"/>
              </a:ext>
            </a:extLst>
          </p:cNvPr>
          <p:cNvSpPr txBox="1"/>
          <p:nvPr/>
        </p:nvSpPr>
        <p:spPr>
          <a:xfrm>
            <a:off x="6666882" y="2148395"/>
            <a:ext cx="4243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Đi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thăm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554DC0-E205-4137-85B7-7F6B7E082365}"/>
              </a:ext>
            </a:extLst>
          </p:cNvPr>
          <p:cNvSpPr txBox="1"/>
          <p:nvPr/>
        </p:nvSpPr>
        <p:spPr>
          <a:xfrm>
            <a:off x="6666882" y="2808711"/>
            <a:ext cx="4243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Đi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thăm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bạn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bè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3228B2-D6CC-4D39-90AB-851232E11405}"/>
              </a:ext>
            </a:extLst>
          </p:cNvPr>
          <p:cNvSpPr txBox="1"/>
          <p:nvPr/>
        </p:nvSpPr>
        <p:spPr>
          <a:xfrm>
            <a:off x="6666882" y="3469027"/>
            <a:ext cx="4243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Tiền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mừng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tuổi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BC3B18-0E1E-4739-94C6-6FBB26003D02}"/>
              </a:ext>
            </a:extLst>
          </p:cNvPr>
          <p:cNvSpPr txBox="1"/>
          <p:nvPr/>
        </p:nvSpPr>
        <p:spPr>
          <a:xfrm>
            <a:off x="6666882" y="4129343"/>
            <a:ext cx="4243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Nhận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tiền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mừng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tuổi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061957-4BC2-4B65-8C14-61F151F467CF}"/>
              </a:ext>
            </a:extLst>
          </p:cNvPr>
          <p:cNvSpPr txBox="1"/>
          <p:nvPr/>
        </p:nvSpPr>
        <p:spPr>
          <a:xfrm>
            <a:off x="6666882" y="4789659"/>
            <a:ext cx="4243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Mua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trái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DFED47-B064-4966-A143-A9F18AD49964}"/>
              </a:ext>
            </a:extLst>
          </p:cNvPr>
          <p:cNvSpPr txBox="1"/>
          <p:nvPr/>
        </p:nvSpPr>
        <p:spPr>
          <a:xfrm>
            <a:off x="6666882" y="5449975"/>
            <a:ext cx="4243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Xem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múa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sư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tử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F8A750-9212-44CD-AB78-0825F7931BFA}"/>
              </a:ext>
            </a:extLst>
          </p:cNvPr>
          <p:cNvSpPr txBox="1"/>
          <p:nvPr/>
        </p:nvSpPr>
        <p:spPr>
          <a:xfrm>
            <a:off x="6666882" y="6110292"/>
            <a:ext cx="4243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Xem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bắn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pháo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hoa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256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EA13EB-9316-4191-9075-19EEABC4AAC7}"/>
              </a:ext>
            </a:extLst>
          </p:cNvPr>
          <p:cNvSpPr/>
          <p:nvPr/>
        </p:nvSpPr>
        <p:spPr>
          <a:xfrm>
            <a:off x="161925" y="129657"/>
            <a:ext cx="2628901" cy="59055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GRAMMAR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D1788F-6029-4EB4-A8DE-53B394C40BA2}"/>
              </a:ext>
            </a:extLst>
          </p:cNvPr>
          <p:cNvSpPr txBox="1"/>
          <p:nvPr/>
        </p:nvSpPr>
        <p:spPr>
          <a:xfrm>
            <a:off x="2857501" y="154539"/>
            <a:ext cx="80105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Write the sentences using the words below.</a:t>
            </a:r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E02AAB-7021-4A44-9F40-26DD147B48D4}"/>
              </a:ext>
            </a:extLst>
          </p:cNvPr>
          <p:cNvSpPr txBox="1"/>
          <p:nvPr/>
        </p:nvSpPr>
        <p:spPr>
          <a:xfrm>
            <a:off x="561974" y="1146631"/>
            <a:ext cx="675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1. We/decorate/house/Halloween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2D73FB-86E7-4FC5-9547-B438CC8CF497}"/>
              </a:ext>
            </a:extLst>
          </p:cNvPr>
          <p:cNvSpPr txBox="1"/>
          <p:nvPr/>
        </p:nvSpPr>
        <p:spPr>
          <a:xfrm>
            <a:off x="561974" y="2018332"/>
            <a:ext cx="1063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2. John/sometimes/play video games/his friends/ after school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3B6BE6-F0EB-4EDB-82EF-D558B8A97E44}"/>
              </a:ext>
            </a:extLst>
          </p:cNvPr>
          <p:cNvSpPr txBox="1"/>
          <p:nvPr/>
        </p:nvSpPr>
        <p:spPr>
          <a:xfrm>
            <a:off x="561974" y="2890033"/>
            <a:ext cx="1063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3. fashion show/ start/8 p.m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1074E8-D195-4267-A03C-4A2653975CED}"/>
              </a:ext>
            </a:extLst>
          </p:cNvPr>
          <p:cNvSpPr txBox="1"/>
          <p:nvPr/>
        </p:nvSpPr>
        <p:spPr>
          <a:xfrm>
            <a:off x="561974" y="3761734"/>
            <a:ext cx="1063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4. How/ people/ prepare/ Christmas?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0A597A-468D-4E50-BF77-5445D5E6666F}"/>
              </a:ext>
            </a:extLst>
          </p:cNvPr>
          <p:cNvSpPr txBox="1"/>
          <p:nvPr/>
        </p:nvSpPr>
        <p:spPr>
          <a:xfrm>
            <a:off x="561974" y="4633435"/>
            <a:ext cx="1063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5. How often / you/ go/shopping?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CF1971-9A2E-488D-9B60-85DC2E8BE646}"/>
              </a:ext>
            </a:extLst>
          </p:cNvPr>
          <p:cNvSpPr txBox="1"/>
          <p:nvPr/>
        </p:nvSpPr>
        <p:spPr>
          <a:xfrm>
            <a:off x="561974" y="5505134"/>
            <a:ext cx="1063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6. bus/leave/10 a.m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C98142-92E4-46FA-B5D9-758CAD75A61B}"/>
              </a:ext>
            </a:extLst>
          </p:cNvPr>
          <p:cNvSpPr txBox="1"/>
          <p:nvPr/>
        </p:nvSpPr>
        <p:spPr>
          <a:xfrm>
            <a:off x="561974" y="1583726"/>
            <a:ext cx="675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</a:rPr>
              <a:t>We decorate our houses for Halloween.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5A8B11-6CA5-433E-9A01-4578425662C7}"/>
              </a:ext>
            </a:extLst>
          </p:cNvPr>
          <p:cNvSpPr txBox="1"/>
          <p:nvPr/>
        </p:nvSpPr>
        <p:spPr>
          <a:xfrm>
            <a:off x="628649" y="2454957"/>
            <a:ext cx="10915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</a:rPr>
              <a:t>John sometimes play video games with his friends after  school.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185894-47D8-4DE3-B2AC-A00AEDEEF6E8}"/>
              </a:ext>
            </a:extLst>
          </p:cNvPr>
          <p:cNvSpPr txBox="1"/>
          <p:nvPr/>
        </p:nvSpPr>
        <p:spPr>
          <a:xfrm>
            <a:off x="628649" y="3382031"/>
            <a:ext cx="10915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</a:rPr>
              <a:t>The fashion show starts at 8 p.m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70DB2C-7A81-4EFD-8526-BEAF4CE8C08B}"/>
              </a:ext>
            </a:extLst>
          </p:cNvPr>
          <p:cNvSpPr txBox="1"/>
          <p:nvPr/>
        </p:nvSpPr>
        <p:spPr>
          <a:xfrm>
            <a:off x="628648" y="4197584"/>
            <a:ext cx="10915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</a:rPr>
              <a:t>How do people prepare for Christmas?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F90E60-7E69-43E7-A66C-BB24DD6D2D2E}"/>
              </a:ext>
            </a:extLst>
          </p:cNvPr>
          <p:cNvSpPr txBox="1"/>
          <p:nvPr/>
        </p:nvSpPr>
        <p:spPr>
          <a:xfrm>
            <a:off x="561974" y="5122802"/>
            <a:ext cx="10915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</a:rPr>
              <a:t>How often do you go shopping?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3F70A5-735A-4ED8-8415-4618462FC599}"/>
              </a:ext>
            </a:extLst>
          </p:cNvPr>
          <p:cNvSpPr txBox="1"/>
          <p:nvPr/>
        </p:nvSpPr>
        <p:spPr>
          <a:xfrm>
            <a:off x="628647" y="5994501"/>
            <a:ext cx="10915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</a:rPr>
              <a:t>The bus leaves at 10 a.m</a:t>
            </a:r>
          </a:p>
        </p:txBody>
      </p:sp>
    </p:spTree>
    <p:extLst>
      <p:ext uri="{BB962C8B-B14F-4D97-AF65-F5344CB8AC3E}">
        <p14:creationId xmlns:p14="http://schemas.microsoft.com/office/powerpoint/2010/main" val="5455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AA1447-E5C6-4B6F-A493-CA760AD3B676}"/>
              </a:ext>
            </a:extLst>
          </p:cNvPr>
          <p:cNvSpPr/>
          <p:nvPr/>
        </p:nvSpPr>
        <p:spPr>
          <a:xfrm>
            <a:off x="161925" y="129657"/>
            <a:ext cx="2628901" cy="59055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PRONUNCIATION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3CC713-3296-4080-B997-D5EF750BC75D}"/>
              </a:ext>
            </a:extLst>
          </p:cNvPr>
          <p:cNvSpPr txBox="1"/>
          <p:nvPr/>
        </p:nvSpPr>
        <p:spPr>
          <a:xfrm>
            <a:off x="2857501" y="129657"/>
            <a:ext cx="80105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75000"/>
                  </a:schemeClr>
                </a:solidFill>
              </a:rPr>
              <a:t>Circle the word that has the underlined part pronounced differently from others.</a:t>
            </a:r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521CE0-DAF9-4590-ADF6-57F2F0FA3D0A}"/>
              </a:ext>
            </a:extLst>
          </p:cNvPr>
          <p:cNvSpPr txBox="1"/>
          <p:nvPr/>
        </p:nvSpPr>
        <p:spPr>
          <a:xfrm>
            <a:off x="1323975" y="1237653"/>
            <a:ext cx="9324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1.    A. f</a:t>
            </a:r>
            <a:r>
              <a:rPr lang="en-US" sz="2800" b="1" u="sng"/>
              <a:t>a</a:t>
            </a:r>
            <a:r>
              <a:rPr lang="en-US" sz="2800"/>
              <a:t>shion         B. t</a:t>
            </a:r>
            <a:r>
              <a:rPr lang="en-US" sz="2800" b="1" u="sng"/>
              <a:t>a</a:t>
            </a:r>
            <a:r>
              <a:rPr lang="en-US" sz="2800"/>
              <a:t>lent      C. c</a:t>
            </a:r>
            <a:r>
              <a:rPr lang="en-US" sz="2800" b="1" u="sng"/>
              <a:t>a</a:t>
            </a:r>
            <a:r>
              <a:rPr lang="en-US" sz="2800"/>
              <a:t>ndy       D. milksh</a:t>
            </a:r>
            <a:r>
              <a:rPr lang="en-US" sz="2800" u="sng"/>
              <a:t>a</a:t>
            </a:r>
            <a:r>
              <a:rPr lang="en-US" sz="2800"/>
              <a:t>ke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1B9BD9-DB71-4930-B39D-6AE6F3C82850}"/>
              </a:ext>
            </a:extLst>
          </p:cNvPr>
          <p:cNvSpPr txBox="1"/>
          <p:nvPr/>
        </p:nvSpPr>
        <p:spPr>
          <a:xfrm>
            <a:off x="1323975" y="2050641"/>
            <a:ext cx="9324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2.    A. sh</a:t>
            </a:r>
            <a:r>
              <a:rPr lang="en-US" sz="2800" b="1" u="sng"/>
              <a:t>ow </a:t>
            </a:r>
            <a:r>
              <a:rPr lang="en-US" sz="2800"/>
              <a:t>            B. c</a:t>
            </a:r>
            <a:r>
              <a:rPr lang="en-US" sz="2800" b="1" u="sng"/>
              <a:t>ow</a:t>
            </a:r>
            <a:r>
              <a:rPr lang="en-US" sz="2800"/>
              <a:t>            C. fl</a:t>
            </a:r>
            <a:r>
              <a:rPr lang="en-US" sz="2800" b="1" u="sng"/>
              <a:t>ow</a:t>
            </a:r>
            <a:r>
              <a:rPr lang="en-US" sz="2800"/>
              <a:t>er      D. t</a:t>
            </a:r>
            <a:r>
              <a:rPr lang="en-US" sz="2800" b="1" u="sng"/>
              <a:t>ow</a:t>
            </a:r>
            <a:r>
              <a:rPr lang="en-US" sz="2800"/>
              <a:t>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5CDF2D-18BD-40E4-8C29-BF79D9637AAB}"/>
              </a:ext>
            </a:extLst>
          </p:cNvPr>
          <p:cNvSpPr txBox="1"/>
          <p:nvPr/>
        </p:nvSpPr>
        <p:spPr>
          <a:xfrm>
            <a:off x="1200149" y="2863629"/>
            <a:ext cx="10448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3.    A. sometime</a:t>
            </a:r>
            <a:r>
              <a:rPr lang="en-US" sz="2800" b="1" u="sng"/>
              <a:t>s</a:t>
            </a:r>
            <a:r>
              <a:rPr lang="en-US" sz="2800"/>
              <a:t>      B. firework</a:t>
            </a:r>
            <a:r>
              <a:rPr lang="en-US" sz="2800" b="1" u="sng"/>
              <a:t>s</a:t>
            </a:r>
            <a:r>
              <a:rPr lang="en-US" sz="2800"/>
              <a:t>     C. alway</a:t>
            </a:r>
            <a:r>
              <a:rPr lang="en-US" sz="2800" b="1" u="sng"/>
              <a:t>s</a:t>
            </a:r>
            <a:r>
              <a:rPr lang="en-US" sz="2800"/>
              <a:t>   D. parade</a:t>
            </a:r>
            <a:r>
              <a:rPr lang="en-US" sz="2800" b="1" u="sng"/>
              <a:t>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053015-40DF-4E5D-817C-9626D8D362FA}"/>
              </a:ext>
            </a:extLst>
          </p:cNvPr>
          <p:cNvSpPr txBox="1"/>
          <p:nvPr/>
        </p:nvSpPr>
        <p:spPr>
          <a:xfrm>
            <a:off x="1009650" y="3621860"/>
            <a:ext cx="107537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75000"/>
                  </a:schemeClr>
                </a:solidFill>
              </a:rPr>
              <a:t>Circle the word that has the underlined part pronounced differently from others.</a:t>
            </a:r>
          </a:p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FF2E28-0CE4-44F0-B1B5-15F1F6D27C94}"/>
              </a:ext>
            </a:extLst>
          </p:cNvPr>
          <p:cNvSpPr txBox="1"/>
          <p:nvPr/>
        </p:nvSpPr>
        <p:spPr>
          <a:xfrm>
            <a:off x="952500" y="4335393"/>
            <a:ext cx="9324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1.    A. festival        B. decorate         C. important       D. family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29872C-233D-4439-A424-72CFDDCA9B16}"/>
              </a:ext>
            </a:extLst>
          </p:cNvPr>
          <p:cNvSpPr txBox="1"/>
          <p:nvPr/>
        </p:nvSpPr>
        <p:spPr>
          <a:xfrm>
            <a:off x="952500" y="4975862"/>
            <a:ext cx="10382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2.    A. location       B. apartment      C. important       D. Halloween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1E3A53-50D9-434D-8EF1-BFCAE7338995}"/>
              </a:ext>
            </a:extLst>
          </p:cNvPr>
          <p:cNvSpPr txBox="1"/>
          <p:nvPr/>
        </p:nvSpPr>
        <p:spPr>
          <a:xfrm>
            <a:off x="904875" y="5616331"/>
            <a:ext cx="10382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3.    A. before       B. lucky                  C. visit                  D. pizza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DD07334-154A-4200-9039-336AA18A0055}"/>
              </a:ext>
            </a:extLst>
          </p:cNvPr>
          <p:cNvSpPr/>
          <p:nvPr/>
        </p:nvSpPr>
        <p:spPr>
          <a:xfrm>
            <a:off x="7486650" y="1297899"/>
            <a:ext cx="495300" cy="495300"/>
          </a:xfrm>
          <a:prstGeom prst="ellipse">
            <a:avLst/>
          </a:prstGeom>
          <a:noFill/>
          <a:ln w="38100">
            <a:solidFill>
              <a:srgbClr val="FF6C6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F45A1B8-5C7E-47E9-8A81-F414A3E2DEE9}"/>
              </a:ext>
            </a:extLst>
          </p:cNvPr>
          <p:cNvSpPr/>
          <p:nvPr/>
        </p:nvSpPr>
        <p:spPr>
          <a:xfrm>
            <a:off x="1914525" y="2137186"/>
            <a:ext cx="495300" cy="495300"/>
          </a:xfrm>
          <a:prstGeom prst="ellipse">
            <a:avLst/>
          </a:prstGeom>
          <a:noFill/>
          <a:ln w="38100">
            <a:solidFill>
              <a:srgbClr val="FF6C6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A8D54F5-1A91-4C44-9656-2A84992A5A44}"/>
              </a:ext>
            </a:extLst>
          </p:cNvPr>
          <p:cNvSpPr/>
          <p:nvPr/>
        </p:nvSpPr>
        <p:spPr>
          <a:xfrm>
            <a:off x="4191000" y="2876121"/>
            <a:ext cx="495300" cy="495300"/>
          </a:xfrm>
          <a:prstGeom prst="ellipse">
            <a:avLst/>
          </a:prstGeom>
          <a:noFill/>
          <a:ln w="38100">
            <a:solidFill>
              <a:srgbClr val="FF6C6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509A8F7-F2FF-44B8-B090-AF261B939823}"/>
              </a:ext>
            </a:extLst>
          </p:cNvPr>
          <p:cNvSpPr/>
          <p:nvPr/>
        </p:nvSpPr>
        <p:spPr>
          <a:xfrm>
            <a:off x="5895975" y="4361410"/>
            <a:ext cx="495300" cy="495300"/>
          </a:xfrm>
          <a:prstGeom prst="ellipse">
            <a:avLst/>
          </a:prstGeom>
          <a:noFill/>
          <a:ln w="38100">
            <a:solidFill>
              <a:srgbClr val="FF6C6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97F6F50-4E7F-4054-8E68-A52F91B8211C}"/>
              </a:ext>
            </a:extLst>
          </p:cNvPr>
          <p:cNvSpPr/>
          <p:nvPr/>
        </p:nvSpPr>
        <p:spPr>
          <a:xfrm>
            <a:off x="8315325" y="4989822"/>
            <a:ext cx="495300" cy="495300"/>
          </a:xfrm>
          <a:prstGeom prst="ellipse">
            <a:avLst/>
          </a:prstGeom>
          <a:noFill/>
          <a:ln w="38100">
            <a:solidFill>
              <a:srgbClr val="FF6C6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DC87324-399A-49A5-9138-85FB110EDF51}"/>
              </a:ext>
            </a:extLst>
          </p:cNvPr>
          <p:cNvSpPr/>
          <p:nvPr/>
        </p:nvSpPr>
        <p:spPr>
          <a:xfrm>
            <a:off x="1419225" y="5688952"/>
            <a:ext cx="495300" cy="495300"/>
          </a:xfrm>
          <a:prstGeom prst="ellipse">
            <a:avLst/>
          </a:prstGeom>
          <a:noFill/>
          <a:ln w="38100">
            <a:solidFill>
              <a:srgbClr val="FF6C6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0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7989DDC-7590-4561-AC06-D7E7D4F911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534733"/>
              </p:ext>
            </p:extLst>
          </p:nvPr>
        </p:nvGraphicFramePr>
        <p:xfrm>
          <a:off x="585678" y="1351914"/>
          <a:ext cx="10776227" cy="53152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16783">
                  <a:extLst>
                    <a:ext uri="{9D8B030D-6E8A-4147-A177-3AD203B41FA5}">
                      <a16:colId xmlns:a16="http://schemas.microsoft.com/office/drawing/2014/main" val="2862657700"/>
                    </a:ext>
                  </a:extLst>
                </a:gridCol>
                <a:gridCol w="4959444">
                  <a:extLst>
                    <a:ext uri="{9D8B030D-6E8A-4147-A177-3AD203B41FA5}">
                      <a16:colId xmlns:a16="http://schemas.microsoft.com/office/drawing/2014/main" val="3422906548"/>
                    </a:ext>
                  </a:extLst>
                </a:gridCol>
              </a:tblGrid>
              <a:tr h="66440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SG" sz="2400" b="1" kern="1200" dirty="0">
                          <a:solidFill>
                            <a:srgbClr val="C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NEW WORDS</a:t>
                      </a:r>
                      <a:endParaRPr lang="en-US" sz="2400" b="1" kern="1200" dirty="0">
                        <a:solidFill>
                          <a:srgbClr val="C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SG" sz="2400" b="1" kern="1200" dirty="0">
                          <a:solidFill>
                            <a:srgbClr val="C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MEANING</a:t>
                      </a:r>
                      <a:endParaRPr lang="en-US" sz="2400" b="1" kern="1200" dirty="0">
                        <a:solidFill>
                          <a:srgbClr val="C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94697"/>
                  </a:ext>
                </a:extLst>
              </a:tr>
              <a:tr h="6644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5938766"/>
                  </a:ext>
                </a:extLst>
              </a:tr>
              <a:tr h="6644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763361"/>
                  </a:ext>
                </a:extLst>
              </a:tr>
              <a:tr h="6644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6682614"/>
                  </a:ext>
                </a:extLst>
              </a:tr>
              <a:tr h="6644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000835"/>
                  </a:ext>
                </a:extLst>
              </a:tr>
              <a:tr h="6644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5217144"/>
                  </a:ext>
                </a:extLst>
              </a:tr>
              <a:tr h="6644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566581"/>
                  </a:ext>
                </a:extLst>
              </a:tr>
              <a:tr h="6644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255847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0D1C5C3-C3F6-42CE-A62B-6E16C355525B}"/>
              </a:ext>
            </a:extLst>
          </p:cNvPr>
          <p:cNvSpPr txBox="1"/>
          <p:nvPr/>
        </p:nvSpPr>
        <p:spPr>
          <a:xfrm>
            <a:off x="585679" y="2056327"/>
            <a:ext cx="393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watch parades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D6D60-A1E7-40FA-91A7-E04D66486B1D}"/>
              </a:ext>
            </a:extLst>
          </p:cNvPr>
          <p:cNvSpPr txBox="1"/>
          <p:nvPr/>
        </p:nvSpPr>
        <p:spPr>
          <a:xfrm>
            <a:off x="585679" y="2790369"/>
            <a:ext cx="4412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traditional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B1E023-E378-4A4E-9581-D5673483518F}"/>
              </a:ext>
            </a:extLst>
          </p:cNvPr>
          <p:cNvSpPr txBox="1"/>
          <p:nvPr/>
        </p:nvSpPr>
        <p:spPr>
          <a:xfrm>
            <a:off x="585679" y="3429000"/>
            <a:ext cx="4776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wear traditional clothes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017DC4-D286-486F-89F8-30E1EFF6381C}"/>
              </a:ext>
            </a:extLst>
          </p:cNvPr>
          <p:cNvSpPr txBox="1"/>
          <p:nvPr/>
        </p:nvSpPr>
        <p:spPr>
          <a:xfrm>
            <a:off x="585679" y="4029495"/>
            <a:ext cx="4412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Lunar New Year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E5B640-5514-4C8E-9453-5B2E73F7D858}"/>
              </a:ext>
            </a:extLst>
          </p:cNvPr>
          <p:cNvSpPr txBox="1"/>
          <p:nvPr/>
        </p:nvSpPr>
        <p:spPr>
          <a:xfrm>
            <a:off x="585679" y="4747817"/>
            <a:ext cx="4216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Thanksgiving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87AFB5-A4C1-4746-9315-513847CD5F5A}"/>
              </a:ext>
            </a:extLst>
          </p:cNvPr>
          <p:cNvSpPr txBox="1"/>
          <p:nvPr/>
        </p:nvSpPr>
        <p:spPr>
          <a:xfrm>
            <a:off x="585679" y="5348312"/>
            <a:ext cx="2778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Christmas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603169-0E25-4C45-A7D9-52CB5A966BEE}"/>
              </a:ext>
            </a:extLst>
          </p:cNvPr>
          <p:cNvSpPr txBox="1"/>
          <p:nvPr/>
        </p:nvSpPr>
        <p:spPr>
          <a:xfrm>
            <a:off x="585679" y="6082355"/>
            <a:ext cx="4776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Mid-Autumn Festival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F5BB61-6537-42BE-A7DB-C2B1007C63FC}"/>
              </a:ext>
            </a:extLst>
          </p:cNvPr>
          <p:cNvSpPr txBox="1"/>
          <p:nvPr/>
        </p:nvSpPr>
        <p:spPr>
          <a:xfrm>
            <a:off x="6365041" y="2056326"/>
            <a:ext cx="4243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Xem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diễu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hành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1C69CE-867B-46F4-BA37-59243937BB20}"/>
              </a:ext>
            </a:extLst>
          </p:cNvPr>
          <p:cNvSpPr txBox="1"/>
          <p:nvPr/>
        </p:nvSpPr>
        <p:spPr>
          <a:xfrm>
            <a:off x="6436062" y="2768170"/>
            <a:ext cx="4243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Truyền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thống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E85A68-26B6-47C2-95A3-F4552F18C549}"/>
              </a:ext>
            </a:extLst>
          </p:cNvPr>
          <p:cNvSpPr txBox="1"/>
          <p:nvPr/>
        </p:nvSpPr>
        <p:spPr>
          <a:xfrm>
            <a:off x="6436062" y="3428999"/>
            <a:ext cx="5060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Mặc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quần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áo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truyền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thống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44FCB5-F461-462C-BA3A-7F5E0589ED43}"/>
              </a:ext>
            </a:extLst>
          </p:cNvPr>
          <p:cNvSpPr txBox="1"/>
          <p:nvPr/>
        </p:nvSpPr>
        <p:spPr>
          <a:xfrm>
            <a:off x="6373670" y="4069340"/>
            <a:ext cx="5060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Tết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âm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lịch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DC5E7B-01FF-48D8-B407-C3B019BC63AB}"/>
              </a:ext>
            </a:extLst>
          </p:cNvPr>
          <p:cNvSpPr txBox="1"/>
          <p:nvPr/>
        </p:nvSpPr>
        <p:spPr>
          <a:xfrm>
            <a:off x="6373670" y="4747816"/>
            <a:ext cx="5060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Ngày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lễ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tạ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ơn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4AC9B1-8A97-47B1-8794-09976F9829A6}"/>
              </a:ext>
            </a:extLst>
          </p:cNvPr>
          <p:cNvSpPr txBox="1"/>
          <p:nvPr/>
        </p:nvSpPr>
        <p:spPr>
          <a:xfrm>
            <a:off x="6373670" y="5370510"/>
            <a:ext cx="5060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Ngày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lễ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giáng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sinh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438822-905A-42C0-919E-316AF6B58A42}"/>
              </a:ext>
            </a:extLst>
          </p:cNvPr>
          <p:cNvSpPr txBox="1"/>
          <p:nvPr/>
        </p:nvSpPr>
        <p:spPr>
          <a:xfrm>
            <a:off x="6373670" y="6076280"/>
            <a:ext cx="5060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Tết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trung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thu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11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7989DDC-7590-4561-AC06-D7E7D4F911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190142"/>
              </p:ext>
            </p:extLst>
          </p:nvPr>
        </p:nvGraphicFramePr>
        <p:xfrm>
          <a:off x="585679" y="1371887"/>
          <a:ext cx="11020642" cy="53152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48714">
                  <a:extLst>
                    <a:ext uri="{9D8B030D-6E8A-4147-A177-3AD203B41FA5}">
                      <a16:colId xmlns:a16="http://schemas.microsoft.com/office/drawing/2014/main" val="2862657700"/>
                    </a:ext>
                  </a:extLst>
                </a:gridCol>
                <a:gridCol w="5071928">
                  <a:extLst>
                    <a:ext uri="{9D8B030D-6E8A-4147-A177-3AD203B41FA5}">
                      <a16:colId xmlns:a16="http://schemas.microsoft.com/office/drawing/2014/main" val="3422906548"/>
                    </a:ext>
                  </a:extLst>
                </a:gridCol>
              </a:tblGrid>
              <a:tr h="66440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SG" sz="2400" b="1" kern="1200" dirty="0">
                          <a:solidFill>
                            <a:srgbClr val="C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NEW WORDS</a:t>
                      </a:r>
                      <a:endParaRPr lang="en-US" sz="2400" b="1" kern="1200" dirty="0">
                        <a:solidFill>
                          <a:srgbClr val="C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SG" sz="2400" b="1" kern="1200" dirty="0">
                          <a:solidFill>
                            <a:srgbClr val="C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MEANING</a:t>
                      </a:r>
                      <a:endParaRPr lang="en-US" sz="2400" b="1" kern="1200" dirty="0">
                        <a:solidFill>
                          <a:srgbClr val="C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94697"/>
                  </a:ext>
                </a:extLst>
              </a:tr>
              <a:tr h="6644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5938766"/>
                  </a:ext>
                </a:extLst>
              </a:tr>
              <a:tr h="6644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763361"/>
                  </a:ext>
                </a:extLst>
              </a:tr>
              <a:tr h="6644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6682614"/>
                  </a:ext>
                </a:extLst>
              </a:tr>
              <a:tr h="6644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000835"/>
                  </a:ext>
                </a:extLst>
              </a:tr>
              <a:tr h="6644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5217144"/>
                  </a:ext>
                </a:extLst>
              </a:tr>
              <a:tr h="6644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566581"/>
                  </a:ext>
                </a:extLst>
              </a:tr>
              <a:tr h="6644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255847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0D1C5C3-C3F6-42CE-A62B-6E16C355525B}"/>
              </a:ext>
            </a:extLst>
          </p:cNvPr>
          <p:cNvSpPr txBox="1"/>
          <p:nvPr/>
        </p:nvSpPr>
        <p:spPr>
          <a:xfrm>
            <a:off x="585679" y="2148396"/>
            <a:ext cx="3613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peach flowers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D6D60-A1E7-40FA-91A7-E04D66486B1D}"/>
              </a:ext>
            </a:extLst>
          </p:cNvPr>
          <p:cNvSpPr txBox="1"/>
          <p:nvPr/>
        </p:nvSpPr>
        <p:spPr>
          <a:xfrm>
            <a:off x="585679" y="2801436"/>
            <a:ext cx="4412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apricot flowers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B1E023-E378-4A4E-9581-D5673483518F}"/>
              </a:ext>
            </a:extLst>
          </p:cNvPr>
          <p:cNvSpPr txBox="1"/>
          <p:nvPr/>
        </p:nvSpPr>
        <p:spPr>
          <a:xfrm>
            <a:off x="585679" y="3454476"/>
            <a:ext cx="3701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lantern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017DC4-D286-486F-89F8-30E1EFF6381C}"/>
              </a:ext>
            </a:extLst>
          </p:cNvPr>
          <p:cNvSpPr txBox="1"/>
          <p:nvPr/>
        </p:nvSpPr>
        <p:spPr>
          <a:xfrm>
            <a:off x="585679" y="4107516"/>
            <a:ext cx="4412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celebrate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E5B640-5514-4C8E-9453-5B2E73F7D858}"/>
              </a:ext>
            </a:extLst>
          </p:cNvPr>
          <p:cNvSpPr txBox="1"/>
          <p:nvPr/>
        </p:nvSpPr>
        <p:spPr>
          <a:xfrm>
            <a:off x="585679" y="4760556"/>
            <a:ext cx="2894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moon cake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87AFB5-A4C1-4746-9315-513847CD5F5A}"/>
              </a:ext>
            </a:extLst>
          </p:cNvPr>
          <p:cNvSpPr txBox="1"/>
          <p:nvPr/>
        </p:nvSpPr>
        <p:spPr>
          <a:xfrm>
            <a:off x="585679" y="5413596"/>
            <a:ext cx="2778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tug of war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603169-0E25-4C45-A7D9-52CB5A966BEE}"/>
              </a:ext>
            </a:extLst>
          </p:cNvPr>
          <p:cNvSpPr txBox="1"/>
          <p:nvPr/>
        </p:nvSpPr>
        <p:spPr>
          <a:xfrm>
            <a:off x="585679" y="6066634"/>
            <a:ext cx="2778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prepare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CB2E9B-C42B-4C35-8264-F52391A4B467}"/>
              </a:ext>
            </a:extLst>
          </p:cNvPr>
          <p:cNvSpPr txBox="1"/>
          <p:nvPr/>
        </p:nvSpPr>
        <p:spPr>
          <a:xfrm>
            <a:off x="6480451" y="2148395"/>
            <a:ext cx="4243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Hoa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đào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9AEE55-9975-473A-9A5C-FF1B6CA51531}"/>
              </a:ext>
            </a:extLst>
          </p:cNvPr>
          <p:cNvSpPr txBox="1"/>
          <p:nvPr/>
        </p:nvSpPr>
        <p:spPr>
          <a:xfrm>
            <a:off x="6480451" y="2796974"/>
            <a:ext cx="4243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Hoa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mai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8E88D5-1AF5-4E12-9DF3-EC2EAB418D6C}"/>
              </a:ext>
            </a:extLst>
          </p:cNvPr>
          <p:cNvSpPr txBox="1"/>
          <p:nvPr/>
        </p:nvSpPr>
        <p:spPr>
          <a:xfrm>
            <a:off x="6480451" y="3445552"/>
            <a:ext cx="4243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Đèn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lồng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76EFDC-C07E-4754-A8D4-EA9F07C47DFB}"/>
              </a:ext>
            </a:extLst>
          </p:cNvPr>
          <p:cNvSpPr txBox="1"/>
          <p:nvPr/>
        </p:nvSpPr>
        <p:spPr>
          <a:xfrm>
            <a:off x="6480451" y="4094131"/>
            <a:ext cx="4243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Tổ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chức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3EDA03-D68E-49A8-A09D-BE46E2D0C1E2}"/>
              </a:ext>
            </a:extLst>
          </p:cNvPr>
          <p:cNvSpPr txBox="1"/>
          <p:nvPr/>
        </p:nvSpPr>
        <p:spPr>
          <a:xfrm>
            <a:off x="6480451" y="4742709"/>
            <a:ext cx="4243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Bánh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trung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thu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C8C25D-CF24-4818-B709-B29BE8CCAE27}"/>
              </a:ext>
            </a:extLst>
          </p:cNvPr>
          <p:cNvSpPr txBox="1"/>
          <p:nvPr/>
        </p:nvSpPr>
        <p:spPr>
          <a:xfrm>
            <a:off x="6480451" y="5391287"/>
            <a:ext cx="4243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Kéo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co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7DBF6B-9F75-4A38-A023-B1B8AE2A50CA}"/>
              </a:ext>
            </a:extLst>
          </p:cNvPr>
          <p:cNvSpPr txBox="1"/>
          <p:nvPr/>
        </p:nvSpPr>
        <p:spPr>
          <a:xfrm>
            <a:off x="6480451" y="6039866"/>
            <a:ext cx="4243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Chuẩn</a:t>
            </a:r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3200" dirty="0" err="1">
                <a:latin typeface="Roboto" panose="02000000000000000000" pitchFamily="2" charset="0"/>
                <a:ea typeface="Roboto" panose="02000000000000000000" pitchFamily="2" charset="0"/>
              </a:rPr>
              <a:t>bị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31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71602" y="-13092"/>
            <a:ext cx="2287282" cy="2287282"/>
            <a:chOff x="557402" y="-19639"/>
            <a:chExt cx="3430923" cy="343092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280823">
              <a:off x="557402" y="-19639"/>
              <a:ext cx="3430923" cy="3430923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 rot="21319177">
              <a:off x="842188" y="1430849"/>
              <a:ext cx="2525495" cy="5904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60"/>
                </a:lnSpc>
              </a:pPr>
              <a:r>
                <a:rPr lang="en-US" sz="3600" dirty="0">
                  <a:solidFill>
                    <a:srgbClr val="FFFBDE"/>
                  </a:solidFill>
                  <a:latin typeface="Tropika"/>
                </a:rPr>
                <a:t>UNIT 4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97538">
            <a:off x="11073449" y="165489"/>
            <a:ext cx="876168" cy="83156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00900" y="1540917"/>
            <a:ext cx="8580069" cy="4462100"/>
            <a:chOff x="901349" y="2311375"/>
            <a:chExt cx="12870103" cy="6693151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422171">
              <a:off x="901349" y="2311375"/>
              <a:ext cx="12870103" cy="5920247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3868251" y="3154194"/>
              <a:ext cx="8095149" cy="19043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894"/>
                </a:lnSpc>
              </a:pPr>
              <a:r>
                <a:rPr lang="en-US" sz="9894" dirty="0">
                  <a:solidFill>
                    <a:srgbClr val="4363D1"/>
                  </a:solidFill>
                  <a:latin typeface="Tropika"/>
                </a:rPr>
                <a:t>Festivals </a:t>
              </a:r>
            </a:p>
          </p:txBody>
        </p:sp>
        <p:sp>
          <p:nvSpPr>
            <p:cNvPr id="9" name="TextBox 5"/>
            <p:cNvSpPr txBox="1"/>
            <p:nvPr/>
          </p:nvSpPr>
          <p:spPr>
            <a:xfrm>
              <a:off x="2046884" y="5195790"/>
              <a:ext cx="10579032" cy="38087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94"/>
                </a:lnSpc>
              </a:pPr>
              <a:r>
                <a:rPr lang="en-US" sz="9894" dirty="0">
                  <a:solidFill>
                    <a:srgbClr val="4363D1"/>
                  </a:solidFill>
                  <a:latin typeface="Tropika"/>
                </a:rPr>
                <a:t>And Free time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69513" y="168592"/>
            <a:ext cx="2022323" cy="19131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7083" l="0" r="95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95150" y="1762342"/>
            <a:ext cx="2355115" cy="23551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9698" r="3232" b="12445"/>
          <a:stretch/>
        </p:blipFill>
        <p:spPr>
          <a:xfrm>
            <a:off x="9499771" y="4367806"/>
            <a:ext cx="2316899" cy="24451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58000" y="4755962"/>
            <a:ext cx="2950565" cy="2592611"/>
          </a:xfrm>
          <a:prstGeom prst="rect">
            <a:avLst/>
          </a:prstGeom>
        </p:spPr>
      </p:pic>
      <p:pic>
        <p:nvPicPr>
          <p:cNvPr id="6" name="Unit-4Festivals-and-free-time162892628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708908" y="6403553"/>
            <a:ext cx="270933" cy="270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9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E473971-340E-40DF-8F2F-8920300F2CC6}">
  <we:reference id="wa104379997" version="2.0.0.0" store="en-US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848</TotalTime>
  <Words>1467</Words>
  <Application>Microsoft Office PowerPoint</Application>
  <PresentationFormat>Widescreen</PresentationFormat>
  <Paragraphs>417</Paragraphs>
  <Slides>61</Slides>
  <Notes>27</Notes>
  <HiddenSlides>0</HiddenSlides>
  <MMClips>70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1" baseType="lpstr">
      <vt:lpstr>Calibri Light</vt:lpstr>
      <vt:lpstr>Roboto</vt:lpstr>
      <vt:lpstr>League Spartan</vt:lpstr>
      <vt:lpstr>Calibri</vt:lpstr>
      <vt:lpstr>Tropika</vt:lpstr>
      <vt:lpstr>Arial</vt:lpstr>
      <vt:lpstr>.VnVogue</vt:lpstr>
      <vt:lpstr>Times New Roman</vt:lpstr>
      <vt:lpstr>.VnPresent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user822</dc:creator>
  <cp:lastModifiedBy>user822</cp:lastModifiedBy>
  <cp:revision>28</cp:revision>
  <dcterms:created xsi:type="dcterms:W3CDTF">2021-08-27T15:18:27Z</dcterms:created>
  <dcterms:modified xsi:type="dcterms:W3CDTF">2021-10-04T09:01:08Z</dcterms:modified>
</cp:coreProperties>
</file>