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9" r:id="rId4"/>
  </p:sldMasterIdLst>
  <p:notesMasterIdLst>
    <p:notesMasterId r:id="rId27"/>
  </p:notesMasterIdLst>
  <p:sldIdLst>
    <p:sldId id="256" r:id="rId5"/>
    <p:sldId id="259" r:id="rId6"/>
    <p:sldId id="348" r:id="rId7"/>
    <p:sldId id="359" r:id="rId8"/>
    <p:sldId id="388" r:id="rId9"/>
    <p:sldId id="358" r:id="rId10"/>
    <p:sldId id="263" r:id="rId11"/>
    <p:sldId id="360" r:id="rId12"/>
    <p:sldId id="384" r:id="rId13"/>
    <p:sldId id="368" r:id="rId14"/>
    <p:sldId id="372" r:id="rId15"/>
    <p:sldId id="393" r:id="rId16"/>
    <p:sldId id="392" r:id="rId17"/>
    <p:sldId id="394" r:id="rId18"/>
    <p:sldId id="397" r:id="rId19"/>
    <p:sldId id="395" r:id="rId20"/>
    <p:sldId id="396" r:id="rId21"/>
    <p:sldId id="387" r:id="rId22"/>
    <p:sldId id="380" r:id="rId23"/>
    <p:sldId id="382" r:id="rId24"/>
    <p:sldId id="354" r:id="rId25"/>
    <p:sldId id="390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A4B7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6" autoAdjust="0"/>
    <p:restoredTop sz="94660"/>
  </p:normalViewPr>
  <p:slideViewPr>
    <p:cSldViewPr snapToGrid="0">
      <p:cViewPr varScale="1">
        <p:scale>
          <a:sx n="66" d="100"/>
          <a:sy n="66" d="100"/>
        </p:scale>
        <p:origin x="47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14400"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3866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14400"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5059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14400"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3997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14400">
                <a:defRPr/>
              </a:pPr>
              <a:t>16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939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14400"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27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473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102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71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AB4585C-58E6-489B-9E65-6D3DA6CF3BD5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4519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79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50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719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35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534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406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983C3DF-C15E-447E-88A6-E0F18C2B0EEF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pPr defTabSz="914400"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505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986276"/>
      </p:ext>
    </p:extLst>
  </p:cSld>
  <p:clrMapOvr>
    <a:masterClrMapping/>
  </p:clrMapOvr>
  <p:transition spd="slow" advClick="0" advTm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94F18B-4E08-4051-A38F-D249E055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80820645"/>
      </p:ext>
    </p:extLst>
  </p:cSld>
  <p:clrMapOvr>
    <a:masterClrMapping/>
  </p:clrMapOvr>
  <p:transition spd="slow" advClick="0" advTm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lIns="91438" tIns="45719" rIns="91438" bIns="45719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2389413"/>
            <a:ext cx="4187371" cy="1783443"/>
          </a:xfrm>
        </p:spPr>
        <p:txBody>
          <a:bodyPr lIns="91438" tIns="45719" rIns="91438" bIns="45719"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3" y="471527"/>
            <a:ext cx="3006425" cy="914400"/>
          </a:xfrm>
        </p:spPr>
        <p:txBody>
          <a:bodyPr lIns="91438" tIns="45719" rIns="91438" bIns="45719"/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7F493308-CE77-4764-92F7-91BA9DCA90C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lIns="91438" tIns="45719" rIns="91438" bIns="45719"/>
          <a:lstStyle>
            <a:lvl1pPr>
              <a:defRPr/>
            </a:lvl1pPr>
          </a:lstStyle>
          <a:p>
            <a:fld id="{801E2A16-122B-480B-B065-93933D13E32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0991137"/>
      </p:ext>
    </p:extLst>
  </p:cSld>
  <p:clrMapOvr>
    <a:masterClrMapping/>
  </p:clrMapOvr>
  <p:transition spd="slow" advClick="0" advTm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21">
            <a:extLst>
              <a:ext uri="{FF2B5EF4-FFF2-40B4-BE49-F238E27FC236}">
                <a16:creationId xmlns:a16="http://schemas.microsoft.com/office/drawing/2014/main" id="{499E1DC4-A3D9-462B-92FE-9902040D43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91438" tIns="45719" rIns="91438" bIns="45719"/>
          <a:lstStyle>
            <a:lvl1pPr>
              <a:defRPr/>
            </a:lvl1pPr>
          </a:lstStyle>
          <a:p>
            <a:fld id="{4F324E1B-9595-4D1D-9871-F312FAA5EAD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9804177"/>
      </p:ext>
    </p:extLst>
  </p:cSld>
  <p:clrMapOvr>
    <a:masterClrMapping/>
  </p:clrMapOvr>
  <p:transition spd="slow" advClick="0" advTm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Header 01 (16: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ELLA Business Template">
            <a:extLst>
              <a:ext uri="{FF2B5EF4-FFF2-40B4-BE49-F238E27FC236}">
                <a16:creationId xmlns:a16="http://schemas.microsoft.com/office/drawing/2014/main" id="{08D44C1C-C27B-4324-BF51-009A02B49F3E}"/>
              </a:ext>
            </a:extLst>
          </p:cNvPr>
          <p:cNvSpPr txBox="1"/>
          <p:nvPr userDrawn="1"/>
        </p:nvSpPr>
        <p:spPr>
          <a:xfrm>
            <a:off x="634735" y="208990"/>
            <a:ext cx="5145104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00000"/>
              </a:lnSpc>
              <a:defRPr sz="18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sz="900" dirty="0"/>
              <a:t>CELLA </a:t>
            </a:r>
            <a:r>
              <a:rPr sz="9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 Template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358D3B3-1FBD-40ED-ABE3-F424D2932553}"/>
              </a:ext>
            </a:extLst>
          </p:cNvPr>
          <p:cNvSpPr/>
          <p:nvPr userDrawn="1"/>
        </p:nvSpPr>
        <p:spPr>
          <a:xfrm>
            <a:off x="-1" y="6292057"/>
            <a:ext cx="12226415" cy="0"/>
          </a:xfrm>
          <a:prstGeom prst="line">
            <a:avLst/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www.websitename.com">
            <a:extLst>
              <a:ext uri="{FF2B5EF4-FFF2-40B4-BE49-F238E27FC236}">
                <a16:creationId xmlns:a16="http://schemas.microsoft.com/office/drawing/2014/main" id="{72BF519D-B8A1-4AB2-B087-A7B7F7FDDB13}"/>
              </a:ext>
            </a:extLst>
          </p:cNvPr>
          <p:cNvSpPr txBox="1"/>
          <p:nvPr userDrawn="1"/>
        </p:nvSpPr>
        <p:spPr>
          <a:xfrm>
            <a:off x="9978106" y="6500418"/>
            <a:ext cx="1254617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50000"/>
              </a:lnSpc>
              <a:defRPr sz="18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100000"/>
              </a:lnSpc>
            </a:pPr>
            <a:r>
              <a:rPr sz="900" dirty="0"/>
              <a:t>www.websitename.com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D93257D-03E6-4F5B-9D9B-A712DBAFC240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6095999" y="3429000"/>
            <a:ext cx="2413000" cy="2286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lIns="91438" tIns="45719" rIns="91438" bIns="45719" anchor="ctr">
            <a:no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3208069-7374-45BB-95F0-4D1846A0FEEB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8510027" y="1143000"/>
            <a:ext cx="2413000" cy="2286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lIns="91438" tIns="45719" rIns="91438" bIns="45719" anchor="ctr">
            <a:no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D3C9384-B8A5-43B6-9151-E0B3F7605D87}"/>
              </a:ext>
            </a:extLst>
          </p:cNvPr>
          <p:cNvSpPr>
            <a:spLocks noGrp="1"/>
          </p:cNvSpPr>
          <p:nvPr>
            <p:ph type="pic" sz="quarter" idx="129" hasCustomPrompt="1"/>
          </p:nvPr>
        </p:nvSpPr>
        <p:spPr>
          <a:xfrm>
            <a:off x="6096000" y="1143000"/>
            <a:ext cx="2413000" cy="2286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7C8087"/>
          </a:solidFill>
        </p:spPr>
        <p:txBody>
          <a:bodyPr wrap="square" lIns="91438" tIns="45719" rIns="91438" bIns="45719" anchor="ctr">
            <a:no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D328988-B3A4-47A9-BD6E-4DBAF7F49FAB}"/>
              </a:ext>
            </a:extLst>
          </p:cNvPr>
          <p:cNvSpPr>
            <a:spLocks noGrp="1"/>
          </p:cNvSpPr>
          <p:nvPr>
            <p:ph type="pic" sz="quarter" idx="137" hasCustomPrompt="1"/>
          </p:nvPr>
        </p:nvSpPr>
        <p:spPr>
          <a:xfrm>
            <a:off x="8510027" y="3429000"/>
            <a:ext cx="2413000" cy="2286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7C8087"/>
          </a:solidFill>
        </p:spPr>
        <p:txBody>
          <a:bodyPr wrap="square" lIns="91438" tIns="45719" rIns="91438" bIns="45719" anchor="ctr">
            <a:no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613080631"/>
      </p:ext>
    </p:extLst>
  </p:cSld>
  <p:clrMapOvr>
    <a:masterClrMapping/>
  </p:clrMapOvr>
  <p:transition spd="slow" advClick="0" advTm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Header 01 (16: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ELLA Business Template">
            <a:extLst>
              <a:ext uri="{FF2B5EF4-FFF2-40B4-BE49-F238E27FC236}">
                <a16:creationId xmlns:a16="http://schemas.microsoft.com/office/drawing/2014/main" id="{08D44C1C-C27B-4324-BF51-009A02B49F3E}"/>
              </a:ext>
            </a:extLst>
          </p:cNvPr>
          <p:cNvSpPr txBox="1"/>
          <p:nvPr userDrawn="1"/>
        </p:nvSpPr>
        <p:spPr>
          <a:xfrm>
            <a:off x="634735" y="208990"/>
            <a:ext cx="5145104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00000"/>
              </a:lnSpc>
              <a:defRPr sz="18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sz="900" dirty="0"/>
              <a:t>CELLA </a:t>
            </a:r>
            <a:r>
              <a:rPr sz="9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 Template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358D3B3-1FBD-40ED-ABE3-F424D2932553}"/>
              </a:ext>
            </a:extLst>
          </p:cNvPr>
          <p:cNvSpPr/>
          <p:nvPr userDrawn="1"/>
        </p:nvSpPr>
        <p:spPr>
          <a:xfrm>
            <a:off x="-1" y="6292057"/>
            <a:ext cx="12226415" cy="0"/>
          </a:xfrm>
          <a:prstGeom prst="line">
            <a:avLst/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www.websitename.com">
            <a:extLst>
              <a:ext uri="{FF2B5EF4-FFF2-40B4-BE49-F238E27FC236}">
                <a16:creationId xmlns:a16="http://schemas.microsoft.com/office/drawing/2014/main" id="{72BF519D-B8A1-4AB2-B087-A7B7F7FDDB13}"/>
              </a:ext>
            </a:extLst>
          </p:cNvPr>
          <p:cNvSpPr txBox="1"/>
          <p:nvPr userDrawn="1"/>
        </p:nvSpPr>
        <p:spPr>
          <a:xfrm>
            <a:off x="9978106" y="6500418"/>
            <a:ext cx="1254617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50000"/>
              </a:lnSpc>
              <a:defRPr sz="18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100000"/>
              </a:lnSpc>
            </a:pPr>
            <a:r>
              <a:rPr sz="900" dirty="0"/>
              <a:t>www.websitename.com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8E06780-D9D3-4105-A737-32974D01D568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1268977" y="1144522"/>
            <a:ext cx="4826993" cy="4568959"/>
          </a:xfrm>
          <a:custGeom>
            <a:avLst/>
            <a:gdLst>
              <a:gd name="connsiteX0" fmla="*/ 0 w 9653985"/>
              <a:gd name="connsiteY0" fmla="*/ 0 h 9137916"/>
              <a:gd name="connsiteX1" fmla="*/ 9653985 w 9653985"/>
              <a:gd name="connsiteY1" fmla="*/ 0 h 9137916"/>
              <a:gd name="connsiteX2" fmla="*/ 9653985 w 9653985"/>
              <a:gd name="connsiteY2" fmla="*/ 9137916 h 9137916"/>
              <a:gd name="connsiteX3" fmla="*/ 0 w 9653985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3985" h="9137916">
                <a:moveTo>
                  <a:pt x="0" y="0"/>
                </a:moveTo>
                <a:lnTo>
                  <a:pt x="9653985" y="0"/>
                </a:lnTo>
                <a:lnTo>
                  <a:pt x="9653985" y="9137916"/>
                </a:lnTo>
                <a:lnTo>
                  <a:pt x="0" y="913791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lIns="91438" tIns="45719" rIns="91438" bIns="45719" anchor="ctr">
            <a:noAutofit/>
          </a:bodyPr>
          <a:lstStyle>
            <a:lvl1pPr>
              <a:defRPr sz="11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99916889"/>
      </p:ext>
    </p:extLst>
  </p:cSld>
  <p:clrMapOvr>
    <a:masterClrMapping/>
  </p:clrMapOvr>
  <p:transition spd="slow" advClick="0" advTm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89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66023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48193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403124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374390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934080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45022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883925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712126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270262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110238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295004"/>
      </p:ext>
    </p:extLst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28" indent="0" algn="ctr">
              <a:buNone/>
              <a:defRPr sz="1600"/>
            </a:lvl4pPr>
            <a:lvl5pPr marL="1828572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26061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53392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34613"/>
      </p:ext>
    </p:extLst>
  </p:cSld>
  <p:clrMapOvr>
    <a:masterClrMapping/>
  </p:clrMapOvr>
  <p:transition spd="slow" advClick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63235"/>
      </p:ext>
    </p:extLst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28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28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98311"/>
      </p:ext>
    </p:extLst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60368"/>
      </p:ext>
    </p:extLst>
  </p:cSld>
  <p:clrMapOvr>
    <a:masterClrMapping/>
  </p:clrMapOvr>
  <p:transition spd="slow" advClick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70376"/>
      </p:ext>
    </p:extLst>
  </p:cSld>
  <p:clrMapOvr>
    <a:masterClrMapping/>
  </p:clrMapOvr>
  <p:transition spd="slow" advClick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28" indent="0">
              <a:buNone/>
              <a:defRPr sz="1100"/>
            </a:lvl4pPr>
            <a:lvl5pPr marL="1828572" indent="0">
              <a:buNone/>
              <a:defRPr sz="1100"/>
            </a:lvl5pPr>
            <a:lvl6pPr marL="2285714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67798"/>
      </p:ext>
    </p:extLst>
  </p:cSld>
  <p:clrMapOvr>
    <a:masterClrMapping/>
  </p:clrMapOvr>
  <p:transition spd="slow" advClick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28" indent="0">
              <a:buNone/>
              <a:defRPr sz="2000"/>
            </a:lvl4pPr>
            <a:lvl5pPr marL="1828572" indent="0">
              <a:buNone/>
              <a:defRPr sz="2000"/>
            </a:lvl5pPr>
            <a:lvl6pPr marL="2285714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28" indent="0">
              <a:buNone/>
              <a:defRPr sz="1100"/>
            </a:lvl4pPr>
            <a:lvl5pPr marL="1828572" indent="0">
              <a:buNone/>
              <a:defRPr sz="1100"/>
            </a:lvl5pPr>
            <a:lvl6pPr marL="2285714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0366"/>
      </p:ext>
    </p:extLst>
  </p:cSld>
  <p:clrMapOvr>
    <a:masterClrMapping/>
  </p:clrMapOvr>
  <p:transition spd="slow" advClick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42497"/>
      </p:ext>
    </p:extLst>
  </p:cSld>
  <p:clrMapOvr>
    <a:masterClrMapping/>
  </p:clrMapOvr>
  <p:transition spd="slow" advClick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84103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68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 advClick="0" advTm="0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1" y="4581754"/>
            <a:ext cx="4827815" cy="929140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89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 advClick="0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2" rIns="91426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2" rIns="91426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/>
              <a:buNone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Font typeface="Arial"/>
                <a:buNone/>
              </a:pPr>
              <a:t>2022/11/14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/>
              <a:buNone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Font typeface="Arial"/>
              <a:buNone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Font typeface="Arial"/>
                <a:buNone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02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 advClick="0">
    <p:push dir="u"/>
  </p:transition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2" indent="-228572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4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4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39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29A02B-E18B-467A-8B03-0AEF109CE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30307"/>
            <a:ext cx="12519212" cy="72883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FBD612D-68BA-48A8-AFEC-4692BF5DE761}"/>
              </a:ext>
            </a:extLst>
          </p:cNvPr>
          <p:cNvSpPr txBox="1"/>
          <p:nvPr/>
        </p:nvSpPr>
        <p:spPr>
          <a:xfrm>
            <a:off x="2863457" y="1775329"/>
            <a:ext cx="6153323" cy="473832"/>
          </a:xfrm>
          <a:prstGeom prst="rect">
            <a:avLst/>
          </a:prstGeom>
          <a:noFill/>
        </p:spPr>
        <p:txBody>
          <a:bodyPr wrap="none" lIns="91438" tIns="45719" rIns="91438" bIns="45719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500" b="1" u="sng" spc="600" dirty="0">
                <a:solidFill>
                  <a:srgbClr val="2BA4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zh-CN" sz="5500" b="1" u="sng" spc="600" dirty="0">
              <a:solidFill>
                <a:srgbClr val="2BA4B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5500" b="1" u="sng" spc="600" dirty="0">
              <a:solidFill>
                <a:srgbClr val="2BA4B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5500" b="1" u="sng" spc="600" dirty="0">
              <a:solidFill>
                <a:srgbClr val="2BA4B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5500" b="1" u="sng" spc="600" dirty="0">
              <a:solidFill>
                <a:srgbClr val="2BA4B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500" b="1" u="sng" spc="600" dirty="0">
                <a:solidFill>
                  <a:srgbClr val="2BA4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</a:p>
          <a:p>
            <a:pPr algn="ctr"/>
            <a:r>
              <a:rPr lang="en-US" altLang="zh-CN" sz="5500" b="1" u="sng" spc="600" dirty="0">
                <a:solidFill>
                  <a:srgbClr val="2BA4B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zh-CN" sz="5500" b="1" u="sng" spc="600" dirty="0">
              <a:solidFill>
                <a:srgbClr val="2BA4B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en-US" altLang="zh-CN" sz="5500" b="1" u="sng" spc="600" dirty="0">
              <a:solidFill>
                <a:srgbClr val="2BA4B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5500" b="1" u="sng" spc="6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C.NÓI VÀ NGHE</a:t>
            </a:r>
          </a:p>
          <a:p>
            <a:pPr algn="ctr"/>
            <a:r>
              <a:rPr lang="en-US" altLang="zh-CN" sz="5500" b="1" u="sng" spc="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41-42</a:t>
            </a:r>
            <a:endParaRPr lang="zh-CN" altLang="en-US" sz="5500" b="1" u="sng" spc="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A9DA13-AD5A-6AED-FA44-DDB8B736DF49}"/>
              </a:ext>
            </a:extLst>
          </p:cNvPr>
          <p:cNvSpPr txBox="1"/>
          <p:nvPr/>
        </p:nvSpPr>
        <p:spPr>
          <a:xfrm>
            <a:off x="1050699" y="2249161"/>
            <a:ext cx="10090603" cy="261610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457189">
              <a:defRPr/>
            </a:pPr>
            <a:r>
              <a:rPr lang="en-US" sz="5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VỀ MỘT VẤN ĐỀ GÂY TRANH CÃI</a:t>
            </a:r>
          </a:p>
          <a:p>
            <a:pPr algn="ctr" defTabSz="457189">
              <a:defRPr/>
            </a:pPr>
            <a:endParaRPr lang="en-US" sz="5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C178282-8AFD-483A-AA26-A229C28DE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FCB07085-C97E-4DE0-9555-0C3E29571A2C}"/>
              </a:ext>
            </a:extLst>
          </p:cNvPr>
          <p:cNvSpPr/>
          <p:nvPr/>
        </p:nvSpPr>
        <p:spPr>
          <a:xfrm>
            <a:off x="5648729" y="1402831"/>
            <a:ext cx="1207383" cy="1015663"/>
          </a:xfrm>
          <a:prstGeom prst="rect">
            <a:avLst/>
          </a:prstGeom>
        </p:spPr>
        <p:txBody>
          <a:bodyPr vert="horz" wrap="none" lIns="91438" tIns="45719" rIns="91438" bIns="45719">
            <a:spAutoFit/>
          </a:bodyPr>
          <a:lstStyle/>
          <a:p>
            <a:pPr algn="ctr"/>
            <a:r>
              <a:rPr lang="en-US" altLang="zh-CN" sz="6000" b="1" spc="6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</a:t>
            </a:r>
            <a:endParaRPr lang="zh-CN" altLang="en-US" sz="6000" b="1" spc="6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8BA41-BCCC-4D9C-7A1A-E0A95DED8D90}"/>
              </a:ext>
            </a:extLst>
          </p:cNvPr>
          <p:cNvSpPr txBox="1"/>
          <p:nvPr/>
        </p:nvSpPr>
        <p:spPr>
          <a:xfrm>
            <a:off x="1033592" y="2713316"/>
            <a:ext cx="9929745" cy="212365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457189">
              <a:defRPr/>
            </a:pPr>
            <a:r>
              <a:rPr lang="en-US" sz="6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endParaRPr lang="en-US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6549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1" y="-455140"/>
            <a:ext cx="6070032" cy="1368215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" y="45307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-107576"/>
            <a:ext cx="12057529" cy="606370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5"/>
          </a:xfrm>
          <a:prstGeom prst="rect">
            <a:avLst/>
          </a:prstGeom>
        </p:spPr>
      </p:pic>
      <p:pic>
        <p:nvPicPr>
          <p:cNvPr id="2" name="图片 1" descr="df2efac5b64d287f63289893aed64758">
            <a:extLst>
              <a:ext uri="{FF2B5EF4-FFF2-40B4-BE49-F238E27FC236}">
                <a16:creationId xmlns:a16="http://schemas.microsoft.com/office/drawing/2014/main" id="{633A11AF-5024-8ECD-5192-1E1E7FA1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5643" y="137433"/>
            <a:ext cx="5719076" cy="202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 descr="999ba5066198f2db59d550c4dbd2090b">
            <a:extLst>
              <a:ext uri="{FF2B5EF4-FFF2-40B4-BE49-F238E27FC236}">
                <a16:creationId xmlns:a16="http://schemas.microsoft.com/office/drawing/2014/main" id="{923CB6C4-9B45-4AB2-E6E5-C28E5A8A1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71" y="1452281"/>
            <a:ext cx="12057529" cy="450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10">
            <a:extLst>
              <a:ext uri="{FF2B5EF4-FFF2-40B4-BE49-F238E27FC236}">
                <a16:creationId xmlns:a16="http://schemas.microsoft.com/office/drawing/2014/main" id="{66DEA253-6DA1-40DA-5C90-2119EA3033E2}"/>
              </a:ext>
            </a:extLst>
          </p:cNvPr>
          <p:cNvSpPr txBox="1"/>
          <p:nvPr/>
        </p:nvSpPr>
        <p:spPr bwMode="auto">
          <a:xfrm>
            <a:off x="710754" y="1937452"/>
            <a:ext cx="3047960" cy="2185212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1.Trình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i="1" dirty="0">
              <a:solidFill>
                <a:prstClr val="black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A1F112F7-9594-E7A2-0CD3-89EEFD696461}"/>
              </a:ext>
            </a:extLst>
          </p:cNvPr>
          <p:cNvSpPr txBox="1"/>
          <p:nvPr/>
        </p:nvSpPr>
        <p:spPr bwMode="auto">
          <a:xfrm>
            <a:off x="8660686" y="1937452"/>
            <a:ext cx="2984467" cy="2369878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sz="6000" b="1" noProof="1">
              <a:solidFill>
                <a:srgbClr val="002060"/>
              </a:solidFill>
              <a:latin typeface="Times New Roman" panose="02020603050405020304" pitchFamily="18" charset="0"/>
              <a:ea typeface="zihun35hao-jindianyahei" panose="00000500000000000000" pitchFamily="2" charset="-122"/>
              <a:cs typeface="Times New Roman" panose="02020603050405020304" pitchFamily="18" charset="0"/>
              <a:sym typeface="zihun35hao-jindianyahei" panose="00000500000000000000" pitchFamily="2" charset="-122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CFAE8FD-66E1-DC1D-717C-5789F70C0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575" y="1860509"/>
            <a:ext cx="2998695" cy="126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876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1" y="-455140"/>
            <a:ext cx="6070032" cy="1368215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" y="45307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5"/>
          </a:xfrm>
          <a:prstGeom prst="rect">
            <a:avLst/>
          </a:prstGeom>
        </p:spPr>
      </p:pic>
      <p:sp>
        <p:nvSpPr>
          <p:cNvPr id="6" name="文本框 19">
            <a:extLst>
              <a:ext uri="{FF2B5EF4-FFF2-40B4-BE49-F238E27FC236}">
                <a16:creationId xmlns:a16="http://schemas.microsoft.com/office/drawing/2014/main" id="{D0B89A67-A3B5-650B-C8CD-EDB276FA884A}"/>
              </a:ext>
            </a:extLst>
          </p:cNvPr>
          <p:cNvSpPr txBox="1"/>
          <p:nvPr/>
        </p:nvSpPr>
        <p:spPr>
          <a:xfrm>
            <a:off x="2562205" y="871941"/>
            <a:ext cx="5565707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1.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bày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ý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kiến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: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AEE02193-196D-9E81-516D-F4CFE72969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3872753" y="2628943"/>
            <a:ext cx="2230483" cy="3460731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EA7AA636-428D-8559-2E50-A6882183A7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313941" y="2833708"/>
            <a:ext cx="2270200" cy="3460731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44D2A24F-C6BE-07EF-88AC-C401E8C1FC86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41471" y="170029"/>
            <a:ext cx="5062707" cy="4639119"/>
          </a:xfrm>
          <a:prstGeom prst="rect">
            <a:avLst/>
          </a:prstGeom>
        </p:spPr>
      </p:pic>
      <p:sp>
        <p:nvSpPr>
          <p:cNvPr id="8" name="矩形 13">
            <a:extLst>
              <a:ext uri="{FF2B5EF4-FFF2-40B4-BE49-F238E27FC236}">
                <a16:creationId xmlns:a16="http://schemas.microsoft.com/office/drawing/2014/main" id="{E749E03F-B6C5-9506-D7B9-0FB43701DABC}"/>
              </a:ext>
            </a:extLst>
          </p:cNvPr>
          <p:cNvSpPr/>
          <p:nvPr/>
        </p:nvSpPr>
        <p:spPr>
          <a:xfrm>
            <a:off x="7584141" y="1882587"/>
            <a:ext cx="2689413" cy="181588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>
              <a:defRPr/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b-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chép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tổng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hợp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ý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kiến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đồng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tình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phản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đối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B3BB7866-BFEB-60FC-7C75-1FB6A0EAF44B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9931" y="1395161"/>
            <a:ext cx="5283305" cy="3634039"/>
          </a:xfrm>
          <a:prstGeom prst="rect">
            <a:avLst/>
          </a:prstGeom>
        </p:spPr>
      </p:pic>
      <p:sp>
        <p:nvSpPr>
          <p:cNvPr id="11" name="矩形 13">
            <a:extLst>
              <a:ext uri="{FF2B5EF4-FFF2-40B4-BE49-F238E27FC236}">
                <a16:creationId xmlns:a16="http://schemas.microsoft.com/office/drawing/2014/main" id="{72A25A20-B27E-8796-B416-9963BB421D50}"/>
              </a:ext>
            </a:extLst>
          </p:cNvPr>
          <p:cNvSpPr/>
          <p:nvPr/>
        </p:nvSpPr>
        <p:spPr>
          <a:xfrm>
            <a:off x="1949824" y="2382798"/>
            <a:ext cx="3038170" cy="181588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>
              <a:defRPr/>
            </a:pP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a-Nhóm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trưởng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dẫn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dắt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bày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82768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7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sp>
        <p:nvSpPr>
          <p:cNvPr id="5" name="文本框 19">
            <a:extLst>
              <a:ext uri="{FF2B5EF4-FFF2-40B4-BE49-F238E27FC236}">
                <a16:creationId xmlns:a16="http://schemas.microsoft.com/office/drawing/2014/main" id="{ED681218-8BBE-22CE-BF09-8278E75CFBC9}"/>
              </a:ext>
            </a:extLst>
          </p:cNvPr>
          <p:cNvSpPr txBox="1"/>
          <p:nvPr/>
        </p:nvSpPr>
        <p:spPr>
          <a:xfrm>
            <a:off x="1706467" y="874383"/>
            <a:ext cx="3578228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en-US" altLang="zh-CN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chép</a:t>
            </a:r>
            <a:r>
              <a:rPr lang="en-US" altLang="zh-C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theo</a:t>
            </a:r>
            <a:r>
              <a:rPr lang="en-US" altLang="zh-C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sơ</a:t>
            </a:r>
            <a:r>
              <a:rPr lang="en-US" altLang="zh-CN" sz="2800" b="1" u="sng" dirty="0">
                <a:solidFill>
                  <a:srgbClr val="0070C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: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2A1807-147D-053A-6080-52A0C655EDCB}"/>
              </a:ext>
            </a:extLst>
          </p:cNvPr>
          <p:cNvGrpSpPr>
            <a:grpSpLocks/>
          </p:cNvGrpSpPr>
          <p:nvPr/>
        </p:nvGrpSpPr>
        <p:grpSpPr bwMode="auto">
          <a:xfrm>
            <a:off x="4507513" y="906398"/>
            <a:ext cx="6240779" cy="4806951"/>
            <a:chOff x="1880" y="1855"/>
            <a:chExt cx="7840" cy="4625"/>
          </a:xfrm>
        </p:grpSpPr>
        <p:sp>
          <p:nvSpPr>
            <p:cNvPr id="4" name="AutoShape 112">
              <a:extLst>
                <a:ext uri="{FF2B5EF4-FFF2-40B4-BE49-F238E27FC236}">
                  <a16:creationId xmlns:a16="http://schemas.microsoft.com/office/drawing/2014/main" id="{95B283AA-C198-68DC-23B3-2797E8EC1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" y="1855"/>
              <a:ext cx="5002" cy="137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2000" dirty="0">
                <a:solidFill>
                  <a:prstClr val="black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………………………………………………………………………</a:t>
              </a:r>
              <a:endParaRPr lang="en-US" sz="2000" dirty="0">
                <a:solidFill>
                  <a:prstClr val="black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200" dirty="0">
                  <a:solidFill>
                    <a:prstClr val="black"/>
                  </a:solidFill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0" name="AutoShape 113">
              <a:extLst>
                <a:ext uri="{FF2B5EF4-FFF2-40B4-BE49-F238E27FC236}">
                  <a16:creationId xmlns:a16="http://schemas.microsoft.com/office/drawing/2014/main" id="{60F05DB3-4657-3E69-BB75-496E7DF06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3" y="3800"/>
              <a:ext cx="3910" cy="660"/>
            </a:xfrm>
            <a:prstGeom prst="roundRect">
              <a:avLst>
                <a:gd name="adj" fmla="val 16667"/>
              </a:avLst>
            </a:prstGeom>
            <a:solidFill>
              <a:srgbClr val="C5E0B3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cãi</a:t>
              </a: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…………………………….</a:t>
              </a:r>
              <a:endParaRPr lang="en-US" sz="2000" dirty="0">
                <a:solidFill>
                  <a:prstClr val="black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AutoShape 114">
              <a:extLst>
                <a:ext uri="{FF2B5EF4-FFF2-40B4-BE49-F238E27FC236}">
                  <a16:creationId xmlns:a16="http://schemas.microsoft.com/office/drawing/2014/main" id="{B6DF3331-D299-677F-089C-6E25EEF5E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0" y="5000"/>
              <a:ext cx="3709" cy="141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/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endParaRPr lang="en-US" sz="2000" dirty="0">
                <a:solidFill>
                  <a:prstClr val="black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</a:t>
              </a:r>
              <a:endParaRPr lang="en-US" sz="2000" b="1" dirty="0">
                <a:solidFill>
                  <a:prstClr val="black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AutoShape 115">
              <a:extLst>
                <a:ext uri="{FF2B5EF4-FFF2-40B4-BE49-F238E27FC236}">
                  <a16:creationId xmlns:a16="http://schemas.microsoft.com/office/drawing/2014/main" id="{590E1E3A-224A-4AAD-7088-21FA4530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8" y="5000"/>
              <a:ext cx="3662" cy="14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endParaRPr lang="en-US" sz="2000" dirty="0">
                <a:solidFill>
                  <a:prstClr val="black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……………………………………………………</a:t>
              </a:r>
              <a:endParaRPr lang="en-US" sz="2000" dirty="0">
                <a:solidFill>
                  <a:prstClr val="black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AutoShape 116">
              <a:extLst>
                <a:ext uri="{FF2B5EF4-FFF2-40B4-BE49-F238E27FC236}">
                  <a16:creationId xmlns:a16="http://schemas.microsoft.com/office/drawing/2014/main" id="{D89FF1E5-EA2C-986F-28C2-D3C8BEA934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667" y="3227"/>
              <a:ext cx="0" cy="57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117">
              <a:extLst>
                <a:ext uri="{FF2B5EF4-FFF2-40B4-BE49-F238E27FC236}">
                  <a16:creationId xmlns:a16="http://schemas.microsoft.com/office/drawing/2014/main" id="{3DC58D82-F2B3-A03D-58FF-65177CA61A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440" y="4460"/>
              <a:ext cx="2227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118">
              <a:extLst>
                <a:ext uri="{FF2B5EF4-FFF2-40B4-BE49-F238E27FC236}">
                  <a16:creationId xmlns:a16="http://schemas.microsoft.com/office/drawing/2014/main" id="{9360696B-2A0D-E39F-BCD4-A1ACC139F1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67" y="4460"/>
              <a:ext cx="2386" cy="5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7" name="图片 2">
            <a:extLst>
              <a:ext uri="{FF2B5EF4-FFF2-40B4-BE49-F238E27FC236}">
                <a16:creationId xmlns:a16="http://schemas.microsoft.com/office/drawing/2014/main" id="{F3BC05D5-4C9F-8ABF-CA92-8D7EA7ED5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32" y="2003614"/>
            <a:ext cx="2911443" cy="3752671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1E7E4E9A-A418-949B-D5E7-C9806BC304D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466" y="1334097"/>
            <a:ext cx="2784391" cy="1106151"/>
          </a:xfrm>
          <a:prstGeom prst="rect">
            <a:avLst/>
          </a:prstGeom>
        </p:spPr>
      </p:pic>
      <p:sp>
        <p:nvSpPr>
          <p:cNvPr id="19" name="文本框 9">
            <a:extLst>
              <a:ext uri="{FF2B5EF4-FFF2-40B4-BE49-F238E27FC236}">
                <a16:creationId xmlns:a16="http://schemas.microsoft.com/office/drawing/2014/main" id="{5E95A1EC-2E18-C91C-CE3F-2F2BDD269AE8}"/>
              </a:ext>
            </a:extLst>
          </p:cNvPr>
          <p:cNvSpPr txBox="1"/>
          <p:nvPr/>
        </p:nvSpPr>
        <p:spPr>
          <a:xfrm>
            <a:off x="2098577" y="1619388"/>
            <a:ext cx="1879497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 Light" panose="020F0302020204030204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373774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1" y="-455140"/>
            <a:ext cx="6070032" cy="1368215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" y="45307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20" y="598382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5"/>
          </a:xfrm>
          <a:prstGeom prst="rect">
            <a:avLst/>
          </a:prstGeom>
        </p:spPr>
      </p:pic>
      <p:sp>
        <p:nvSpPr>
          <p:cNvPr id="6" name="文本框 19">
            <a:extLst>
              <a:ext uri="{FF2B5EF4-FFF2-40B4-BE49-F238E27FC236}">
                <a16:creationId xmlns:a16="http://schemas.microsoft.com/office/drawing/2014/main" id="{D0B89A67-A3B5-650B-C8CD-EDB276FA884A}"/>
              </a:ext>
            </a:extLst>
          </p:cNvPr>
          <p:cNvSpPr txBox="1"/>
          <p:nvPr/>
        </p:nvSpPr>
        <p:spPr>
          <a:xfrm>
            <a:off x="1579278" y="815397"/>
            <a:ext cx="619156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hồi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ý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kiến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: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AEE02193-196D-9E81-516D-F4CFE72969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4450976" y="2634537"/>
            <a:ext cx="1652260" cy="34551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EA7AA636-428D-8559-2E50-A6882183A7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313941" y="2833708"/>
            <a:ext cx="2270200" cy="3460731"/>
          </a:xfrm>
          <a:prstGeom prst="rect">
            <a:avLst/>
          </a:prstGeom>
        </p:spPr>
      </p:pic>
      <p:sp>
        <p:nvSpPr>
          <p:cNvPr id="8" name="矩形 13">
            <a:extLst>
              <a:ext uri="{FF2B5EF4-FFF2-40B4-BE49-F238E27FC236}">
                <a16:creationId xmlns:a16="http://schemas.microsoft.com/office/drawing/2014/main" id="{E749E03F-B6C5-9506-D7B9-0FB43701DABC}"/>
              </a:ext>
            </a:extLst>
          </p:cNvPr>
          <p:cNvSpPr/>
          <p:nvPr/>
        </p:nvSpPr>
        <p:spPr>
          <a:xfrm>
            <a:off x="7422777" y="1665041"/>
            <a:ext cx="2850777" cy="353942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矩形 13">
            <a:extLst>
              <a:ext uri="{FF2B5EF4-FFF2-40B4-BE49-F238E27FC236}">
                <a16:creationId xmlns:a16="http://schemas.microsoft.com/office/drawing/2014/main" id="{72A25A20-B27E-8796-B416-9963BB421D50}"/>
              </a:ext>
            </a:extLst>
          </p:cNvPr>
          <p:cNvSpPr/>
          <p:nvPr/>
        </p:nvSpPr>
        <p:spPr>
          <a:xfrm>
            <a:off x="1579278" y="2382798"/>
            <a:ext cx="2871698" cy="224676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6776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7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6" name="图片 4" descr="2">
            <a:extLst>
              <a:ext uri="{FF2B5EF4-FFF2-40B4-BE49-F238E27FC236}">
                <a16:creationId xmlns:a16="http://schemas.microsoft.com/office/drawing/2014/main" id="{F8571191-C1DB-4BF6-0A95-2FB78EE9F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529" y="-235228"/>
            <a:ext cx="574898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7D24511-5D00-46A1-F8F5-C8A33F77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108" y="2310278"/>
            <a:ext cx="385846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8" tIns="45719" rIns="91438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PHT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  <a:p>
            <a:pPr marL="0" indent="0">
              <a:buNone/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2" descr="2">
            <a:extLst>
              <a:ext uri="{FF2B5EF4-FFF2-40B4-BE49-F238E27FC236}">
                <a16:creationId xmlns:a16="http://schemas.microsoft.com/office/drawing/2014/main" id="{BDEC9F9A-0E5F-159B-C091-3B6173DCA4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17588" y="2177841"/>
            <a:ext cx="4582259" cy="3210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5874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7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A0DA43BA-3930-D9CC-0AB5-B71BF67D9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546604"/>
              </p:ext>
            </p:extLst>
          </p:nvPr>
        </p:nvGraphicFramePr>
        <p:xfrm>
          <a:off x="1544841" y="2010056"/>
          <a:ext cx="9231431" cy="3482663"/>
        </p:xfrm>
        <a:graphic>
          <a:graphicData uri="http://schemas.openxmlformats.org/drawingml/2006/table">
            <a:tbl>
              <a:tblPr firstRow="1" firstCol="1" bandRow="1"/>
              <a:tblGrid>
                <a:gridCol w="2772437">
                  <a:extLst>
                    <a:ext uri="{9D8B030D-6E8A-4147-A177-3AD203B41FA5}">
                      <a16:colId xmlns:a16="http://schemas.microsoft.com/office/drawing/2014/main" val="3916919344"/>
                    </a:ext>
                  </a:extLst>
                </a:gridCol>
                <a:gridCol w="3381107">
                  <a:extLst>
                    <a:ext uri="{9D8B030D-6E8A-4147-A177-3AD203B41FA5}">
                      <a16:colId xmlns:a16="http://schemas.microsoft.com/office/drawing/2014/main" val="2528801640"/>
                    </a:ext>
                  </a:extLst>
                </a:gridCol>
                <a:gridCol w="3077887">
                  <a:extLst>
                    <a:ext uri="{9D8B030D-6E8A-4147-A177-3AD203B41FA5}">
                      <a16:colId xmlns:a16="http://schemas.microsoft.com/office/drawing/2014/main" val="2775662900"/>
                    </a:ext>
                  </a:extLst>
                </a:gridCol>
              </a:tblGrid>
              <a:tr h="92234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endParaRPr lang="en-US" sz="1900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1900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1900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15799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1:…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19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09028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2:…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19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2666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19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6113"/>
                  </a:ext>
                </a:extLst>
              </a:tr>
            </a:tbl>
          </a:graphicData>
        </a:graphic>
      </p:graphicFrame>
      <p:sp>
        <p:nvSpPr>
          <p:cNvPr id="34" name="Rectangle 1">
            <a:extLst>
              <a:ext uri="{FF2B5EF4-FFF2-40B4-BE49-F238E27FC236}">
                <a16:creationId xmlns:a16="http://schemas.microsoft.com/office/drawing/2014/main" id="{B0659588-880C-D26E-8041-BBFF8D67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339" y="3417615"/>
            <a:ext cx="184727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38" tIns="45719" rIns="91438" bIns="4571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图片 4">
            <a:extLst>
              <a:ext uri="{FF2B5EF4-FFF2-40B4-BE49-F238E27FC236}">
                <a16:creationId xmlns:a16="http://schemas.microsoft.com/office/drawing/2014/main" id="{6D8B86EF-F883-89BE-5E54-3C805AF11E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362" y="1091226"/>
            <a:ext cx="2784391" cy="1106151"/>
          </a:xfrm>
          <a:prstGeom prst="rect">
            <a:avLst/>
          </a:prstGeom>
        </p:spPr>
      </p:pic>
      <p:sp>
        <p:nvSpPr>
          <p:cNvPr id="36" name="文本框 9">
            <a:extLst>
              <a:ext uri="{FF2B5EF4-FFF2-40B4-BE49-F238E27FC236}">
                <a16:creationId xmlns:a16="http://schemas.microsoft.com/office/drawing/2014/main" id="{525CFC13-F9D3-F4BE-53DD-D23918078B31}"/>
              </a:ext>
            </a:extLst>
          </p:cNvPr>
          <p:cNvSpPr txBox="1"/>
          <p:nvPr/>
        </p:nvSpPr>
        <p:spPr>
          <a:xfrm>
            <a:off x="4971178" y="1447041"/>
            <a:ext cx="2040180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 Light" panose="020F0302020204030204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12370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1" y="-455140"/>
            <a:ext cx="6070032" cy="1368215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" y="45307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59596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5"/>
          </a:xfrm>
          <a:prstGeom prst="rect">
            <a:avLst/>
          </a:prstGeom>
        </p:spPr>
      </p:pic>
      <p:sp>
        <p:nvSpPr>
          <p:cNvPr id="6" name="文本框 19">
            <a:extLst>
              <a:ext uri="{FF2B5EF4-FFF2-40B4-BE49-F238E27FC236}">
                <a16:creationId xmlns:a16="http://schemas.microsoft.com/office/drawing/2014/main" id="{D0B89A67-A3B5-650B-C8CD-EDB276FA884A}"/>
              </a:ext>
            </a:extLst>
          </p:cNvPr>
          <p:cNvSpPr txBox="1"/>
          <p:nvPr/>
        </p:nvSpPr>
        <p:spPr>
          <a:xfrm>
            <a:off x="1949786" y="874383"/>
            <a:ext cx="5617206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3.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Thống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nhất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ý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kiến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sp>
        <p:nvSpPr>
          <p:cNvPr id="11" name="任意多边形 116">
            <a:extLst>
              <a:ext uri="{FF2B5EF4-FFF2-40B4-BE49-F238E27FC236}">
                <a16:creationId xmlns:a16="http://schemas.microsoft.com/office/drawing/2014/main" id="{6E05F5B0-EC7A-E1A8-72C2-189A0C25B73F}"/>
              </a:ext>
            </a:extLst>
          </p:cNvPr>
          <p:cNvSpPr>
            <a:spLocks/>
          </p:cNvSpPr>
          <p:nvPr/>
        </p:nvSpPr>
        <p:spPr bwMode="auto">
          <a:xfrm>
            <a:off x="1949785" y="2014222"/>
            <a:ext cx="1120831" cy="1120831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rgbClr val="7CC9C9"/>
          </a:solidFill>
          <a:ln>
            <a:noFill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01</a:t>
            </a:r>
            <a:endParaRPr lang="zh-CN" alt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0">
            <a:extLst>
              <a:ext uri="{FF2B5EF4-FFF2-40B4-BE49-F238E27FC236}">
                <a16:creationId xmlns:a16="http://schemas.microsoft.com/office/drawing/2014/main" id="{6D91F474-FF9B-EABC-CE44-AFE51ABF609B}"/>
              </a:ext>
            </a:extLst>
          </p:cNvPr>
          <p:cNvSpPr/>
          <p:nvPr/>
        </p:nvSpPr>
        <p:spPr>
          <a:xfrm>
            <a:off x="1246840" y="3268936"/>
            <a:ext cx="3325160" cy="1200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任意多边形 121">
            <a:extLst>
              <a:ext uri="{FF2B5EF4-FFF2-40B4-BE49-F238E27FC236}">
                <a16:creationId xmlns:a16="http://schemas.microsoft.com/office/drawing/2014/main" id="{39D4FC97-60D2-8E0E-0535-E97A5C189950}"/>
              </a:ext>
            </a:extLst>
          </p:cNvPr>
          <p:cNvSpPr>
            <a:spLocks/>
          </p:cNvSpPr>
          <p:nvPr/>
        </p:nvSpPr>
        <p:spPr bwMode="auto">
          <a:xfrm>
            <a:off x="8779731" y="2014222"/>
            <a:ext cx="1120831" cy="1120831"/>
          </a:xfrm>
          <a:custGeom>
            <a:avLst/>
            <a:gdLst>
              <a:gd name="connsiteX0" fmla="*/ 1141709 w 2279650"/>
              <a:gd name="connsiteY0" fmla="*/ 173038 h 2274888"/>
              <a:gd name="connsiteX1" fmla="*/ 813858 w 2279650"/>
              <a:gd name="connsiteY1" fmla="*/ 391536 h 2274888"/>
              <a:gd name="connsiteX2" fmla="*/ 648049 w 2279650"/>
              <a:gd name="connsiteY2" fmla="*/ 670310 h 2274888"/>
              <a:gd name="connsiteX3" fmla="*/ 354113 w 2279650"/>
              <a:gd name="connsiteY3" fmla="*/ 851136 h 2274888"/>
              <a:gd name="connsiteX4" fmla="*/ 161925 w 2279650"/>
              <a:gd name="connsiteY4" fmla="*/ 1137445 h 2274888"/>
              <a:gd name="connsiteX5" fmla="*/ 354113 w 2279650"/>
              <a:gd name="connsiteY5" fmla="*/ 1423753 h 2274888"/>
              <a:gd name="connsiteX6" fmla="*/ 648049 w 2279650"/>
              <a:gd name="connsiteY6" fmla="*/ 1608346 h 2274888"/>
              <a:gd name="connsiteX7" fmla="*/ 813858 w 2279650"/>
              <a:gd name="connsiteY7" fmla="*/ 1883353 h 2274888"/>
              <a:gd name="connsiteX8" fmla="*/ 1141709 w 2279650"/>
              <a:gd name="connsiteY8" fmla="*/ 2101851 h 2274888"/>
              <a:gd name="connsiteX9" fmla="*/ 1469560 w 2279650"/>
              <a:gd name="connsiteY9" fmla="*/ 1883353 h 2274888"/>
              <a:gd name="connsiteX10" fmla="*/ 1635370 w 2279650"/>
              <a:gd name="connsiteY10" fmla="*/ 1608346 h 2274888"/>
              <a:gd name="connsiteX11" fmla="*/ 1925537 w 2279650"/>
              <a:gd name="connsiteY11" fmla="*/ 1423753 h 2274888"/>
              <a:gd name="connsiteX12" fmla="*/ 2117725 w 2279650"/>
              <a:gd name="connsiteY12" fmla="*/ 1137445 h 2274888"/>
              <a:gd name="connsiteX13" fmla="*/ 1925537 w 2279650"/>
              <a:gd name="connsiteY13" fmla="*/ 851136 h 2274888"/>
              <a:gd name="connsiteX14" fmla="*/ 1635370 w 2279650"/>
              <a:gd name="connsiteY14" fmla="*/ 670310 h 2274888"/>
              <a:gd name="connsiteX15" fmla="*/ 1469560 w 2279650"/>
              <a:gd name="connsiteY15" fmla="*/ 391536 h 2274888"/>
              <a:gd name="connsiteX16" fmla="*/ 1141709 w 2279650"/>
              <a:gd name="connsiteY16" fmla="*/ 173038 h 2274888"/>
              <a:gd name="connsiteX17" fmla="*/ 1141709 w 2279650"/>
              <a:gd name="connsiteY17" fmla="*/ 0 h 2274888"/>
              <a:gd name="connsiteX18" fmla="*/ 1578799 w 2279650"/>
              <a:gd name="connsiteY18" fmla="*/ 350273 h 2274888"/>
              <a:gd name="connsiteX19" fmla="*/ 1721984 w 2279650"/>
              <a:gd name="connsiteY19" fmla="*/ 591320 h 2274888"/>
              <a:gd name="connsiteX20" fmla="*/ 2087481 w 2279650"/>
              <a:gd name="connsiteY20" fmla="*/ 896396 h 2274888"/>
              <a:gd name="connsiteX21" fmla="*/ 2279650 w 2279650"/>
              <a:gd name="connsiteY21" fmla="*/ 1137444 h 2274888"/>
              <a:gd name="connsiteX22" fmla="*/ 2087481 w 2279650"/>
              <a:gd name="connsiteY22" fmla="*/ 1378492 h 2274888"/>
              <a:gd name="connsiteX23" fmla="*/ 1721984 w 2279650"/>
              <a:gd name="connsiteY23" fmla="*/ 1683568 h 2274888"/>
              <a:gd name="connsiteX24" fmla="*/ 1578799 w 2279650"/>
              <a:gd name="connsiteY24" fmla="*/ 1928382 h 2274888"/>
              <a:gd name="connsiteX25" fmla="*/ 1141709 w 2279650"/>
              <a:gd name="connsiteY25" fmla="*/ 2274888 h 2274888"/>
              <a:gd name="connsiteX26" fmla="*/ 700851 w 2279650"/>
              <a:gd name="connsiteY26" fmla="*/ 1928382 h 2274888"/>
              <a:gd name="connsiteX27" fmla="*/ 557667 w 2279650"/>
              <a:gd name="connsiteY27" fmla="*/ 1683568 h 2274888"/>
              <a:gd name="connsiteX28" fmla="*/ 195937 w 2279650"/>
              <a:gd name="connsiteY28" fmla="*/ 1378492 h 2274888"/>
              <a:gd name="connsiteX29" fmla="*/ 0 w 2279650"/>
              <a:gd name="connsiteY29" fmla="*/ 1137444 h 2274888"/>
              <a:gd name="connsiteX30" fmla="*/ 195937 w 2279650"/>
              <a:gd name="connsiteY30" fmla="*/ 896396 h 2274888"/>
              <a:gd name="connsiteX31" fmla="*/ 557667 w 2279650"/>
              <a:gd name="connsiteY31" fmla="*/ 591320 h 2274888"/>
              <a:gd name="connsiteX32" fmla="*/ 700851 w 2279650"/>
              <a:gd name="connsiteY32" fmla="*/ 350273 h 2274888"/>
              <a:gd name="connsiteX33" fmla="*/ 1141709 w 2279650"/>
              <a:gd name="connsiteY33" fmla="*/ 0 h 227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79650" h="2274888">
                <a:moveTo>
                  <a:pt x="1141709" y="173038"/>
                </a:moveTo>
                <a:cubicBezTo>
                  <a:pt x="1039962" y="289822"/>
                  <a:pt x="957058" y="289822"/>
                  <a:pt x="813858" y="391536"/>
                </a:cubicBezTo>
                <a:cubicBezTo>
                  <a:pt x="670659" y="493251"/>
                  <a:pt x="648049" y="670310"/>
                  <a:pt x="648049" y="670310"/>
                </a:cubicBezTo>
                <a:cubicBezTo>
                  <a:pt x="648049" y="670310"/>
                  <a:pt x="455860" y="696681"/>
                  <a:pt x="354113" y="851136"/>
                </a:cubicBezTo>
                <a:cubicBezTo>
                  <a:pt x="256135" y="1001825"/>
                  <a:pt x="237293" y="1103540"/>
                  <a:pt x="161925" y="1137445"/>
                </a:cubicBezTo>
                <a:cubicBezTo>
                  <a:pt x="237293" y="1171350"/>
                  <a:pt x="256135" y="1273064"/>
                  <a:pt x="354113" y="1423753"/>
                </a:cubicBezTo>
                <a:cubicBezTo>
                  <a:pt x="455860" y="1578209"/>
                  <a:pt x="648049" y="1608346"/>
                  <a:pt x="648049" y="1608346"/>
                </a:cubicBezTo>
                <a:cubicBezTo>
                  <a:pt x="648049" y="1608346"/>
                  <a:pt x="670659" y="1781638"/>
                  <a:pt x="813858" y="1883353"/>
                </a:cubicBezTo>
                <a:cubicBezTo>
                  <a:pt x="957058" y="1988835"/>
                  <a:pt x="1039962" y="1988835"/>
                  <a:pt x="1141709" y="2101851"/>
                </a:cubicBezTo>
                <a:cubicBezTo>
                  <a:pt x="1243456" y="1988835"/>
                  <a:pt x="1326361" y="1988835"/>
                  <a:pt x="1469560" y="1883353"/>
                </a:cubicBezTo>
                <a:cubicBezTo>
                  <a:pt x="1612759" y="1781638"/>
                  <a:pt x="1635370" y="1608346"/>
                  <a:pt x="1635370" y="1608346"/>
                </a:cubicBezTo>
                <a:cubicBezTo>
                  <a:pt x="1635370" y="1608346"/>
                  <a:pt x="1823790" y="1578209"/>
                  <a:pt x="1925537" y="1423753"/>
                </a:cubicBezTo>
                <a:cubicBezTo>
                  <a:pt x="2027283" y="1273064"/>
                  <a:pt x="2046125" y="1171350"/>
                  <a:pt x="2117725" y="1137445"/>
                </a:cubicBezTo>
                <a:cubicBezTo>
                  <a:pt x="2046125" y="1103540"/>
                  <a:pt x="2027283" y="1001825"/>
                  <a:pt x="1925537" y="851136"/>
                </a:cubicBezTo>
                <a:cubicBezTo>
                  <a:pt x="1823790" y="696681"/>
                  <a:pt x="1635370" y="670310"/>
                  <a:pt x="1635370" y="670310"/>
                </a:cubicBezTo>
                <a:cubicBezTo>
                  <a:pt x="1635370" y="670310"/>
                  <a:pt x="1612759" y="493251"/>
                  <a:pt x="1469560" y="391536"/>
                </a:cubicBezTo>
                <a:cubicBezTo>
                  <a:pt x="1326361" y="289822"/>
                  <a:pt x="1243456" y="289822"/>
                  <a:pt x="1141709" y="173038"/>
                </a:cubicBezTo>
                <a:close/>
                <a:moveTo>
                  <a:pt x="1141709" y="0"/>
                </a:moveTo>
                <a:cubicBezTo>
                  <a:pt x="1228373" y="180786"/>
                  <a:pt x="1439382" y="252347"/>
                  <a:pt x="1578799" y="350273"/>
                </a:cubicBezTo>
                <a:cubicBezTo>
                  <a:pt x="1718216" y="444432"/>
                  <a:pt x="1721984" y="591320"/>
                  <a:pt x="1721984" y="591320"/>
                </a:cubicBezTo>
                <a:cubicBezTo>
                  <a:pt x="1721984" y="591320"/>
                  <a:pt x="1929225" y="651582"/>
                  <a:pt x="2087481" y="896396"/>
                </a:cubicBezTo>
                <a:cubicBezTo>
                  <a:pt x="2241970" y="1141211"/>
                  <a:pt x="2189218" y="1114846"/>
                  <a:pt x="2279650" y="1137444"/>
                </a:cubicBezTo>
                <a:cubicBezTo>
                  <a:pt x="2189218" y="1160042"/>
                  <a:pt x="2241970" y="1133678"/>
                  <a:pt x="2087481" y="1378492"/>
                </a:cubicBezTo>
                <a:cubicBezTo>
                  <a:pt x="1929225" y="1623306"/>
                  <a:pt x="1721984" y="1683568"/>
                  <a:pt x="1721984" y="1683568"/>
                </a:cubicBezTo>
                <a:cubicBezTo>
                  <a:pt x="1721984" y="1683568"/>
                  <a:pt x="1718216" y="1830456"/>
                  <a:pt x="1578799" y="1928382"/>
                </a:cubicBezTo>
                <a:cubicBezTo>
                  <a:pt x="1439382" y="2022541"/>
                  <a:pt x="1228373" y="2094102"/>
                  <a:pt x="1141709" y="2274888"/>
                </a:cubicBezTo>
                <a:cubicBezTo>
                  <a:pt x="1051277" y="2094102"/>
                  <a:pt x="840268" y="2022541"/>
                  <a:pt x="700851" y="1928382"/>
                </a:cubicBezTo>
                <a:cubicBezTo>
                  <a:pt x="565203" y="1830456"/>
                  <a:pt x="557667" y="1683568"/>
                  <a:pt x="557667" y="1683568"/>
                </a:cubicBezTo>
                <a:cubicBezTo>
                  <a:pt x="557667" y="1683568"/>
                  <a:pt x="350426" y="1623306"/>
                  <a:pt x="195937" y="1378492"/>
                </a:cubicBezTo>
                <a:cubicBezTo>
                  <a:pt x="37680" y="1133678"/>
                  <a:pt x="94200" y="1160042"/>
                  <a:pt x="0" y="1137444"/>
                </a:cubicBezTo>
                <a:cubicBezTo>
                  <a:pt x="94200" y="1114846"/>
                  <a:pt x="37680" y="1141211"/>
                  <a:pt x="195937" y="896396"/>
                </a:cubicBezTo>
                <a:cubicBezTo>
                  <a:pt x="350426" y="651582"/>
                  <a:pt x="557667" y="591320"/>
                  <a:pt x="557667" y="591320"/>
                </a:cubicBezTo>
                <a:cubicBezTo>
                  <a:pt x="557667" y="591320"/>
                  <a:pt x="565203" y="444432"/>
                  <a:pt x="700851" y="350273"/>
                </a:cubicBezTo>
                <a:cubicBezTo>
                  <a:pt x="840268" y="252347"/>
                  <a:pt x="1051277" y="180786"/>
                  <a:pt x="1141709" y="0"/>
                </a:cubicBezTo>
                <a:close/>
              </a:path>
            </a:pathLst>
          </a:custGeom>
          <a:solidFill>
            <a:srgbClr val="7CC9C9"/>
          </a:solidFill>
          <a:ln>
            <a:noFill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02</a:t>
            </a:r>
            <a:endParaRPr lang="zh-CN" altLang="en-US" sz="4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2">
            <a:extLst>
              <a:ext uri="{FF2B5EF4-FFF2-40B4-BE49-F238E27FC236}">
                <a16:creationId xmlns:a16="http://schemas.microsoft.com/office/drawing/2014/main" id="{930D1DDC-AABC-7E34-374B-30878C7F5568}"/>
              </a:ext>
            </a:extLst>
          </p:cNvPr>
          <p:cNvSpPr/>
          <p:nvPr/>
        </p:nvSpPr>
        <p:spPr>
          <a:xfrm>
            <a:off x="7866530" y="3429001"/>
            <a:ext cx="2920303" cy="169276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C6350878-8DF6-4A40-B0A0-CF0EF132AF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257799" y="2766990"/>
            <a:ext cx="1869142" cy="305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230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1" y="-455140"/>
            <a:ext cx="6070032" cy="1368215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" y="45307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2D34D0-34D1-D74A-1EAE-79496BE31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215588"/>
              </p:ext>
            </p:extLst>
          </p:nvPr>
        </p:nvGraphicFramePr>
        <p:xfrm>
          <a:off x="1479177" y="1644018"/>
          <a:ext cx="8613062" cy="4084320"/>
        </p:xfrm>
        <a:graphic>
          <a:graphicData uri="http://schemas.openxmlformats.org/drawingml/2006/table">
            <a:tbl>
              <a:tblPr firstRow="1" firstCol="1" bandRow="1"/>
              <a:tblGrid>
                <a:gridCol w="6320659">
                  <a:extLst>
                    <a:ext uri="{9D8B030D-6E8A-4147-A177-3AD203B41FA5}">
                      <a16:colId xmlns:a16="http://schemas.microsoft.com/office/drawing/2014/main" val="3070403953"/>
                    </a:ext>
                  </a:extLst>
                </a:gridCol>
                <a:gridCol w="1034883">
                  <a:extLst>
                    <a:ext uri="{9D8B030D-6E8A-4147-A177-3AD203B41FA5}">
                      <a16:colId xmlns:a16="http://schemas.microsoft.com/office/drawing/2014/main" val="1515464296"/>
                    </a:ext>
                  </a:extLst>
                </a:gridCol>
                <a:gridCol w="1257520">
                  <a:extLst>
                    <a:ext uri="{9D8B030D-6E8A-4147-A177-3AD203B41FA5}">
                      <a16:colId xmlns:a16="http://schemas.microsoft.com/office/drawing/2014/main" val="3735893355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900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900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900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5782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0670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36822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 bảo vệ được ý kiến của mình trước sự phản bác của các thành viên khác</a:t>
                      </a:r>
                      <a:endParaRPr lang="en-US" sz="2000" b="1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68074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cởi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1396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09239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787156"/>
                  </a:ext>
                </a:extLst>
              </a:tr>
            </a:tbl>
          </a:graphicData>
        </a:graphic>
      </p:graphicFrame>
      <p:pic>
        <p:nvPicPr>
          <p:cNvPr id="8" name="图片 4">
            <a:extLst>
              <a:ext uri="{FF2B5EF4-FFF2-40B4-BE49-F238E27FC236}">
                <a16:creationId xmlns:a16="http://schemas.microsoft.com/office/drawing/2014/main" id="{C3E6CE9E-4DD4-D084-1055-A22698A627B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227" y="573142"/>
            <a:ext cx="2784391" cy="1106151"/>
          </a:xfrm>
          <a:prstGeom prst="rect">
            <a:avLst/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844FA4DF-A495-9498-B72D-B87F163F3D7D}"/>
              </a:ext>
            </a:extLst>
          </p:cNvPr>
          <p:cNvSpPr txBox="1"/>
          <p:nvPr/>
        </p:nvSpPr>
        <p:spPr>
          <a:xfrm>
            <a:off x="5772621" y="925197"/>
            <a:ext cx="2040180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kiểm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 Light" panose="020F0302020204030204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362197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1" y="-455140"/>
            <a:ext cx="6070032" cy="1368215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" y="45307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261970"/>
            <a:ext cx="787224" cy="467415"/>
          </a:xfrm>
          <a:prstGeom prst="rect">
            <a:avLst/>
          </a:prstGeom>
        </p:spPr>
      </p:pic>
      <p:sp>
        <p:nvSpPr>
          <p:cNvPr id="6" name="文本框 19">
            <a:extLst>
              <a:ext uri="{FF2B5EF4-FFF2-40B4-BE49-F238E27FC236}">
                <a16:creationId xmlns:a16="http://schemas.microsoft.com/office/drawing/2014/main" id="{D0B89A67-A3B5-650B-C8CD-EDB276FA884A}"/>
              </a:ext>
            </a:extLst>
          </p:cNvPr>
          <p:cNvSpPr txBox="1"/>
          <p:nvPr/>
        </p:nvSpPr>
        <p:spPr>
          <a:xfrm>
            <a:off x="2580185" y="874383"/>
            <a:ext cx="5132579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Đánh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giá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rút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kinh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</a:rPr>
              <a:t>nghiệm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思源黑体 CN Light" panose="020B03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9A952B10-2EDC-B50B-B4A5-FBE5992D9A73}"/>
              </a:ext>
            </a:extLst>
          </p:cNvPr>
          <p:cNvGrpSpPr/>
          <p:nvPr/>
        </p:nvGrpSpPr>
        <p:grpSpPr>
          <a:xfrm rot="5400000">
            <a:off x="3227905" y="972907"/>
            <a:ext cx="1509084" cy="4360556"/>
            <a:chOff x="0" y="0"/>
            <a:chExt cx="1897462" cy="4332646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C38B7772-97B9-3E83-AB87-F87668EE6DBD}"/>
                </a:ext>
              </a:extLst>
            </p:cNvPr>
            <p:cNvSpPr/>
            <p:nvPr/>
          </p:nvSpPr>
          <p:spPr>
            <a:xfrm>
              <a:off x="-9098" y="-6509"/>
              <a:ext cx="1911792" cy="4364699"/>
            </a:xfrm>
            <a:custGeom>
              <a:avLst/>
              <a:gdLst/>
              <a:ahLst/>
              <a:cxnLst/>
              <a:rect l="l" t="t" r="r" b="b"/>
              <a:pathLst>
                <a:path w="1911792" h="4364699">
                  <a:moveTo>
                    <a:pt x="63030" y="3771146"/>
                  </a:moveTo>
                  <a:cubicBezTo>
                    <a:pt x="63030" y="3771146"/>
                    <a:pt x="0" y="352458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18719" y="6965"/>
                  </a:cubicBezTo>
                  <a:lnTo>
                    <a:pt x="1018720" y="6965"/>
                  </a:lnTo>
                  <a:cubicBezTo>
                    <a:pt x="1235468" y="16819"/>
                    <a:pt x="1439783" y="36481"/>
                    <a:pt x="1573971" y="101690"/>
                  </a:cubicBezTo>
                  <a:cubicBezTo>
                    <a:pt x="1830017" y="226120"/>
                    <a:pt x="1911792" y="459160"/>
                    <a:pt x="1906304" y="704684"/>
                  </a:cubicBezTo>
                  <a:cubicBezTo>
                    <a:pt x="1906304" y="704684"/>
                    <a:pt x="1863016" y="1013073"/>
                    <a:pt x="1870450" y="1248607"/>
                  </a:cubicBezTo>
                  <a:cubicBezTo>
                    <a:pt x="1877573" y="3512947"/>
                    <a:pt x="1884730" y="3708550"/>
                    <a:pt x="1884730" y="3708550"/>
                  </a:cubicBezTo>
                  <a:cubicBezTo>
                    <a:pt x="1868048" y="3924283"/>
                    <a:pt x="1753404" y="4134894"/>
                    <a:pt x="1556535" y="4246518"/>
                  </a:cubicBezTo>
                  <a:cubicBezTo>
                    <a:pt x="1406183" y="4331767"/>
                    <a:pt x="1208152" y="4346865"/>
                    <a:pt x="950123" y="4336123"/>
                  </a:cubicBezTo>
                  <a:lnTo>
                    <a:pt x="950120" y="4336123"/>
                  </a:lnTo>
                  <a:cubicBezTo>
                    <a:pt x="645952" y="4330847"/>
                    <a:pt x="384604" y="4364700"/>
                    <a:pt x="254278" y="4255542"/>
                  </a:cubicBezTo>
                  <a:cubicBezTo>
                    <a:pt x="145767" y="4164657"/>
                    <a:pt x="81795" y="3971345"/>
                    <a:pt x="63030" y="3771146"/>
                  </a:cubicBezTo>
                  <a:close/>
                </a:path>
              </a:pathLst>
            </a:custGeom>
            <a:solidFill>
              <a:srgbClr val="EEC51D"/>
            </a:solidFill>
          </p:spPr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F80A35D6-C269-123D-F26D-4A738875B673}"/>
              </a:ext>
            </a:extLst>
          </p:cNvPr>
          <p:cNvSpPr txBox="1"/>
          <p:nvPr/>
        </p:nvSpPr>
        <p:spPr>
          <a:xfrm>
            <a:off x="1817248" y="2161400"/>
            <a:ext cx="446428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sz="32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đánh</a:t>
            </a:r>
            <a:r>
              <a:rPr lang="en-US" sz="32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</a:t>
            </a:r>
            <a:r>
              <a:rPr lang="en-US" sz="32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nói</a:t>
            </a:r>
            <a:r>
              <a:rPr lang="en-US" sz="32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32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32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sz="32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bảng</a:t>
            </a:r>
            <a:r>
              <a:rPr lang="en-US" sz="32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kiểm</a:t>
            </a:r>
            <a:endParaRPr lang="en-US" sz="32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4">
            <a:extLst>
              <a:ext uri="{FF2B5EF4-FFF2-40B4-BE49-F238E27FC236}">
                <a16:creationId xmlns:a16="http://schemas.microsoft.com/office/drawing/2014/main" id="{8A377DFB-C999-23D4-14BC-ABC6CADC473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3272" t="32416"/>
          <a:stretch>
            <a:fillRect/>
          </a:stretch>
        </p:blipFill>
        <p:spPr>
          <a:xfrm rot="9627462">
            <a:off x="1876143" y="1892658"/>
            <a:ext cx="552789" cy="537487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CEEF5195-57E5-347A-EE6B-29E2DB87A2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68109" y="1809095"/>
            <a:ext cx="4545903" cy="50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9376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AA2AF3-0207-42B8-8858-F340B074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pic>
        <p:nvPicPr>
          <p:cNvPr id="5" name="图片 4" descr="图片包含 物体&#10;&#10;自动生成的说明">
            <a:extLst>
              <a:ext uri="{FF2B5EF4-FFF2-40B4-BE49-F238E27FC236}">
                <a16:creationId xmlns:a16="http://schemas.microsoft.com/office/drawing/2014/main" id="{49F5C1ED-B68D-41A0-AE3F-4B268015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5" y="254398"/>
            <a:ext cx="11428571" cy="63492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59916-D908-46E5-B5BB-2D2536CC5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9" t="43578" r="443" b="-365"/>
          <a:stretch/>
        </p:blipFill>
        <p:spPr>
          <a:xfrm>
            <a:off x="9074553" y="3252485"/>
            <a:ext cx="2926591" cy="36055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5D8927-D35D-4B9F-A83D-89BC4369A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29" y="613459"/>
            <a:ext cx="2642323" cy="1868447"/>
          </a:xfrm>
          <a:prstGeom prst="rect">
            <a:avLst/>
          </a:prstGeom>
        </p:spPr>
      </p:pic>
      <p:pic>
        <p:nvPicPr>
          <p:cNvPr id="10" name="图片 9" descr="图片包含 玩具, 玩偶&#10;&#10;自动生成的说明">
            <a:extLst>
              <a:ext uri="{FF2B5EF4-FFF2-40B4-BE49-F238E27FC236}">
                <a16:creationId xmlns:a16="http://schemas.microsoft.com/office/drawing/2014/main" id="{B4A60235-364B-4F8F-BC85-9B778D38A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838" y="3200399"/>
            <a:ext cx="5105523" cy="3605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94628-DF64-400A-91DB-E95F17B2A5BA}"/>
              </a:ext>
            </a:extLst>
          </p:cNvPr>
          <p:cNvSpPr txBox="1"/>
          <p:nvPr/>
        </p:nvSpPr>
        <p:spPr>
          <a:xfrm>
            <a:off x="2672005" y="2375477"/>
            <a:ext cx="6847987" cy="41549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457189">
              <a:defRPr/>
            </a:pPr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endParaRPr lang="en-US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AA2AF3-0207-42B8-8858-F340B074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pic>
        <p:nvPicPr>
          <p:cNvPr id="5" name="图片 4" descr="图片包含 物体&#10;&#10;自动生成的说明">
            <a:extLst>
              <a:ext uri="{FF2B5EF4-FFF2-40B4-BE49-F238E27FC236}">
                <a16:creationId xmlns:a16="http://schemas.microsoft.com/office/drawing/2014/main" id="{49F5C1ED-B68D-41A0-AE3F-4B268015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5" y="254398"/>
            <a:ext cx="11428571" cy="63492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59916-D908-46E5-B5BB-2D2536CC5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9" t="43578" r="443" b="-365"/>
          <a:stretch/>
        </p:blipFill>
        <p:spPr>
          <a:xfrm>
            <a:off x="10537847" y="3252485"/>
            <a:ext cx="1463295" cy="36055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5D8927-D35D-4B9F-A83D-89BC4369A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29" y="613461"/>
            <a:ext cx="2642323" cy="1161553"/>
          </a:xfrm>
          <a:prstGeom prst="rect">
            <a:avLst/>
          </a:prstGeom>
        </p:spPr>
      </p:pic>
      <p:pic>
        <p:nvPicPr>
          <p:cNvPr id="10" name="图片 9" descr="图片包含 玩具, 玩偶&#10;&#10;自动生成的说明">
            <a:extLst>
              <a:ext uri="{FF2B5EF4-FFF2-40B4-BE49-F238E27FC236}">
                <a16:creationId xmlns:a16="http://schemas.microsoft.com/office/drawing/2014/main" id="{B4A60235-364B-4F8F-BC85-9B778D38A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836" y="3200399"/>
            <a:ext cx="3812531" cy="3605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94628-DF64-400A-91DB-E95F17B2A5BA}"/>
              </a:ext>
            </a:extLst>
          </p:cNvPr>
          <p:cNvSpPr txBox="1"/>
          <p:nvPr/>
        </p:nvSpPr>
        <p:spPr>
          <a:xfrm>
            <a:off x="2366682" y="1492625"/>
            <a:ext cx="9090211" cy="32932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457189">
              <a:defRPr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TẬP-VẬN DỤNG</a:t>
            </a:r>
          </a:p>
          <a:p>
            <a:pPr algn="ctr" defTabSz="457189">
              <a:defRPr/>
            </a:pPr>
            <a:endParaRPr lang="en-US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429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7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7863591-2BE9-4427-815A-37C2BB56D5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42" y="1017348"/>
            <a:ext cx="4557444" cy="4917483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3E4E86C0-49A4-FDDF-9450-1D9FE849FAFB}"/>
              </a:ext>
            </a:extLst>
          </p:cNvPr>
          <p:cNvGrpSpPr/>
          <p:nvPr/>
        </p:nvGrpSpPr>
        <p:grpSpPr>
          <a:xfrm>
            <a:off x="1270121" y="1017348"/>
            <a:ext cx="6325016" cy="3212429"/>
            <a:chOff x="1762543" y="-20073"/>
            <a:chExt cx="8666914" cy="4883621"/>
          </a:xfrm>
        </p:grpSpPr>
        <p:cxnSp>
          <p:nvCxnSpPr>
            <p:cNvPr id="3" name="直接连接符 3">
              <a:extLst>
                <a:ext uri="{FF2B5EF4-FFF2-40B4-BE49-F238E27FC236}">
                  <a16:creationId xmlns:a16="http://schemas.microsoft.com/office/drawing/2014/main" id="{0E2884BC-6C11-588F-15DB-C720E381CA02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rgbClr val="005EAC"/>
              </a:solidFill>
              <a:prstDash val="solid"/>
            </a:ln>
            <a:effectLst/>
          </p:spPr>
        </p:cxnSp>
        <p:cxnSp>
          <p:nvCxnSpPr>
            <p:cNvPr id="4" name="直接连接符 4">
              <a:extLst>
                <a:ext uri="{FF2B5EF4-FFF2-40B4-BE49-F238E27FC236}">
                  <a16:creationId xmlns:a16="http://schemas.microsoft.com/office/drawing/2014/main" id="{FAD6A2EF-D0C5-436F-6253-7923DEC93EE7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solidFill>
              <a:srgbClr val="FFFFFF"/>
            </a:solidFill>
            <a:ln w="25400" cap="flat" cmpd="sng" algn="ctr">
              <a:solidFill>
                <a:srgbClr val="005EAC"/>
              </a:solidFill>
              <a:prstDash val="solid"/>
            </a:ln>
            <a:effectLst/>
          </p:spPr>
        </p:cxnSp>
        <p:sp>
          <p:nvSpPr>
            <p:cNvPr id="5" name="云形 5">
              <a:extLst>
                <a:ext uri="{FF2B5EF4-FFF2-40B4-BE49-F238E27FC236}">
                  <a16:creationId xmlns:a16="http://schemas.microsoft.com/office/drawing/2014/main" id="{D6852E54-35A5-04C0-A48D-8E1358882178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rgbClr val="FFFFFF"/>
            </a:solidFill>
            <a:ln w="25400" cap="flat" cmpd="sng" algn="ctr">
              <a:solidFill>
                <a:srgbClr val="005E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005A58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8" name="文本框 13">
            <a:extLst>
              <a:ext uri="{FF2B5EF4-FFF2-40B4-BE49-F238E27FC236}">
                <a16:creationId xmlns:a16="http://schemas.microsoft.com/office/drawing/2014/main" id="{B44DFFAA-F4D7-4474-983E-6B3DCC028C1C}"/>
              </a:ext>
            </a:extLst>
          </p:cNvPr>
          <p:cNvSpPr txBox="1"/>
          <p:nvPr/>
        </p:nvSpPr>
        <p:spPr>
          <a:xfrm>
            <a:off x="2049370" y="2149398"/>
            <a:ext cx="5037231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lIns="91438" tIns="45719" rIns="91438" bIns="45719" rtlCol="0">
            <a:spAutoFit/>
          </a:bodyPr>
          <a:lstStyle/>
          <a:p>
            <a:r>
              <a:rPr lang="de-DE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về vấn đề: Có nên NÓI CHUYỆN RIÊNG  trong giờ học ?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5449"/>
            <a:ext cx="12192000" cy="685552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4" y="-652027"/>
            <a:ext cx="12192001" cy="7338955"/>
            <a:chOff x="237503" y="-20073"/>
            <a:chExt cx="14112513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237503" y="229259"/>
              <a:ext cx="14112513" cy="463428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41">
                <a:defRPr/>
              </a:pPr>
              <a:endParaRPr lang="zh-CN" altLang="en-US">
                <a:solidFill>
                  <a:prstClr val="white"/>
                </a:solidFill>
                <a:sym typeface="Arial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890764" y="990662"/>
            <a:ext cx="11117460" cy="5739999"/>
          </a:xfrm>
          <a:prstGeom prst="rect">
            <a:avLst/>
          </a:prstGeom>
          <a:noFill/>
        </p:spPr>
        <p:txBody>
          <a:bodyPr wrap="square" lIns="91408" tIns="45703" rIns="91408" bIns="45703" rtlCol="0">
            <a:spAutoFit/>
          </a:bodyPr>
          <a:lstStyle/>
          <a:p>
            <a:pPr defTabSz="914241">
              <a:defRPr/>
            </a:pPr>
            <a:r>
              <a:rPr lang="en-US" altLang="zh-C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                  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Hướng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zh-CN" sz="44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:</a:t>
            </a:r>
          </a:p>
          <a:p>
            <a:pPr defTabSz="914332"/>
            <a:r>
              <a:rPr lang="en-US" altLang="zh-C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zh-CN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vừa</a:t>
            </a:r>
            <a:r>
              <a:rPr lang="en-US" altLang="zh-CN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  <a:sym typeface="Arial"/>
              </a:rPr>
              <a:t>: </a:t>
            </a:r>
          </a:p>
          <a:p>
            <a:pPr defTabSz="914332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vấn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cãi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914332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(SGK/72-74)</a:t>
            </a:r>
          </a:p>
          <a:p>
            <a:pPr defTabSz="914332"/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sắp học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(TIẾT 43) ÔN TẬP </a:t>
            </a:r>
          </a:p>
          <a:p>
            <a:pPr defTabSz="914332"/>
            <a:r>
              <a:rPr 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BÀI 3 : NHỮNG GÓC NHÌN VĂN CHƯƠNG</a:t>
            </a:r>
          </a:p>
          <a:p>
            <a:pPr defTabSz="914332"/>
            <a:r>
              <a:rPr 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(</a:t>
            </a:r>
            <a:r>
              <a:rPr lang="en-US" sz="37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Nghị</a:t>
            </a:r>
            <a:r>
              <a:rPr 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7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</a:t>
            </a:r>
          </a:p>
          <a:p>
            <a:pPr algn="ctr" defTabSz="914241">
              <a:defRPr/>
            </a:pPr>
            <a:endParaRPr lang="zh-CN" altLang="en-US" sz="3700" b="1" i="1" dirty="0">
              <a:latin typeface="Times New Roman" panose="02020603050405020304" pitchFamily="18" charset="0"/>
              <a:ea typeface="字魂27号-布丁体" panose="00000505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093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7" y="-492927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CED26FD4-67B1-4D54-BCFE-3E42A71D26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71" y="2474644"/>
            <a:ext cx="2603099" cy="3108991"/>
          </a:xfrm>
          <a:prstGeom prst="rect">
            <a:avLst/>
          </a:prstGeom>
        </p:spPr>
      </p:pic>
      <p:sp>
        <p:nvSpPr>
          <p:cNvPr id="22" name="矩形 13">
            <a:extLst>
              <a:ext uri="{FF2B5EF4-FFF2-40B4-BE49-F238E27FC236}">
                <a16:creationId xmlns:a16="http://schemas.microsoft.com/office/drawing/2014/main" id="{D2B7AFF3-5E02-46B4-B67E-E033AA79A2EB}"/>
              </a:ext>
            </a:extLst>
          </p:cNvPr>
          <p:cNvSpPr/>
          <p:nvPr/>
        </p:nvSpPr>
        <p:spPr>
          <a:xfrm>
            <a:off x="1909482" y="1113669"/>
            <a:ext cx="6548717" cy="249298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</a:p>
          <a:p>
            <a:pPr algn="ctr"/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ô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4235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7" y="-455138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59" y="89836"/>
              <a:ext cx="11594037" cy="5866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5" y="5252580"/>
            <a:ext cx="4977057" cy="1560115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93" y="-24538"/>
            <a:ext cx="710753" cy="89054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3CD6D5-1CC0-E18D-F941-D7851C685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24035"/>
              </p:ext>
            </p:extLst>
          </p:nvPr>
        </p:nvGraphicFramePr>
        <p:xfrm>
          <a:off x="968190" y="420735"/>
          <a:ext cx="10543561" cy="4033263"/>
        </p:xfrm>
        <a:graphic>
          <a:graphicData uri="http://schemas.openxmlformats.org/drawingml/2006/table">
            <a:tbl>
              <a:tblPr firstRow="1" firstCol="1" bandRow="1"/>
              <a:tblGrid>
                <a:gridCol w="551331">
                  <a:extLst>
                    <a:ext uri="{9D8B030D-6E8A-4147-A177-3AD203B41FA5}">
                      <a16:colId xmlns:a16="http://schemas.microsoft.com/office/drawing/2014/main" val="3669488263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808903631"/>
                    </a:ext>
                  </a:extLst>
                </a:gridCol>
                <a:gridCol w="1317811">
                  <a:extLst>
                    <a:ext uri="{9D8B030D-6E8A-4147-A177-3AD203B41FA5}">
                      <a16:colId xmlns:a16="http://schemas.microsoft.com/office/drawing/2014/main" val="1619924796"/>
                    </a:ext>
                  </a:extLst>
                </a:gridCol>
                <a:gridCol w="1816419">
                  <a:extLst>
                    <a:ext uri="{9D8B030D-6E8A-4147-A177-3AD203B41FA5}">
                      <a16:colId xmlns:a16="http://schemas.microsoft.com/office/drawing/2014/main" val="2024864695"/>
                    </a:ext>
                  </a:extLst>
                </a:gridCol>
              </a:tblGrid>
              <a:tr h="9667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de-DE" sz="2000" b="1" u="sng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HỌC TẬP 1</a:t>
                      </a:r>
                      <a:endParaRPr lang="de-DE" sz="2000" b="1" u="sng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 đề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Nên/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 ý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nên/ Không đồng ý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326447"/>
                  </a:ext>
                </a:extLst>
              </a:tr>
              <a:tr h="5119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 sinh có nên sử dụng điện thoại trong nhà</a:t>
                      </a:r>
                      <a:r>
                        <a:rPr lang="de-DE" sz="20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trường </a:t>
                      </a: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92120"/>
                  </a:ext>
                </a:extLst>
              </a:tr>
              <a:tr h="5119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nên đánh giá học sinh bằng điểm số ?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485837"/>
                  </a:ext>
                </a:extLst>
              </a:tr>
              <a:tr h="5065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 cái có nên tham gia thảo luận</a:t>
                      </a:r>
                      <a:r>
                        <a:rPr lang="de-DE" sz="20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vấn đề của gia đình?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392717"/>
                  </a:ext>
                </a:extLst>
              </a:tr>
              <a:tr h="5119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nên nói</a:t>
                      </a:r>
                      <a:r>
                        <a:rPr lang="de-DE" sz="20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chuyện riêng trong giờ học </a:t>
                      </a: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92328"/>
                  </a:ext>
                </a:extLst>
              </a:tr>
              <a:tr h="5119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Cha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mẹ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quyền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quyết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tương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baseline="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con ?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925678"/>
                  </a:ext>
                </a:extLst>
              </a:tr>
              <a:tr h="5119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HS có nên tham gia các hoạt động ngoại khóa ?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de-DE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251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94009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AA2AF3-0207-42B8-8858-F340B074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pic>
        <p:nvPicPr>
          <p:cNvPr id="5" name="图片 4" descr="图片包含 物体&#10;&#10;自动生成的说明">
            <a:extLst>
              <a:ext uri="{FF2B5EF4-FFF2-40B4-BE49-F238E27FC236}">
                <a16:creationId xmlns:a16="http://schemas.microsoft.com/office/drawing/2014/main" id="{49F5C1ED-B68D-41A0-AE3F-4B268015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8" y="254398"/>
            <a:ext cx="11788399" cy="63492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59916-D908-46E5-B5BB-2D2536CC5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9" t="43578" r="443" b="-365"/>
          <a:stretch/>
        </p:blipFill>
        <p:spPr>
          <a:xfrm>
            <a:off x="9698087" y="4020672"/>
            <a:ext cx="2303055" cy="28373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5D8927-D35D-4B9F-A83D-89BC4369A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36" y="613461"/>
            <a:ext cx="2149317" cy="771588"/>
          </a:xfrm>
          <a:prstGeom prst="rect">
            <a:avLst/>
          </a:prstGeom>
        </p:spPr>
      </p:pic>
      <p:pic>
        <p:nvPicPr>
          <p:cNvPr id="10" name="图片 9" descr="图片包含 玩具, 玩偶&#10;&#10;自动生成的说明">
            <a:extLst>
              <a:ext uri="{FF2B5EF4-FFF2-40B4-BE49-F238E27FC236}">
                <a16:creationId xmlns:a16="http://schemas.microsoft.com/office/drawing/2014/main" id="{B4A60235-364B-4F8F-BC85-9B778D38A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838" y="3550025"/>
            <a:ext cx="4610443" cy="3255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94628-DF64-400A-91DB-E95F17B2A5BA}"/>
              </a:ext>
            </a:extLst>
          </p:cNvPr>
          <p:cNvSpPr txBox="1"/>
          <p:nvPr/>
        </p:nvSpPr>
        <p:spPr>
          <a:xfrm>
            <a:off x="2299447" y="1385049"/>
            <a:ext cx="7220545" cy="446275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 defTabSz="457189"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algn="ctr" defTabSz="457189">
              <a:defRPr/>
            </a:pPr>
            <a:endParaRPr lang="en-US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156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CAA2AF3-0207-42B8-8858-F340B074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  <p:pic>
        <p:nvPicPr>
          <p:cNvPr id="5" name="图片 4" descr="图片包含 物体&#10;&#10;自动生成的说明">
            <a:extLst>
              <a:ext uri="{FF2B5EF4-FFF2-40B4-BE49-F238E27FC236}">
                <a16:creationId xmlns:a16="http://schemas.microsoft.com/office/drawing/2014/main" id="{49F5C1ED-B68D-41A0-AE3F-4B268015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5" y="254398"/>
            <a:ext cx="11428571" cy="63492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E59916-D908-46E5-B5BB-2D2536CC5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9" t="43578" r="443" b="-365"/>
          <a:stretch/>
        </p:blipFill>
        <p:spPr>
          <a:xfrm>
            <a:off x="9074553" y="3252485"/>
            <a:ext cx="2926591" cy="36055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5D8927-D35D-4B9F-A83D-89BC4369A9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29" y="613459"/>
            <a:ext cx="2642323" cy="1868447"/>
          </a:xfrm>
          <a:prstGeom prst="rect">
            <a:avLst/>
          </a:prstGeom>
        </p:spPr>
      </p:pic>
      <p:pic>
        <p:nvPicPr>
          <p:cNvPr id="10" name="图片 9" descr="图片包含 玩具, 玩偶&#10;&#10;自动生成的说明">
            <a:extLst>
              <a:ext uri="{FF2B5EF4-FFF2-40B4-BE49-F238E27FC236}">
                <a16:creationId xmlns:a16="http://schemas.microsoft.com/office/drawing/2014/main" id="{B4A60235-364B-4F8F-BC85-9B778D38A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838" y="3200399"/>
            <a:ext cx="5105523" cy="3605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94628-DF64-400A-91DB-E95F17B2A5BA}"/>
              </a:ext>
            </a:extLst>
          </p:cNvPr>
          <p:cNvSpPr txBox="1"/>
          <p:nvPr/>
        </p:nvSpPr>
        <p:spPr>
          <a:xfrm>
            <a:off x="2672005" y="2375477"/>
            <a:ext cx="6847987" cy="415498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457189">
              <a:defRPr/>
            </a:pPr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8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endParaRPr lang="en-US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0554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C178282-8AFD-483A-AA26-A229C28DE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D8BA41-BCCC-4D9C-7A1A-E0A95DED8D90}"/>
              </a:ext>
            </a:extLst>
          </p:cNvPr>
          <p:cNvSpPr txBox="1"/>
          <p:nvPr/>
        </p:nvSpPr>
        <p:spPr>
          <a:xfrm>
            <a:off x="632239" y="2713316"/>
            <a:ext cx="10927524" cy="2369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457189">
              <a:defRPr/>
            </a:pPr>
            <a:r>
              <a:rPr lang="en-US" sz="6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endParaRPr lang="en-US" sz="8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7" y="-455139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3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6" name="图片 52">
            <a:extLst>
              <a:ext uri="{FF2B5EF4-FFF2-40B4-BE49-F238E27FC236}">
                <a16:creationId xmlns:a16="http://schemas.microsoft.com/office/drawing/2014/main" id="{B40A066E-B98E-006E-8067-E6DDE467F3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00" y="2267976"/>
            <a:ext cx="2895640" cy="3396416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3A625B0B-C657-A847-13A3-E4D3625433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89" y="1211334"/>
            <a:ext cx="6630689" cy="4234829"/>
          </a:xfrm>
          <a:prstGeom prst="rect">
            <a:avLst/>
          </a:prstGeom>
        </p:spPr>
      </p:pic>
      <p:sp>
        <p:nvSpPr>
          <p:cNvPr id="10" name="矩形 42">
            <a:extLst>
              <a:ext uri="{FF2B5EF4-FFF2-40B4-BE49-F238E27FC236}">
                <a16:creationId xmlns:a16="http://schemas.microsoft.com/office/drawing/2014/main" id="{3ACB7C48-BF1F-480A-ADAD-6BB5F84456A2}"/>
              </a:ext>
            </a:extLst>
          </p:cNvPr>
          <p:cNvSpPr/>
          <p:nvPr/>
        </p:nvSpPr>
        <p:spPr>
          <a:xfrm>
            <a:off x="4351047" y="2218320"/>
            <a:ext cx="4309640" cy="1160457"/>
          </a:xfrm>
          <a:prstGeom prst="rect">
            <a:avLst/>
          </a:prstGeom>
        </p:spPr>
        <p:txBody>
          <a:bodyPr wrap="square" lIns="91438" tIns="45719" rIns="91438" bIns="45719">
            <a:no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4251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868" y="-838327"/>
            <a:ext cx="12341727" cy="6411272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984" y="519464"/>
              <a:ext cx="10166032" cy="5436669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7" y="5506038"/>
            <a:ext cx="12196868" cy="1356903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655" y="4866010"/>
            <a:ext cx="1358812" cy="1991991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8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4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pic>
        <p:nvPicPr>
          <p:cNvPr id="2" name="图片 14">
            <a:extLst>
              <a:ext uri="{FF2B5EF4-FFF2-40B4-BE49-F238E27FC236}">
                <a16:creationId xmlns:a16="http://schemas.microsoft.com/office/drawing/2014/main" id="{572518C6-5050-6C97-29F7-D1E211430F9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 t="2576" r="18861" b="3401"/>
          <a:stretch/>
        </p:blipFill>
        <p:spPr>
          <a:xfrm>
            <a:off x="951173" y="2238930"/>
            <a:ext cx="3217032" cy="3334017"/>
          </a:xfrm>
          <a:prstGeom prst="rect">
            <a:avLst/>
          </a:prstGeom>
        </p:spPr>
      </p:pic>
      <p:grpSp>
        <p:nvGrpSpPr>
          <p:cNvPr id="4" name="组合 10">
            <a:extLst>
              <a:ext uri="{FF2B5EF4-FFF2-40B4-BE49-F238E27FC236}">
                <a16:creationId xmlns:a16="http://schemas.microsoft.com/office/drawing/2014/main" id="{E87E003C-48B1-1A21-E591-20D786259481}"/>
              </a:ext>
            </a:extLst>
          </p:cNvPr>
          <p:cNvGrpSpPr/>
          <p:nvPr/>
        </p:nvGrpSpPr>
        <p:grpSpPr>
          <a:xfrm>
            <a:off x="3899648" y="1138197"/>
            <a:ext cx="6754523" cy="1328900"/>
            <a:chOff x="2670" y="6133"/>
            <a:chExt cx="7933" cy="1409"/>
          </a:xfrm>
        </p:grpSpPr>
        <p:grpSp>
          <p:nvGrpSpPr>
            <p:cNvPr id="7" name="组合 11">
              <a:extLst>
                <a:ext uri="{FF2B5EF4-FFF2-40B4-BE49-F238E27FC236}">
                  <a16:creationId xmlns:a16="http://schemas.microsoft.com/office/drawing/2014/main" id="{8EFFCD00-B873-5C44-6A25-9A0D9622B5CF}"/>
                </a:ext>
              </a:extLst>
            </p:cNvPr>
            <p:cNvGrpSpPr/>
            <p:nvPr/>
          </p:nvGrpSpPr>
          <p:grpSpPr>
            <a:xfrm>
              <a:off x="2670" y="6396"/>
              <a:ext cx="981" cy="1146"/>
              <a:chOff x="3398" y="6090"/>
              <a:chExt cx="981" cy="1146"/>
            </a:xfrm>
          </p:grpSpPr>
          <p:sp>
            <p:nvSpPr>
              <p:cNvPr id="11" name="椭圆 1">
                <a:extLst>
                  <a:ext uri="{FF2B5EF4-FFF2-40B4-BE49-F238E27FC236}">
                    <a16:creationId xmlns:a16="http://schemas.microsoft.com/office/drawing/2014/main" id="{B8588F8E-AFBB-D498-578F-8C246B59E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5" y="6090"/>
                <a:ext cx="884" cy="1146"/>
              </a:xfrm>
              <a:prstGeom prst="roundRect">
                <a:avLst/>
              </a:prstGeom>
              <a:solidFill>
                <a:srgbClr val="C5C979"/>
              </a:solidFill>
              <a:ln w="19050">
                <a:noFill/>
              </a:ln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z="2800">
                  <a:solidFill>
                    <a:srgbClr val="010101"/>
                  </a:solidFill>
                  <a:latin typeface="Times New Roman" panose="02020603050405020304" pitchFamily="18" charset="0"/>
                  <a:ea typeface="仓耳羽辰体-谷力 W04" panose="020204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32">
                <a:extLst>
                  <a:ext uri="{FF2B5EF4-FFF2-40B4-BE49-F238E27FC236}">
                    <a16:creationId xmlns:a16="http://schemas.microsoft.com/office/drawing/2014/main" id="{D1C5EA3C-D686-8371-5883-54EE948847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98" y="6227"/>
                <a:ext cx="981" cy="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40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羽辰体-谷力 W04" panose="02020400000000000000" pitchFamily="18" charset="-122"/>
                    <a:cs typeface="Times New Roman" panose="02020603050405020304" pitchFamily="18" charset="0"/>
                  </a:rPr>
                  <a:t>01</a:t>
                </a:r>
              </a:p>
            </p:txBody>
          </p:sp>
        </p:grpSp>
        <p:sp>
          <p:nvSpPr>
            <p:cNvPr id="10" name="TextBox 76">
              <a:extLst>
                <a:ext uri="{FF2B5EF4-FFF2-40B4-BE49-F238E27FC236}">
                  <a16:creationId xmlns:a16="http://schemas.microsoft.com/office/drawing/2014/main" id="{AC74C6B7-DC14-6449-39E2-5C8B081C5051}"/>
                </a:ext>
              </a:extLst>
            </p:cNvPr>
            <p:cNvSpPr txBox="1"/>
            <p:nvPr/>
          </p:nvSpPr>
          <p:spPr>
            <a:xfrm>
              <a:off x="3651" y="6133"/>
              <a:ext cx="6952" cy="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Thành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lập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nhóm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việc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trưởng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dắt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luận-Thư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000" b="1" dirty="0">
                <a:solidFill>
                  <a:srgbClr val="0070C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33">
            <a:extLst>
              <a:ext uri="{FF2B5EF4-FFF2-40B4-BE49-F238E27FC236}">
                <a16:creationId xmlns:a16="http://schemas.microsoft.com/office/drawing/2014/main" id="{9C7A0A21-0AB9-9229-F04B-9879288393BE}"/>
              </a:ext>
            </a:extLst>
          </p:cNvPr>
          <p:cNvGrpSpPr/>
          <p:nvPr/>
        </p:nvGrpSpPr>
        <p:grpSpPr>
          <a:xfrm>
            <a:off x="3899647" y="2284321"/>
            <a:ext cx="7184079" cy="1336876"/>
            <a:chOff x="6744" y="6262"/>
            <a:chExt cx="9695" cy="1311"/>
          </a:xfrm>
        </p:grpSpPr>
        <p:grpSp>
          <p:nvGrpSpPr>
            <p:cNvPr id="15" name="组合 34">
              <a:extLst>
                <a:ext uri="{FF2B5EF4-FFF2-40B4-BE49-F238E27FC236}">
                  <a16:creationId xmlns:a16="http://schemas.microsoft.com/office/drawing/2014/main" id="{05F6E3BB-59F4-E040-46A8-2CA317FDE477}"/>
                </a:ext>
              </a:extLst>
            </p:cNvPr>
            <p:cNvGrpSpPr/>
            <p:nvPr/>
          </p:nvGrpSpPr>
          <p:grpSpPr>
            <a:xfrm>
              <a:off x="6744" y="6427"/>
              <a:ext cx="1146" cy="1146"/>
              <a:chOff x="11167" y="6123"/>
              <a:chExt cx="1146" cy="1146"/>
            </a:xfrm>
          </p:grpSpPr>
          <p:sp>
            <p:nvSpPr>
              <p:cNvPr id="17" name="椭圆 1">
                <a:extLst>
                  <a:ext uri="{FF2B5EF4-FFF2-40B4-BE49-F238E27FC236}">
                    <a16:creationId xmlns:a16="http://schemas.microsoft.com/office/drawing/2014/main" id="{C14E8358-EA18-BF37-69F9-3B118333B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7" y="6123"/>
                <a:ext cx="1146" cy="1146"/>
              </a:xfrm>
              <a:prstGeom prst="roundRect">
                <a:avLst/>
              </a:prstGeom>
              <a:solidFill>
                <a:srgbClr val="E2B3BD"/>
              </a:solidFill>
              <a:ln w="19050">
                <a:noFill/>
              </a:ln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z="2800">
                  <a:solidFill>
                    <a:srgbClr val="010101"/>
                  </a:solidFill>
                  <a:latin typeface="Times New Roman" panose="02020603050405020304" pitchFamily="18" charset="0"/>
                  <a:ea typeface="仓耳羽辰体-谷力 W04" panose="020204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32">
                <a:extLst>
                  <a:ext uri="{FF2B5EF4-FFF2-40B4-BE49-F238E27FC236}">
                    <a16:creationId xmlns:a16="http://schemas.microsoft.com/office/drawing/2014/main" id="{BDF78874-9B0C-356B-FF90-BB4302DD9C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66" y="6236"/>
                <a:ext cx="941" cy="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羽辰体-谷力 W04" panose="02020400000000000000" pitchFamily="18" charset="-122"/>
                    <a:cs typeface="Times New Roman" panose="02020603050405020304" pitchFamily="18" charset="0"/>
                  </a:rPr>
                  <a:t>02</a:t>
                </a:r>
              </a:p>
            </p:txBody>
          </p:sp>
        </p:grpSp>
        <p:sp>
          <p:nvSpPr>
            <p:cNvPr id="16" name="TextBox 76">
              <a:extLst>
                <a:ext uri="{FF2B5EF4-FFF2-40B4-BE49-F238E27FC236}">
                  <a16:creationId xmlns:a16="http://schemas.microsoft.com/office/drawing/2014/main" id="{4C741EF0-42B6-C51C-55C3-847A19D19CA9}"/>
                </a:ext>
              </a:extLst>
            </p:cNvPr>
            <p:cNvSpPr txBox="1"/>
            <p:nvPr/>
          </p:nvSpPr>
          <p:spPr>
            <a:xfrm>
              <a:off x="7942" y="6262"/>
              <a:ext cx="8497" cy="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  <a:cs typeface="+mn-ea"/>
                </a:defRPr>
              </a:lvl1pPr>
            </a:lstStyle>
            <a:p>
              <a:pPr algn="just"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Chuẩn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bị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nội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dung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buổi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thảo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luận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ý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…)</a:t>
              </a:r>
              <a:endParaRPr lang="en-US" sz="2000" b="1" dirty="0">
                <a:solidFill>
                  <a:srgbClr val="0070C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33">
            <a:extLst>
              <a:ext uri="{FF2B5EF4-FFF2-40B4-BE49-F238E27FC236}">
                <a16:creationId xmlns:a16="http://schemas.microsoft.com/office/drawing/2014/main" id="{0F860434-3381-D546-8AB5-7CB9B0C25B49}"/>
              </a:ext>
            </a:extLst>
          </p:cNvPr>
          <p:cNvGrpSpPr/>
          <p:nvPr/>
        </p:nvGrpSpPr>
        <p:grpSpPr>
          <a:xfrm>
            <a:off x="3899648" y="3388665"/>
            <a:ext cx="6937007" cy="1877380"/>
            <a:chOff x="6744" y="6248"/>
            <a:chExt cx="9348" cy="1918"/>
          </a:xfrm>
        </p:grpSpPr>
        <p:grpSp>
          <p:nvGrpSpPr>
            <p:cNvPr id="21" name="组合 34">
              <a:extLst>
                <a:ext uri="{FF2B5EF4-FFF2-40B4-BE49-F238E27FC236}">
                  <a16:creationId xmlns:a16="http://schemas.microsoft.com/office/drawing/2014/main" id="{3C883A33-EFCB-7003-0653-CDD305F04893}"/>
                </a:ext>
              </a:extLst>
            </p:cNvPr>
            <p:cNvGrpSpPr/>
            <p:nvPr/>
          </p:nvGrpSpPr>
          <p:grpSpPr>
            <a:xfrm>
              <a:off x="6744" y="6427"/>
              <a:ext cx="1146" cy="1146"/>
              <a:chOff x="11167" y="6123"/>
              <a:chExt cx="1146" cy="1146"/>
            </a:xfrm>
          </p:grpSpPr>
          <p:sp>
            <p:nvSpPr>
              <p:cNvPr id="23" name="椭圆 1">
                <a:extLst>
                  <a:ext uri="{FF2B5EF4-FFF2-40B4-BE49-F238E27FC236}">
                    <a16:creationId xmlns:a16="http://schemas.microsoft.com/office/drawing/2014/main" id="{EB767D91-7B86-6F5C-6C35-DED95A42A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7" y="6123"/>
                <a:ext cx="1146" cy="114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en-US" sz="2800">
                  <a:solidFill>
                    <a:srgbClr val="010101"/>
                  </a:solidFill>
                  <a:latin typeface="Times New Roman" panose="02020603050405020304" pitchFamily="18" charset="0"/>
                  <a:ea typeface="仓耳羽辰体-谷力 W04" panose="020204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32">
                <a:extLst>
                  <a:ext uri="{FF2B5EF4-FFF2-40B4-BE49-F238E27FC236}">
                    <a16:creationId xmlns:a16="http://schemas.microsoft.com/office/drawing/2014/main" id="{B18AA9E6-8BCE-AF96-EA95-E3B0F2185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66" y="6236"/>
                <a:ext cx="940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zh-CN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仓耳羽辰体-谷力 W04" panose="02020400000000000000" pitchFamily="18" charset="-122"/>
                    <a:cs typeface="Times New Roman" panose="02020603050405020304" pitchFamily="18" charset="0"/>
                  </a:rPr>
                  <a:t>03</a:t>
                </a:r>
              </a:p>
            </p:txBody>
          </p:sp>
        </p:grpSp>
        <p:sp>
          <p:nvSpPr>
            <p:cNvPr id="22" name="TextBox 76">
              <a:extLst>
                <a:ext uri="{FF2B5EF4-FFF2-40B4-BE49-F238E27FC236}">
                  <a16:creationId xmlns:a16="http://schemas.microsoft.com/office/drawing/2014/main" id="{BA4318BA-CEDE-E299-DA04-6DCB7E3CB1A3}"/>
                </a:ext>
              </a:extLst>
            </p:cNvPr>
            <p:cNvSpPr txBox="1"/>
            <p:nvPr/>
          </p:nvSpPr>
          <p:spPr>
            <a:xfrm>
              <a:off x="7916" y="6248"/>
              <a:ext cx="8176" cy="1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  <a:cs typeface="+mn-ea"/>
                </a:defRPr>
              </a:lvl1pPr>
            </a:lstStyle>
            <a:p>
              <a:pPr algn="just"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Thống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nhất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mục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thời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buổi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thảo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luận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…)</a:t>
              </a:r>
              <a:endParaRPr lang="en-US" sz="2000" b="1" dirty="0">
                <a:solidFill>
                  <a:srgbClr val="0070C0"/>
                </a:solidFill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23010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800</Words>
  <Application>Microsoft Office PowerPoint</Application>
  <PresentationFormat>Widescreen</PresentationFormat>
  <Paragraphs>159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等线 Light</vt:lpstr>
      <vt:lpstr>宋体</vt:lpstr>
      <vt:lpstr>.VnTime</vt:lpstr>
      <vt:lpstr>Arial</vt:lpstr>
      <vt:lpstr>Calibri</vt:lpstr>
      <vt:lpstr>Calibri Light</vt:lpstr>
      <vt:lpstr>Open Sans</vt:lpstr>
      <vt:lpstr>Roboto Black</vt:lpstr>
      <vt:lpstr>Roboto Light</vt:lpstr>
      <vt:lpstr>Times New Roman</vt:lpstr>
      <vt:lpstr>千图网拥有20W+精美PPT模板 更多PPT模板下载至：www.58pic.com/office/ppt​​</vt:lpstr>
      <vt:lpstr>1_Office Theme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Ngô Thị Kim Liên</cp:lastModifiedBy>
  <cp:revision>277</cp:revision>
  <dcterms:created xsi:type="dcterms:W3CDTF">2018-02-23T07:21:57Z</dcterms:created>
  <dcterms:modified xsi:type="dcterms:W3CDTF">2022-11-14T03:02:21Z</dcterms:modified>
</cp:coreProperties>
</file>