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63.xml" ContentType="application/vnd.openxmlformats-officedocument.presentationml.tags+xml"/>
  <Override PartName="/ppt/notesSlides/notesSlide1.xml" ContentType="application/vnd.openxmlformats-officedocument.presentationml.notesSlide+xml"/>
  <Override PartName="/ppt/tags/tag64.xml" ContentType="application/vnd.openxmlformats-officedocument.presentationml.tags+xml"/>
  <Override PartName="/ppt/notesSlides/notesSlide2.xml" ContentType="application/vnd.openxmlformats-officedocument.presentationml.notesSlide+xml"/>
  <Override PartName="/ppt/tags/tag65.xml" ContentType="application/vnd.openxmlformats-officedocument.presentationml.tags+xml"/>
  <Override PartName="/ppt/notesSlides/notesSlide3.xml" ContentType="application/vnd.openxmlformats-officedocument.presentationml.notesSlide+xml"/>
  <Override PartName="/ppt/tags/tag66.xml" ContentType="application/vnd.openxmlformats-officedocument.presentationml.tags+xml"/>
  <Override PartName="/ppt/notesSlides/notesSlide4.xml" ContentType="application/vnd.openxmlformats-officedocument.presentationml.notesSlide+xml"/>
  <Override PartName="/ppt/tags/tag67.xml" ContentType="application/vnd.openxmlformats-officedocument.presentationml.tags+xml"/>
  <Override PartName="/ppt/notesSlides/notesSlide5.xml" ContentType="application/vnd.openxmlformats-officedocument.presentationml.notesSlide+xml"/>
  <Override PartName="/ppt/tags/tag68.xml" ContentType="application/vnd.openxmlformats-officedocument.presentationml.tags+xml"/>
  <Override PartName="/ppt/notesSlides/notesSlide6.xml" ContentType="application/vnd.openxmlformats-officedocument.presentationml.notesSlide+xml"/>
  <Override PartName="/ppt/tags/tag69.xml" ContentType="application/vnd.openxmlformats-officedocument.presentationml.tags+xml"/>
  <Override PartName="/ppt/notesSlides/notesSlide7.xml" ContentType="application/vnd.openxmlformats-officedocument.presentationml.notesSlide+xml"/>
  <Override PartName="/ppt/tags/tag70.xml" ContentType="application/vnd.openxmlformats-officedocument.presentationml.tags+xml"/>
  <Override PartName="/ppt/notesSlides/notesSlide8.xml" ContentType="application/vnd.openxmlformats-officedocument.presentationml.notesSlide+xml"/>
  <Override PartName="/ppt/tags/tag71.xml" ContentType="application/vnd.openxmlformats-officedocument.presentationml.tags+xml"/>
  <Override PartName="/ppt/notesSlides/notesSlide9.xml" ContentType="application/vnd.openxmlformats-officedocument.presentationml.notesSlide+xml"/>
  <Override PartName="/ppt/tags/tag72.xml" ContentType="application/vnd.openxmlformats-officedocument.presentationml.tags+xml"/>
  <Override PartName="/ppt/notesSlides/notesSlide10.xml" ContentType="application/vnd.openxmlformats-officedocument.presentationml.notesSlide+xml"/>
  <Override PartName="/ppt/tags/tag73.xml" ContentType="application/vnd.openxmlformats-officedocument.presentationml.tags+xml"/>
  <Override PartName="/ppt/notesSlides/notesSlide11.xml" ContentType="application/vnd.openxmlformats-officedocument.presentationml.notesSlide+xml"/>
  <Override PartName="/ppt/tags/tag74.xml" ContentType="application/vnd.openxmlformats-officedocument.presentationml.tags+xml"/>
  <Override PartName="/ppt/notesSlides/notesSlide12.xml" ContentType="application/vnd.openxmlformats-officedocument.presentationml.notesSlide+xml"/>
  <Override PartName="/ppt/tags/tag75.xml" ContentType="application/vnd.openxmlformats-officedocument.presentationml.tags+xml"/>
  <Override PartName="/ppt/notesSlides/notesSlide13.xml" ContentType="application/vnd.openxmlformats-officedocument.presentationml.notesSlide+xml"/>
  <Override PartName="/ppt/tags/tag76.xml" ContentType="application/vnd.openxmlformats-officedocument.presentationml.tags+xml"/>
  <Override PartName="/ppt/notesSlides/notesSlide14.xml" ContentType="application/vnd.openxmlformats-officedocument.presentationml.notesSlide+xml"/>
  <Override PartName="/ppt/tags/tag7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78.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79.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707" r:id="rId3"/>
    <p:sldMasterId id="2147483719" r:id="rId4"/>
    <p:sldMasterId id="2147483731" r:id="rId5"/>
    <p:sldMasterId id="2147483749" r:id="rId6"/>
    <p:sldMasterId id="2147483761" r:id="rId7"/>
  </p:sldMasterIdLst>
  <p:notesMasterIdLst>
    <p:notesMasterId r:id="rId61"/>
  </p:notesMasterIdLst>
  <p:sldIdLst>
    <p:sldId id="270" r:id="rId8"/>
    <p:sldId id="268" r:id="rId9"/>
    <p:sldId id="2007579195" r:id="rId10"/>
    <p:sldId id="2007579196" r:id="rId11"/>
    <p:sldId id="2007579197" r:id="rId12"/>
    <p:sldId id="2007579198" r:id="rId13"/>
    <p:sldId id="2007579200" r:id="rId14"/>
    <p:sldId id="2007578375" r:id="rId15"/>
    <p:sldId id="2007579199" r:id="rId16"/>
    <p:sldId id="2007578097" r:id="rId17"/>
    <p:sldId id="269" r:id="rId18"/>
    <p:sldId id="2007578096" r:id="rId19"/>
    <p:sldId id="2007579202" r:id="rId20"/>
    <p:sldId id="2007578283" r:id="rId21"/>
    <p:sldId id="2007579203" r:id="rId22"/>
    <p:sldId id="2007579204" r:id="rId23"/>
    <p:sldId id="2007579205" r:id="rId24"/>
    <p:sldId id="2007579201" r:id="rId25"/>
    <p:sldId id="2007579206" r:id="rId26"/>
    <p:sldId id="2007578098" r:id="rId27"/>
    <p:sldId id="2007579207" r:id="rId28"/>
    <p:sldId id="2007579211" r:id="rId29"/>
    <p:sldId id="2007578099" r:id="rId30"/>
    <p:sldId id="2007579208" r:id="rId31"/>
    <p:sldId id="2007579212" r:id="rId32"/>
    <p:sldId id="2007578102" r:id="rId33"/>
    <p:sldId id="2007579209" r:id="rId34"/>
    <p:sldId id="2007579213" r:id="rId35"/>
    <p:sldId id="2007578101" r:id="rId36"/>
    <p:sldId id="2007579210" r:id="rId37"/>
    <p:sldId id="2007579070" r:id="rId38"/>
    <p:sldId id="2007579218" r:id="rId39"/>
    <p:sldId id="2007579216" r:id="rId40"/>
    <p:sldId id="2007579217" r:id="rId41"/>
    <p:sldId id="2007579171" r:id="rId42"/>
    <p:sldId id="2007579172" r:id="rId43"/>
    <p:sldId id="2007578100" r:id="rId44"/>
    <p:sldId id="2007579190" r:id="rId45"/>
    <p:sldId id="371" r:id="rId46"/>
    <p:sldId id="373" r:id="rId47"/>
    <p:sldId id="374" r:id="rId48"/>
    <p:sldId id="375" r:id="rId49"/>
    <p:sldId id="376" r:id="rId50"/>
    <p:sldId id="377" r:id="rId51"/>
    <p:sldId id="381" r:id="rId52"/>
    <p:sldId id="2007578089" r:id="rId53"/>
    <p:sldId id="2007578090" r:id="rId54"/>
    <p:sldId id="2007578091" r:id="rId55"/>
    <p:sldId id="2007579189" r:id="rId56"/>
    <p:sldId id="2007579194" r:id="rId57"/>
    <p:sldId id="2007579193" r:id="rId58"/>
    <p:sldId id="2007578103" r:id="rId59"/>
    <p:sldId id="2007579215"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A5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6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19D58F-1FB3-4716-BE3F-6D355A29515A}" type="datetimeFigureOut">
              <a:rPr lang="en-SG" smtClean="0"/>
              <a:t>9/12/2024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191BD1-5251-4B53-8A90-B193E894E181}" type="slidenum">
              <a:rPr lang="en-SG" smtClean="0"/>
              <a:t>‹#›</a:t>
            </a:fld>
            <a:endParaRPr lang="en-SG"/>
          </a:p>
        </p:txBody>
      </p:sp>
    </p:spTree>
    <p:extLst>
      <p:ext uri="{BB962C8B-B14F-4D97-AF65-F5344CB8AC3E}">
        <p14:creationId xmlns:p14="http://schemas.microsoft.com/office/powerpoint/2010/main" val="2133002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dirty="0" err="1" smtClean="0">
                <a:solidFill>
                  <a:srgbClr val="0070C0"/>
                </a:solidFill>
                <a:latin typeface="Times New Roman" panose="02020603050405020304" pitchFamily="18" charset="0"/>
                <a:cs typeface="Times New Roman" panose="02020603050405020304" pitchFamily="18" charset="0"/>
              </a:rPr>
              <a:t>Nguyễn</a:t>
            </a:r>
            <a:r>
              <a:rPr lang="en-US" sz="1200" b="1" smtClean="0">
                <a:solidFill>
                  <a:srgbClr val="0070C0"/>
                </a:solidFill>
                <a:latin typeface="Times New Roman" panose="02020603050405020304" pitchFamily="18" charset="0"/>
                <a:cs typeface="Times New Roman" panose="02020603050405020304" pitchFamily="18" charset="0"/>
              </a:rPr>
              <a:t> Nhâm-0981.713.891</a:t>
            </a:r>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等线" panose="020F0502020204030204"/>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SG" sz="1200" b="0" i="0" u="none" strike="noStrike" kern="1200" cap="none" spc="0" normalizeH="0" baseline="0" noProof="0">
              <a:ln>
                <a:noFill/>
              </a:ln>
              <a:solidFill>
                <a:prstClr val="black"/>
              </a:solidFill>
              <a:effectLst/>
              <a:uLnTx/>
              <a:uFillTx/>
              <a:latin typeface="Aptos" panose="02110004020202020204"/>
              <a:ea typeface="等线" panose="020F0502020204030204"/>
              <a:cs typeface="Arial"/>
              <a:sym typeface="Arial"/>
            </a:endParaRPr>
          </a:p>
        </p:txBody>
      </p:sp>
    </p:spTree>
    <p:extLst>
      <p:ext uri="{BB962C8B-B14F-4D97-AF65-F5344CB8AC3E}">
        <p14:creationId xmlns:p14="http://schemas.microsoft.com/office/powerpoint/2010/main" val="3615575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1418286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135369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2439775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561693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748860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2842524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思源黑体 CN Bold" panose="020B0800000000000000"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SG" sz="1200" b="0" i="0" u="none" strike="noStrike" kern="1200" cap="none" spc="0" normalizeH="0" baseline="0" noProof="0">
              <a:ln>
                <a:noFill/>
              </a:ln>
              <a:solidFill>
                <a:prstClr val="black"/>
              </a:solidFill>
              <a:effectLst/>
              <a:uLnTx/>
              <a:uFillTx/>
              <a:latin typeface="Aptos" panose="02110004020202020204"/>
              <a:ea typeface="思源黑体 CN Bold" panose="020B0800000000000000" charset="-122"/>
              <a:cs typeface="Arial"/>
              <a:sym typeface="Arial"/>
            </a:endParaRPr>
          </a:p>
        </p:txBody>
      </p:sp>
    </p:spTree>
    <p:extLst>
      <p:ext uri="{BB962C8B-B14F-4D97-AF65-F5344CB8AC3E}">
        <p14:creationId xmlns:p14="http://schemas.microsoft.com/office/powerpoint/2010/main" val="3755821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思源黑体 CN Bold" panose="020B0800000000000000"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SG" sz="1200" b="0" i="0" u="none" strike="noStrike" kern="1200" cap="none" spc="0" normalizeH="0" baseline="0" noProof="0">
              <a:ln>
                <a:noFill/>
              </a:ln>
              <a:solidFill>
                <a:prstClr val="black"/>
              </a:solidFill>
              <a:effectLst/>
              <a:uLnTx/>
              <a:uFillTx/>
              <a:latin typeface="Aptos" panose="02110004020202020204"/>
              <a:ea typeface="思源黑体 CN Bold" panose="020B0800000000000000" charset="-122"/>
              <a:cs typeface="Arial"/>
              <a:sym typeface="Arial"/>
            </a:endParaRPr>
          </a:p>
        </p:txBody>
      </p:sp>
    </p:spTree>
    <p:extLst>
      <p:ext uri="{BB962C8B-B14F-4D97-AF65-F5344CB8AC3E}">
        <p14:creationId xmlns:p14="http://schemas.microsoft.com/office/powerpoint/2010/main" val="2261850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6097887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https://www.facebook.com/baokefb</a:t>
            </a:r>
          </a:p>
        </p:txBody>
      </p:sp>
    </p:spTree>
    <p:extLst>
      <p:ext uri="{BB962C8B-B14F-4D97-AF65-F5344CB8AC3E}">
        <p14:creationId xmlns:p14="http://schemas.microsoft.com/office/powerpoint/2010/main" val="2985951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等线" panose="020F0502020204030204"/>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SG" sz="1200" b="0" i="0" u="none" strike="noStrike" kern="1200" cap="none" spc="0" normalizeH="0" baseline="0" noProof="0">
              <a:ln>
                <a:noFill/>
              </a:ln>
              <a:solidFill>
                <a:prstClr val="black"/>
              </a:solidFill>
              <a:effectLst/>
              <a:uLnTx/>
              <a:uFillTx/>
              <a:latin typeface="Aptos" panose="02110004020202020204"/>
              <a:ea typeface="等线" panose="020F0502020204030204"/>
              <a:cs typeface="Arial"/>
              <a:sym typeface="Arial"/>
            </a:endParaRPr>
          </a:p>
        </p:txBody>
      </p:sp>
    </p:spTree>
    <p:extLst>
      <p:ext uri="{BB962C8B-B14F-4D97-AF65-F5344CB8AC3E}">
        <p14:creationId xmlns:p14="http://schemas.microsoft.com/office/powerpoint/2010/main" val="4284272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等线" panose="020F0502020204030204"/>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SG" sz="1200" b="0" i="0" u="none" strike="noStrike" kern="1200" cap="none" spc="0" normalizeH="0" baseline="0" noProof="0">
              <a:ln>
                <a:noFill/>
              </a:ln>
              <a:solidFill>
                <a:prstClr val="black"/>
              </a:solidFill>
              <a:effectLst/>
              <a:uLnTx/>
              <a:uFillTx/>
              <a:latin typeface="Aptos" panose="02110004020202020204"/>
              <a:ea typeface="等线" panose="020F0502020204030204"/>
              <a:cs typeface="Arial"/>
              <a:sym typeface="Arial"/>
            </a:endParaRPr>
          </a:p>
        </p:txBody>
      </p:sp>
    </p:spTree>
    <p:extLst>
      <p:ext uri="{BB962C8B-B14F-4D97-AF65-F5344CB8AC3E}">
        <p14:creationId xmlns:p14="http://schemas.microsoft.com/office/powerpoint/2010/main" val="1205114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1049185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144426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537781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2160952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875407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733564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1146301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5.xml"/><Relationship Id="rId5" Type="http://schemas.openxmlformats.org/officeDocument/2006/relationships/tags" Target="../tags/tag11.xml"/><Relationship Id="rId4" Type="http://schemas.openxmlformats.org/officeDocument/2006/relationships/tags" Target="../tags/tag10.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5.xml"/><Relationship Id="rId5" Type="http://schemas.openxmlformats.org/officeDocument/2006/relationships/tags" Target="../tags/tag16.xml"/><Relationship Id="rId4" Type="http://schemas.openxmlformats.org/officeDocument/2006/relationships/tags" Target="../tags/tag15.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5.xml"/><Relationship Id="rId5" Type="http://schemas.openxmlformats.org/officeDocument/2006/relationships/tags" Target="../tags/tag21.xml"/><Relationship Id="rId4" Type="http://schemas.openxmlformats.org/officeDocument/2006/relationships/tags" Target="../tags/tag20.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5.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5.xml"/><Relationship Id="rId4" Type="http://schemas.openxmlformats.org/officeDocument/2006/relationships/tags" Target="../tags/tag39.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5.xml"/><Relationship Id="rId5" Type="http://schemas.openxmlformats.org/officeDocument/2006/relationships/tags" Target="../tags/tag53.xml"/><Relationship Id="rId4" Type="http://schemas.openxmlformats.org/officeDocument/2006/relationships/tags" Target="../tags/tag52.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5.xml"/><Relationship Id="rId4" Type="http://schemas.openxmlformats.org/officeDocument/2006/relationships/tags" Target="../tags/tag57.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5.xml"/><Relationship Id="rId5" Type="http://schemas.openxmlformats.org/officeDocument/2006/relationships/tags" Target="../tags/tag62.xml"/><Relationship Id="rId4" Type="http://schemas.openxmlformats.org/officeDocument/2006/relationships/tags" Target="../tags/tag6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8C3F018-0F9F-41BF-B29B-32E8280F0AC5}"/>
              </a:ext>
            </a:extLst>
          </p:cNvPr>
          <p:cNvSpPr>
            <a:spLocks noGrp="1"/>
          </p:cNvSpPr>
          <p:nvPr>
            <p:ph type="ctrTitle"/>
          </p:nvPr>
        </p:nvSpPr>
        <p:spPr>
          <a:xfrm>
            <a:off x="1524000" y="1122363"/>
            <a:ext cx="9144000" cy="2387600"/>
          </a:xfrm>
        </p:spPr>
        <p:txBody>
          <a:bodyPr anchor="t">
            <a:normAutofit/>
          </a:bodyPr>
          <a:lstStyle>
            <a:lvl1pPr algn="ctr">
              <a:defRPr sz="6000"/>
            </a:lvl1pPr>
          </a:lstStyle>
          <a:p>
            <a:r>
              <a:rPr lang="en-US" altLang="en-US"/>
              <a:t>Click here to edit master header styles</a:t>
            </a:r>
          </a:p>
        </p:txBody>
      </p:sp>
      <p:sp>
        <p:nvSpPr>
          <p:cNvPr id="3" name="副标题 2">
            <a:extLst>
              <a:ext uri="{FF2B5EF4-FFF2-40B4-BE49-F238E27FC236}">
                <a16:creationId xmlns:a16="http://schemas.microsoft.com/office/drawing/2014/main" xmlns="" id="{BDD74E34-F698-4797-9A7C-9571B5B193D0}"/>
              </a:ext>
            </a:extLst>
          </p:cNvPr>
          <p:cNvSpPr>
            <a:spLocks noGrp="1"/>
          </p:cNvSpPr>
          <p:nvPr>
            <p:ph type="subTitle" idx="1"/>
          </p:nvPr>
        </p:nvSpPr>
        <p:spPr>
          <a:xfrm>
            <a:off x="1524000" y="3602038"/>
            <a:ext cx="9144000" cy="1655762"/>
          </a:xfr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a:t>Click here to edit master subtitle styles</a:t>
            </a:r>
          </a:p>
        </p:txBody>
      </p:sp>
      <p:sp>
        <p:nvSpPr>
          <p:cNvPr id="4" name="日期占位符 3">
            <a:extLst>
              <a:ext uri="{FF2B5EF4-FFF2-40B4-BE49-F238E27FC236}">
                <a16:creationId xmlns:a16="http://schemas.microsoft.com/office/drawing/2014/main" xmlns="" id="{74326E5C-BC2A-4976-BC97-DEE89D9FCFF8}"/>
              </a:ext>
            </a:extLst>
          </p:cNvPr>
          <p:cNvSpPr>
            <a:spLocks noGrp="1"/>
          </p:cNvSpPr>
          <p:nvPr>
            <p:ph type="dt" sz="half" idx="10"/>
          </p:nvPr>
        </p:nvSpPr>
        <p:spPr/>
        <p:txBody>
          <a:bodyPr>
            <a:normAutofit/>
          </a:bodyPr>
          <a:lstStyle/>
          <a:p>
            <a:fld id="{0E481A98-5FB9-4498-B513-25AEBDF8E59E}" type="datetimeFigureOut">
              <a:rPr lang="en-US" altLang="en-US" sz="1100" smtClean="0"/>
              <a:t>12/9/2024</a:t>
            </a:fld>
            <a:endParaRPr lang="zh-CN" altLang="en-US"/>
          </a:p>
        </p:txBody>
      </p:sp>
      <p:sp>
        <p:nvSpPr>
          <p:cNvPr id="5" name="页脚占位符 4">
            <a:extLst>
              <a:ext uri="{FF2B5EF4-FFF2-40B4-BE49-F238E27FC236}">
                <a16:creationId xmlns:a16="http://schemas.microsoft.com/office/drawing/2014/main" xmlns="" id="{4EAAEAA6-3EF3-4E2E-8C47-562C4C5CE1D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AC187750-B009-4C1F-BC20-7913A7DF72C4}"/>
              </a:ext>
            </a:extLst>
          </p:cNvPr>
          <p:cNvSpPr>
            <a:spLocks noGrp="1"/>
          </p:cNvSpPr>
          <p:nvPr>
            <p:ph type="sldNum" sz="quarter" idx="12"/>
          </p:nvPr>
        </p:nvSpPr>
        <p:spPr/>
        <p:txBody>
          <a:bodyPr>
            <a:normAutofit/>
          </a:bodyPr>
          <a:lstStyle/>
          <a:p>
            <a:fld id="{568C5165-4CC9-4A23-878F-BD621A4B51E8}" type="slidenum">
              <a:rPr lang="en-US" altLang="en-US" smtClean="0"/>
              <a:t>‹#›</a:t>
            </a:fld>
            <a:endParaRPr lang="zh-CN" altLang="en-US"/>
          </a:p>
        </p:txBody>
      </p:sp>
    </p:spTree>
    <p:extLst>
      <p:ext uri="{BB962C8B-B14F-4D97-AF65-F5344CB8AC3E}">
        <p14:creationId xmlns:p14="http://schemas.microsoft.com/office/powerpoint/2010/main" val="269512006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F8BC7BD-1EB2-4588-ADCA-80E2BC2C203E}"/>
              </a:ext>
            </a:extLst>
          </p:cNvPr>
          <p:cNvSpPr>
            <a:spLocks noGrp="1"/>
          </p:cNvSpPr>
          <p:nvPr>
            <p:ph type="title"/>
          </p:nvPr>
        </p:nvSpPr>
        <p:spPr/>
        <p:txBody>
          <a:bodyPr>
            <a:normAutofit/>
          </a:bodyPr>
          <a:lstStyle/>
          <a:p>
            <a:r>
              <a:rPr lang="en-US" altLang="en-US"/>
              <a:t>Click here to edit master header styles</a:t>
            </a:r>
          </a:p>
        </p:txBody>
      </p:sp>
      <p:sp>
        <p:nvSpPr>
          <p:cNvPr id="3" name="竖排文字占位符 2">
            <a:extLst>
              <a:ext uri="{FF2B5EF4-FFF2-40B4-BE49-F238E27FC236}">
                <a16:creationId xmlns:a16="http://schemas.microsoft.com/office/drawing/2014/main" xmlns="" id="{6499F641-9977-48BF-9531-51944AA281D2}"/>
              </a:ext>
            </a:extLst>
          </p:cNvPr>
          <p:cNvSpPr>
            <a:spLocks noGrp="1"/>
          </p:cNvSpPr>
          <p:nvPr>
            <p:ph type="body" orient="vert" idx="1"/>
          </p:nvPr>
        </p:nvSpPr>
        <p:spPr/>
        <p:txBody>
          <a:bodyPr vert="vert">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xmlns="" id="{46CCA705-6F18-4AF5-A17E-80223676AF77}"/>
              </a:ext>
            </a:extLst>
          </p:cNvPr>
          <p:cNvSpPr>
            <a:spLocks noGrp="1"/>
          </p:cNvSpPr>
          <p:nvPr>
            <p:ph type="dt" sz="half" idx="10"/>
          </p:nvPr>
        </p:nvSpPr>
        <p:spPr/>
        <p:txBody>
          <a:bodyPr>
            <a:normAutofit/>
          </a:bodyPr>
          <a:lstStyle/>
          <a:p>
            <a:fld id="{0E481A98-5FB9-4498-B513-25AEBDF8E59E}" type="datetimeFigureOut">
              <a:rPr lang="en-US" altLang="en-US" sz="1100" smtClean="0"/>
              <a:t>12/9/2024</a:t>
            </a:fld>
            <a:endParaRPr lang="zh-CN" altLang="en-US"/>
          </a:p>
        </p:txBody>
      </p:sp>
      <p:sp>
        <p:nvSpPr>
          <p:cNvPr id="5" name="页脚占位符 4">
            <a:extLst>
              <a:ext uri="{FF2B5EF4-FFF2-40B4-BE49-F238E27FC236}">
                <a16:creationId xmlns:a16="http://schemas.microsoft.com/office/drawing/2014/main" xmlns="" id="{5E29CB9E-995C-4E2F-90C1-DD03627430D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E60F190-B83C-4715-8424-7E6030F1510C}"/>
              </a:ext>
            </a:extLst>
          </p:cNvPr>
          <p:cNvSpPr>
            <a:spLocks noGrp="1"/>
          </p:cNvSpPr>
          <p:nvPr>
            <p:ph type="sldNum" sz="quarter" idx="12"/>
          </p:nvPr>
        </p:nvSpPr>
        <p:spPr/>
        <p:txBody>
          <a:bodyPr>
            <a:normAutofit/>
          </a:bodyPr>
          <a:lstStyle/>
          <a:p>
            <a:fld id="{568C5165-4CC9-4A23-878F-BD621A4B51E8}" type="slidenum">
              <a:rPr lang="en-US" altLang="en-US" smtClean="0"/>
              <a:t>‹#›</a:t>
            </a:fld>
            <a:endParaRPr lang="zh-CN" altLang="en-US"/>
          </a:p>
        </p:txBody>
      </p:sp>
    </p:spTree>
    <p:extLst>
      <p:ext uri="{BB962C8B-B14F-4D97-AF65-F5344CB8AC3E}">
        <p14:creationId xmlns:p14="http://schemas.microsoft.com/office/powerpoint/2010/main" val="298316427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C3F6BFB4-5E5B-4731-B444-AE4D8A872B63}"/>
              </a:ext>
            </a:extLst>
          </p:cNvPr>
          <p:cNvSpPr>
            <a:spLocks noGrp="1"/>
          </p:cNvSpPr>
          <p:nvPr>
            <p:ph type="title" orient="vert"/>
          </p:nvPr>
        </p:nvSpPr>
        <p:spPr>
          <a:xfrm>
            <a:off x="8724900" y="365125"/>
            <a:ext cx="2628900" cy="5811838"/>
          </a:xfrm>
        </p:spPr>
        <p:txBody>
          <a:bodyPr vert="vert">
            <a:normAutofit/>
          </a:bodyPr>
          <a:lstStyle/>
          <a:p>
            <a:r>
              <a:rPr lang="en-US" altLang="en-US"/>
              <a:t>Click here to edit master header styles</a:t>
            </a:r>
          </a:p>
        </p:txBody>
      </p:sp>
      <p:sp>
        <p:nvSpPr>
          <p:cNvPr id="3" name="竖排文字占位符 2">
            <a:extLst>
              <a:ext uri="{FF2B5EF4-FFF2-40B4-BE49-F238E27FC236}">
                <a16:creationId xmlns:a16="http://schemas.microsoft.com/office/drawing/2014/main" xmlns="" id="{689B031B-0A8F-4BA9-BBE4-D247D665303B}"/>
              </a:ext>
            </a:extLst>
          </p:cNvPr>
          <p:cNvSpPr>
            <a:spLocks noGrp="1"/>
          </p:cNvSpPr>
          <p:nvPr>
            <p:ph type="body" orient="vert" idx="1"/>
          </p:nvPr>
        </p:nvSpPr>
        <p:spPr>
          <a:xfrm>
            <a:off x="838200" y="365125"/>
            <a:ext cx="7734300" cy="5811838"/>
          </a:xfrm>
        </p:spPr>
        <p:txBody>
          <a:bodyPr vert="vert">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xmlns="" id="{D297F1D7-AC8D-4996-AE40-20762951864E}"/>
              </a:ext>
            </a:extLst>
          </p:cNvPr>
          <p:cNvSpPr>
            <a:spLocks noGrp="1"/>
          </p:cNvSpPr>
          <p:nvPr>
            <p:ph type="dt" sz="half" idx="10"/>
          </p:nvPr>
        </p:nvSpPr>
        <p:spPr/>
        <p:txBody>
          <a:bodyPr>
            <a:normAutofit/>
          </a:bodyPr>
          <a:lstStyle/>
          <a:p>
            <a:fld id="{0E481A98-5FB9-4498-B513-25AEBDF8E59E}" type="datetimeFigureOut">
              <a:rPr lang="en-US" altLang="en-US" sz="1100" smtClean="0"/>
              <a:t>12/9/2024</a:t>
            </a:fld>
            <a:endParaRPr lang="zh-CN" altLang="en-US"/>
          </a:p>
        </p:txBody>
      </p:sp>
      <p:sp>
        <p:nvSpPr>
          <p:cNvPr id="5" name="页脚占位符 4">
            <a:extLst>
              <a:ext uri="{FF2B5EF4-FFF2-40B4-BE49-F238E27FC236}">
                <a16:creationId xmlns:a16="http://schemas.microsoft.com/office/drawing/2014/main" xmlns="" id="{C5B86C75-3436-4404-8DD4-692B7195E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00F0088-D428-47DB-8198-9721015C700F}"/>
              </a:ext>
            </a:extLst>
          </p:cNvPr>
          <p:cNvSpPr>
            <a:spLocks noGrp="1"/>
          </p:cNvSpPr>
          <p:nvPr>
            <p:ph type="sldNum" sz="quarter" idx="12"/>
          </p:nvPr>
        </p:nvSpPr>
        <p:spPr/>
        <p:txBody>
          <a:bodyPr>
            <a:normAutofit/>
          </a:bodyPr>
          <a:lstStyle/>
          <a:p>
            <a:fld id="{568C5165-4CC9-4A23-878F-BD621A4B51E8}" type="slidenum">
              <a:rPr lang="en-US" altLang="en-US" smtClean="0"/>
              <a:t>‹#›</a:t>
            </a:fld>
            <a:endParaRPr lang="zh-CN" altLang="en-US"/>
          </a:p>
        </p:txBody>
      </p:sp>
    </p:spTree>
    <p:extLst>
      <p:ext uri="{BB962C8B-B14F-4D97-AF65-F5344CB8AC3E}">
        <p14:creationId xmlns:p14="http://schemas.microsoft.com/office/powerpoint/2010/main" val="114911403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bg>
      <p:bgPr>
        <a:solidFill>
          <a:srgbClr val="014D45"/>
        </a:solidFill>
        <a:effectLst/>
      </p:bgPr>
    </p:bg>
    <p:spTree>
      <p:nvGrpSpPr>
        <p:cNvPr id="1" name=""/>
        <p:cNvGrpSpPr/>
        <p:nvPr/>
      </p:nvGrpSpPr>
      <p:grpSpPr>
        <a:xfrm>
          <a:off x="0" y="0"/>
          <a:ext cx="0" cy="0"/>
          <a:chOff x="0" y="0"/>
          <a:chExt cx="0" cy="0"/>
        </a:xfrm>
      </p:grpSpPr>
      <p:pic>
        <p:nvPicPr>
          <p:cNvPr id="8" name="图片 7" descr="背景图案&#10;&#10;描述已自动生成">
            <a:extLst>
              <a:ext uri="{FF2B5EF4-FFF2-40B4-BE49-F238E27FC236}">
                <a16:creationId xmlns:a16="http://schemas.microsoft.com/office/drawing/2014/main" xmlns="" id="{7FB0075C-B805-445C-B031-572BBD5A9606}"/>
              </a:ext>
            </a:extLst>
          </p:cNvPr>
          <p:cNvPicPr>
            <a:picLocks noChangeAspect="1"/>
          </p:cNvPicPr>
          <p:nvPr userDrawn="1"/>
        </p:nvPicPr>
        <p:blipFill>
          <a:blip r:embed="rId2">
            <a:extLst>
              <a:ext uri="{28A0092B-C50C-407E-A947-70E740481C1C}">
                <a14:useLocalDpi xmlns:a14="http://schemas.microsoft.com/office/drawing/2010/main" val="0"/>
              </a:ext>
            </a:extLst>
          </a:blip>
          <a:srcRect r="15617"/>
          <a:stretch>
            <a:fillRect/>
          </a:stretch>
        </p:blipFill>
        <p:spPr>
          <a:xfrm rot="5400000" flipV="1">
            <a:off x="2667000" y="-2667000"/>
            <a:ext cx="6858000" cy="12192000"/>
          </a:xfrm>
          <a:prstGeom prst="rect">
            <a:avLst/>
          </a:prstGeom>
        </p:spPr>
      </p:pic>
      <p:sp>
        <p:nvSpPr>
          <p:cNvPr id="7" name="矩形 6">
            <a:extLst>
              <a:ext uri="{FF2B5EF4-FFF2-40B4-BE49-F238E27FC236}">
                <a16:creationId xmlns:a16="http://schemas.microsoft.com/office/drawing/2014/main" xmlns="" id="{B92C5363-AD75-4194-9539-E57F2EAE003D}"/>
              </a:ext>
            </a:extLst>
          </p:cNvPr>
          <p:cNvSpPr/>
          <p:nvPr userDrawn="1"/>
        </p:nvSpPr>
        <p:spPr>
          <a:xfrm>
            <a:off x="304800" y="348916"/>
            <a:ext cx="11582400" cy="6160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126093412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9251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4"/>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r>
              <a:rPr lang="zh-CN" altLang="en-US" dirty="0"/>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524000" y="3602037"/>
            <a:ext cx="9144000" cy="1655763"/>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dirty="0"/>
              <a:t>单击此处添加副标题</a:t>
            </a:r>
          </a:p>
        </p:txBody>
      </p:sp>
    </p:spTree>
    <p:extLst>
      <p:ext uri="{BB962C8B-B14F-4D97-AF65-F5344CB8AC3E}">
        <p14:creationId xmlns:p14="http://schemas.microsoft.com/office/powerpoint/2010/main" val="1935452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idx="1"/>
          </p:nvPr>
        </p:nvSpPr>
        <p:spPr>
          <a:xfrm>
            <a:off x="647700" y="1825625"/>
            <a:ext cx="10515600" cy="4351339"/>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96119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3751117"/>
            <a:ext cx="7321551" cy="811357"/>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文本占位符 2"/>
          <p:cNvSpPr>
            <a:spLocks noGrp="1"/>
          </p:cNvSpPr>
          <p:nvPr>
            <p:ph type="body" idx="1"/>
          </p:nvPr>
        </p:nvSpPr>
        <p:spPr>
          <a:xfrm>
            <a:off x="831850" y="4610029"/>
            <a:ext cx="7321551" cy="647555"/>
          </a:xfrm>
        </p:spPr>
        <p:txBody>
          <a:bodyPr>
            <a:normAutofit/>
          </a:bodyPr>
          <a:lstStyle>
            <a:lvl1pPr marL="0" indent="0">
              <a:buNone/>
              <a:defRPr sz="18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46577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sz="half" idx="1"/>
          </p:nvPr>
        </p:nvSpPr>
        <p:spPr>
          <a:xfrm>
            <a:off x="647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5981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2024/12/9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08050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10"/>
            <a:ext cx="5157787"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1" y="1744961"/>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1" y="2615610"/>
            <a:ext cx="5183188"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2024/12/9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59196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20"/>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2024/12/9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13348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C5ED4B8-EFE4-45A0-9DDC-39FC3A4D24AD}"/>
              </a:ext>
            </a:extLst>
          </p:cNvPr>
          <p:cNvSpPr>
            <a:spLocks noGrp="1"/>
          </p:cNvSpPr>
          <p:nvPr>
            <p:ph type="title"/>
          </p:nvPr>
        </p:nvSpPr>
        <p:spPr/>
        <p:txBody>
          <a:bodyPr>
            <a:normAutofit/>
          </a:bodyPr>
          <a:lstStyle/>
          <a:p>
            <a:r>
              <a:rPr lang="en-US" altLang="en-US"/>
              <a:t>Click here to edit master header styles</a:t>
            </a:r>
          </a:p>
        </p:txBody>
      </p:sp>
      <p:sp>
        <p:nvSpPr>
          <p:cNvPr id="3" name="内容占位符 2">
            <a:extLst>
              <a:ext uri="{FF2B5EF4-FFF2-40B4-BE49-F238E27FC236}">
                <a16:creationId xmlns:a16="http://schemas.microsoft.com/office/drawing/2014/main" xmlns="" id="{4DB85AFC-0B97-4371-A26E-A73A47841BFF}"/>
              </a:ext>
            </a:extLst>
          </p:cNvPr>
          <p:cNvSpPr>
            <a:spLocks noGrp="1"/>
          </p:cNvSpPr>
          <p:nvPr>
            <p:ph idx="1"/>
          </p:nvPr>
        </p:nvSpPr>
        <p:spPr/>
        <p:txBody>
          <a:bodyPr>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xmlns="" id="{7C535FEE-2557-4F60-9CBE-2B457F587881}"/>
              </a:ext>
            </a:extLst>
          </p:cNvPr>
          <p:cNvSpPr>
            <a:spLocks noGrp="1"/>
          </p:cNvSpPr>
          <p:nvPr>
            <p:ph type="dt" sz="half" idx="10"/>
          </p:nvPr>
        </p:nvSpPr>
        <p:spPr/>
        <p:txBody>
          <a:bodyPr>
            <a:normAutofit/>
          </a:bodyPr>
          <a:lstStyle/>
          <a:p>
            <a:fld id="{0E481A98-5FB9-4498-B513-25AEBDF8E59E}" type="datetimeFigureOut">
              <a:rPr lang="en-US" altLang="en-US" sz="1100" smtClean="0"/>
              <a:t>12/9/2024</a:t>
            </a:fld>
            <a:endParaRPr lang="zh-CN" altLang="en-US"/>
          </a:p>
        </p:txBody>
      </p:sp>
      <p:sp>
        <p:nvSpPr>
          <p:cNvPr id="5" name="页脚占位符 4">
            <a:extLst>
              <a:ext uri="{FF2B5EF4-FFF2-40B4-BE49-F238E27FC236}">
                <a16:creationId xmlns:a16="http://schemas.microsoft.com/office/drawing/2014/main" xmlns="" id="{3CD5C830-8505-4458-8A65-8D8B1F63260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D780F0A-9D4B-4D4F-8768-AC9CF5D874B7}"/>
              </a:ext>
            </a:extLst>
          </p:cNvPr>
          <p:cNvSpPr>
            <a:spLocks noGrp="1"/>
          </p:cNvSpPr>
          <p:nvPr>
            <p:ph type="sldNum" sz="quarter" idx="12"/>
          </p:nvPr>
        </p:nvSpPr>
        <p:spPr/>
        <p:txBody>
          <a:bodyPr>
            <a:normAutofit/>
          </a:bodyPr>
          <a:lstStyle/>
          <a:p>
            <a:fld id="{568C5165-4CC9-4A23-878F-BD621A4B51E8}" type="slidenum">
              <a:rPr lang="en-US" altLang="en-US" smtClean="0"/>
              <a:t>‹#›</a:t>
            </a:fld>
            <a:endParaRPr lang="zh-CN" altLang="en-US"/>
          </a:p>
        </p:txBody>
      </p:sp>
    </p:spTree>
    <p:extLst>
      <p:ext uri="{BB962C8B-B14F-4D97-AF65-F5344CB8AC3E}">
        <p14:creationId xmlns:p14="http://schemas.microsoft.com/office/powerpoint/2010/main" val="304878801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2024/12/9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15345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单击此处编辑标题</a:t>
            </a:r>
          </a:p>
        </p:txBody>
      </p:sp>
      <p:sp>
        <p:nvSpPr>
          <p:cNvPr id="3" name="图片占位符 2"/>
          <p:cNvSpPr>
            <a:spLocks noGrp="1" noChangeAspect="1"/>
          </p:cNvSpPr>
          <p:nvPr>
            <p:ph type="pic" idx="1"/>
          </p:nvPr>
        </p:nvSpPr>
        <p:spPr>
          <a:xfrm>
            <a:off x="5184002" y="766354"/>
            <a:ext cx="5817375" cy="5094447"/>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dirty="0"/>
          </a:p>
        </p:txBody>
      </p:sp>
      <p:sp>
        <p:nvSpPr>
          <p:cNvPr id="4" name="文本占位符 3"/>
          <p:cNvSpPr>
            <a:spLocks noGrp="1"/>
          </p:cNvSpPr>
          <p:nvPr>
            <p:ph type="body" sz="half" idx="2"/>
          </p:nvPr>
        </p:nvSpPr>
        <p:spPr>
          <a:xfrm>
            <a:off x="651827" y="2057401"/>
            <a:ext cx="4165200" cy="3811588"/>
          </a:xfrm>
        </p:spPr>
        <p:txBody>
          <a:bodyPr>
            <a:normAutofit/>
          </a:bodyPr>
          <a:lstStyle>
            <a:lvl1pPr marL="0" indent="0">
              <a:lnSpc>
                <a:spcPct val="150000"/>
              </a:lnSpc>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2024/12/9</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788392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5" y="365126"/>
            <a:ext cx="1529316" cy="5811839"/>
          </a:xfrm>
        </p:spPr>
        <p:txBody>
          <a:bodyPr vert="eaVert">
            <a:normAutofit/>
          </a:bodyPr>
          <a:lstStyle>
            <a:lvl1pPr>
              <a:defRPr sz="3600"/>
            </a:lvl1pPr>
          </a:lstStyle>
          <a:p>
            <a:r>
              <a:rPr lang="zh-CN" altLang="en-US"/>
              <a:t>单击此处编辑母版标题样式</a:t>
            </a:r>
          </a:p>
        </p:txBody>
      </p:sp>
      <p:sp>
        <p:nvSpPr>
          <p:cNvPr id="3" name="竖排文字占位符 2"/>
          <p:cNvSpPr>
            <a:spLocks noGrp="1"/>
          </p:cNvSpPr>
          <p:nvPr>
            <p:ph type="body" orient="vert" idx="1"/>
          </p:nvPr>
        </p:nvSpPr>
        <p:spPr>
          <a:xfrm>
            <a:off x="838201" y="365126"/>
            <a:ext cx="8879959" cy="5811839"/>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16494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2024/12/9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4"/>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09510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2F8764-41E1-4F9B-B41D-4DC66420159D}"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2712767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3501832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2F8764-41E1-4F9B-B41D-4DC66420159D}"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8348975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2F8764-41E1-4F9B-B41D-4DC66420159D}"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9288187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2F8764-41E1-4F9B-B41D-4DC66420159D}" type="datetimeFigureOut">
              <a:rPr lang="en-US" smtClean="0"/>
              <a:t>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4044805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2F8764-41E1-4F9B-B41D-4DC66420159D}" type="datetimeFigureOut">
              <a:rPr lang="en-US" smtClean="0"/>
              <a:t>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345411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8ADBF38-9F43-49E7-AB7F-3CA28AF22B08}"/>
              </a:ext>
            </a:extLst>
          </p:cNvPr>
          <p:cNvSpPr>
            <a:spLocks noGrp="1"/>
          </p:cNvSpPr>
          <p:nvPr>
            <p:ph type="title"/>
          </p:nvPr>
        </p:nvSpPr>
        <p:spPr>
          <a:xfrm>
            <a:off x="831850" y="1709738"/>
            <a:ext cx="10515600" cy="2852737"/>
          </a:xfrm>
        </p:spPr>
        <p:txBody>
          <a:bodyPr anchor="t">
            <a:normAutofit/>
          </a:bodyPr>
          <a:lstStyle>
            <a:lvl1pPr>
              <a:defRPr sz="6000"/>
            </a:lvl1pPr>
          </a:lstStyle>
          <a:p>
            <a:r>
              <a:rPr lang="en-US" altLang="en-US"/>
              <a:t>Click here to edit master</a:t>
            </a:r>
          </a:p>
        </p:txBody>
      </p:sp>
      <p:sp>
        <p:nvSpPr>
          <p:cNvPr id="3" name="文本占位符 2">
            <a:extLst>
              <a:ext uri="{FF2B5EF4-FFF2-40B4-BE49-F238E27FC236}">
                <a16:creationId xmlns:a16="http://schemas.microsoft.com/office/drawing/2014/main" xmlns="" id="{98B9BDF1-1988-40D6-95B7-0C0DA738EB1A}"/>
              </a:ext>
            </a:extLst>
          </p:cNvPr>
          <p:cNvSpPr>
            <a:spLocks noGrp="1"/>
          </p:cNvSpPr>
          <p:nvPr>
            <p:ph type="body" idx="1"/>
          </p:nvPr>
        </p:nvSpPr>
        <p:spPr>
          <a:xfrm>
            <a:off x="831850" y="4589463"/>
            <a:ext cx="10515600"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en-US"/>
              <a:t>Click here to edit master text styles</a:t>
            </a:r>
          </a:p>
        </p:txBody>
      </p:sp>
      <p:sp>
        <p:nvSpPr>
          <p:cNvPr id="4" name="日期占位符 3">
            <a:extLst>
              <a:ext uri="{FF2B5EF4-FFF2-40B4-BE49-F238E27FC236}">
                <a16:creationId xmlns:a16="http://schemas.microsoft.com/office/drawing/2014/main" xmlns="" id="{4F454D88-082F-4E8B-911B-0313C113501F}"/>
              </a:ext>
            </a:extLst>
          </p:cNvPr>
          <p:cNvSpPr>
            <a:spLocks noGrp="1"/>
          </p:cNvSpPr>
          <p:nvPr>
            <p:ph type="dt" sz="half" idx="10"/>
          </p:nvPr>
        </p:nvSpPr>
        <p:spPr/>
        <p:txBody>
          <a:bodyPr>
            <a:normAutofit/>
          </a:bodyPr>
          <a:lstStyle/>
          <a:p>
            <a:fld id="{0E481A98-5FB9-4498-B513-25AEBDF8E59E}" type="datetimeFigureOut">
              <a:rPr lang="en-US" altLang="en-US" sz="1100" smtClean="0"/>
              <a:t>12/9/2024</a:t>
            </a:fld>
            <a:endParaRPr lang="zh-CN" altLang="en-US"/>
          </a:p>
        </p:txBody>
      </p:sp>
      <p:sp>
        <p:nvSpPr>
          <p:cNvPr id="5" name="页脚占位符 4">
            <a:extLst>
              <a:ext uri="{FF2B5EF4-FFF2-40B4-BE49-F238E27FC236}">
                <a16:creationId xmlns:a16="http://schemas.microsoft.com/office/drawing/2014/main" xmlns="" id="{5CD829E2-ADE9-4D30-800E-DBBEA3DF5F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081BF47-350D-4BA6-BAA0-4F33B121EE00}"/>
              </a:ext>
            </a:extLst>
          </p:cNvPr>
          <p:cNvSpPr>
            <a:spLocks noGrp="1"/>
          </p:cNvSpPr>
          <p:nvPr>
            <p:ph type="sldNum" sz="quarter" idx="12"/>
          </p:nvPr>
        </p:nvSpPr>
        <p:spPr/>
        <p:txBody>
          <a:bodyPr>
            <a:normAutofit/>
          </a:bodyPr>
          <a:lstStyle/>
          <a:p>
            <a:fld id="{568C5165-4CC9-4A23-878F-BD621A4B51E8}" type="slidenum">
              <a:rPr lang="en-US" altLang="en-US" smtClean="0"/>
              <a:t>‹#›</a:t>
            </a:fld>
            <a:endParaRPr lang="zh-CN" altLang="en-US"/>
          </a:p>
        </p:txBody>
      </p:sp>
    </p:spTree>
    <p:extLst>
      <p:ext uri="{BB962C8B-B14F-4D97-AF65-F5344CB8AC3E}">
        <p14:creationId xmlns:p14="http://schemas.microsoft.com/office/powerpoint/2010/main" val="10602007"/>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F8764-41E1-4F9B-B41D-4DC66420159D}" type="datetimeFigureOut">
              <a:rPr lang="en-US" smtClean="0"/>
              <a:t>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711644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0785264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5179046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40084398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5026090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E36741-3043-49EA-5217-CE24AE4EC7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0357614-7CDD-261A-B943-62596CEAF4E5}"/>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48A7A55-B3DC-740D-1C3B-19CF4E953429}"/>
              </a:ext>
            </a:extLst>
          </p:cNvPr>
          <p:cNvSpPr>
            <a:spLocks noGrp="1"/>
          </p:cNvSpPr>
          <p:nvPr>
            <p:ph type="dt" sz="half" idx="10"/>
          </p:nvPr>
        </p:nvSpPr>
        <p:spPr/>
        <p:txBody>
          <a:bodyPr/>
          <a:lstStyle/>
          <a:p>
            <a:fld id="{6D74CF0F-544C-413E-8B15-72B5E8A6EBCB}" type="datetimeFigureOut">
              <a:rPr lang="en-US" smtClean="0"/>
              <a:t>12/9/2024</a:t>
            </a:fld>
            <a:endParaRPr lang="en-US"/>
          </a:p>
        </p:txBody>
      </p:sp>
      <p:sp>
        <p:nvSpPr>
          <p:cNvPr id="5" name="Footer Placeholder 4">
            <a:extLst>
              <a:ext uri="{FF2B5EF4-FFF2-40B4-BE49-F238E27FC236}">
                <a16:creationId xmlns:a16="http://schemas.microsoft.com/office/drawing/2014/main" xmlns="" id="{E7F2D8D0-6A66-ACAA-B595-1BBEA11AC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99A181E-D6B3-B288-75DD-D42A36D9322C}"/>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22753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04478D-E80B-B555-A108-2DBC7E5F84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2AA7556-76B4-8DB8-E14C-24013BE2D9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CAF3CD7-D716-5AED-EA77-AA27E867E732}"/>
              </a:ext>
            </a:extLst>
          </p:cNvPr>
          <p:cNvSpPr>
            <a:spLocks noGrp="1"/>
          </p:cNvSpPr>
          <p:nvPr>
            <p:ph type="dt" sz="half" idx="10"/>
          </p:nvPr>
        </p:nvSpPr>
        <p:spPr/>
        <p:txBody>
          <a:bodyPr/>
          <a:lstStyle/>
          <a:p>
            <a:fld id="{6D74CF0F-544C-413E-8B15-72B5E8A6EBCB}" type="datetimeFigureOut">
              <a:rPr lang="en-US" smtClean="0"/>
              <a:t>12/9/2024</a:t>
            </a:fld>
            <a:endParaRPr lang="en-US"/>
          </a:p>
        </p:txBody>
      </p:sp>
      <p:sp>
        <p:nvSpPr>
          <p:cNvPr id="5" name="Footer Placeholder 4">
            <a:extLst>
              <a:ext uri="{FF2B5EF4-FFF2-40B4-BE49-F238E27FC236}">
                <a16:creationId xmlns:a16="http://schemas.microsoft.com/office/drawing/2014/main" xmlns="" id="{E4E41901-20CD-13C6-8653-84A193B1E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03EC812-F51F-6028-0DB2-98C62995C5A8}"/>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42356873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B6F6DE-21DF-663B-C4B9-ED90E595289A}"/>
              </a:ext>
            </a:extLst>
          </p:cNvPr>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595CC99-C302-B08D-B07A-7E213EEEB624}"/>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52ED7B4-9826-C325-DE9F-38FA6E4F79FB}"/>
              </a:ext>
            </a:extLst>
          </p:cNvPr>
          <p:cNvSpPr>
            <a:spLocks noGrp="1"/>
          </p:cNvSpPr>
          <p:nvPr>
            <p:ph type="dt" sz="half" idx="10"/>
          </p:nvPr>
        </p:nvSpPr>
        <p:spPr/>
        <p:txBody>
          <a:bodyPr/>
          <a:lstStyle/>
          <a:p>
            <a:fld id="{6D74CF0F-544C-413E-8B15-72B5E8A6EBCB}" type="datetimeFigureOut">
              <a:rPr lang="en-US" smtClean="0"/>
              <a:t>12/9/2024</a:t>
            </a:fld>
            <a:endParaRPr lang="en-US"/>
          </a:p>
        </p:txBody>
      </p:sp>
      <p:sp>
        <p:nvSpPr>
          <p:cNvPr id="5" name="Footer Placeholder 4">
            <a:extLst>
              <a:ext uri="{FF2B5EF4-FFF2-40B4-BE49-F238E27FC236}">
                <a16:creationId xmlns:a16="http://schemas.microsoft.com/office/drawing/2014/main" xmlns="" id="{ACE78708-C949-25A4-CE81-6FCF9B5A6B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D579B4A-B6A4-93DA-AF38-679D08E5E25C}"/>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37444453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43600F-E2B1-DF5D-C217-C532521B0C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4110DF6-0C81-8487-06A8-02BFA7DE304D}"/>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DDC1347-12E2-0FEF-B7DA-46429FCE5A53}"/>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B1264C6-F6C0-1DDA-38DB-AACC19AFE3FD}"/>
              </a:ext>
            </a:extLst>
          </p:cNvPr>
          <p:cNvSpPr>
            <a:spLocks noGrp="1"/>
          </p:cNvSpPr>
          <p:nvPr>
            <p:ph type="dt" sz="half" idx="10"/>
          </p:nvPr>
        </p:nvSpPr>
        <p:spPr/>
        <p:txBody>
          <a:bodyPr/>
          <a:lstStyle/>
          <a:p>
            <a:fld id="{6D74CF0F-544C-413E-8B15-72B5E8A6EBCB}" type="datetimeFigureOut">
              <a:rPr lang="en-US" smtClean="0"/>
              <a:t>12/9/2024</a:t>
            </a:fld>
            <a:endParaRPr lang="en-US"/>
          </a:p>
        </p:txBody>
      </p:sp>
      <p:sp>
        <p:nvSpPr>
          <p:cNvPr id="6" name="Footer Placeholder 5">
            <a:extLst>
              <a:ext uri="{FF2B5EF4-FFF2-40B4-BE49-F238E27FC236}">
                <a16:creationId xmlns:a16="http://schemas.microsoft.com/office/drawing/2014/main" xmlns="" id="{454EEDC6-4E01-66F4-00D5-B3C5B7B4CE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B6D0D2B-A8EF-3DDA-DC72-78FF1B10A1DD}"/>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40083049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52C615-A6FE-E795-3071-FCD263A19B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448A358-57CF-CF3C-C2F9-E7AAB3282E4C}"/>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2BDD2DE-58EB-2FEC-CAA2-BA8E86C34FBD}"/>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F1BBD9D-0E18-C299-04A3-4B75DB11A0FF}"/>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E78F391-2B9C-50A3-D39C-0D3E6B490FAE}"/>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85C88A7-1BA3-CA95-2B76-83138C9EEFE0}"/>
              </a:ext>
            </a:extLst>
          </p:cNvPr>
          <p:cNvSpPr>
            <a:spLocks noGrp="1"/>
          </p:cNvSpPr>
          <p:nvPr>
            <p:ph type="dt" sz="half" idx="10"/>
          </p:nvPr>
        </p:nvSpPr>
        <p:spPr/>
        <p:txBody>
          <a:bodyPr/>
          <a:lstStyle/>
          <a:p>
            <a:fld id="{6D74CF0F-544C-413E-8B15-72B5E8A6EBCB}" type="datetimeFigureOut">
              <a:rPr lang="en-US" smtClean="0"/>
              <a:t>12/9/2024</a:t>
            </a:fld>
            <a:endParaRPr lang="en-US"/>
          </a:p>
        </p:txBody>
      </p:sp>
      <p:sp>
        <p:nvSpPr>
          <p:cNvPr id="8" name="Footer Placeholder 7">
            <a:extLst>
              <a:ext uri="{FF2B5EF4-FFF2-40B4-BE49-F238E27FC236}">
                <a16:creationId xmlns:a16="http://schemas.microsoft.com/office/drawing/2014/main" xmlns="" id="{F02E44E5-BBF5-CCC4-FDCF-A1F90657C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441969C-9D2E-62F3-1013-45036F3D0878}"/>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3788730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1EFB682-826F-417E-B0EB-FA5F82038B96}"/>
              </a:ext>
            </a:extLst>
          </p:cNvPr>
          <p:cNvSpPr>
            <a:spLocks noGrp="1"/>
          </p:cNvSpPr>
          <p:nvPr>
            <p:ph type="title"/>
          </p:nvPr>
        </p:nvSpPr>
        <p:spPr/>
        <p:txBody>
          <a:bodyPr>
            <a:normAutofit/>
          </a:bodyPr>
          <a:lstStyle/>
          <a:p>
            <a:r>
              <a:rPr lang="en-US" altLang="en-US"/>
              <a:t>Click here to edit master header styles</a:t>
            </a:r>
          </a:p>
        </p:txBody>
      </p:sp>
      <p:sp>
        <p:nvSpPr>
          <p:cNvPr id="3" name="内容占位符 2">
            <a:extLst>
              <a:ext uri="{FF2B5EF4-FFF2-40B4-BE49-F238E27FC236}">
                <a16:creationId xmlns:a16="http://schemas.microsoft.com/office/drawing/2014/main" xmlns="" id="{2809ADC1-5124-4F09-9A44-4363C49CDDB1}"/>
              </a:ext>
            </a:extLst>
          </p:cNvPr>
          <p:cNvSpPr>
            <a:spLocks noGrp="1"/>
          </p:cNvSpPr>
          <p:nvPr>
            <p:ph sz="half" idx="1"/>
          </p:nvPr>
        </p:nvSpPr>
        <p:spPr>
          <a:xfrm>
            <a:off x="838200" y="1825625"/>
            <a:ext cx="5181600" cy="435133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内容占位符 3">
            <a:extLst>
              <a:ext uri="{FF2B5EF4-FFF2-40B4-BE49-F238E27FC236}">
                <a16:creationId xmlns:a16="http://schemas.microsoft.com/office/drawing/2014/main" xmlns="" id="{CC295ECB-7D14-4A49-BFDF-6748477BE091}"/>
              </a:ext>
            </a:extLst>
          </p:cNvPr>
          <p:cNvSpPr>
            <a:spLocks noGrp="1"/>
          </p:cNvSpPr>
          <p:nvPr>
            <p:ph sz="half" idx="2"/>
          </p:nvPr>
        </p:nvSpPr>
        <p:spPr>
          <a:xfrm>
            <a:off x="6172200" y="1825625"/>
            <a:ext cx="5181600" cy="435133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5" name="日期占位符 4">
            <a:extLst>
              <a:ext uri="{FF2B5EF4-FFF2-40B4-BE49-F238E27FC236}">
                <a16:creationId xmlns:a16="http://schemas.microsoft.com/office/drawing/2014/main" xmlns="" id="{A441B0A8-3C63-4D1E-AB3C-C9DB1C62381C}"/>
              </a:ext>
            </a:extLst>
          </p:cNvPr>
          <p:cNvSpPr>
            <a:spLocks noGrp="1"/>
          </p:cNvSpPr>
          <p:nvPr>
            <p:ph type="dt" sz="half" idx="10"/>
          </p:nvPr>
        </p:nvSpPr>
        <p:spPr/>
        <p:txBody>
          <a:bodyPr>
            <a:normAutofit/>
          </a:bodyPr>
          <a:lstStyle/>
          <a:p>
            <a:fld id="{0E481A98-5FB9-4498-B513-25AEBDF8E59E}" type="datetimeFigureOut">
              <a:rPr lang="en-US" altLang="en-US" sz="1100" smtClean="0"/>
              <a:t>12/9/2024</a:t>
            </a:fld>
            <a:endParaRPr lang="zh-CN" altLang="en-US"/>
          </a:p>
        </p:txBody>
      </p:sp>
      <p:sp>
        <p:nvSpPr>
          <p:cNvPr id="6" name="页脚占位符 5">
            <a:extLst>
              <a:ext uri="{FF2B5EF4-FFF2-40B4-BE49-F238E27FC236}">
                <a16:creationId xmlns:a16="http://schemas.microsoft.com/office/drawing/2014/main" xmlns="" id="{93107AF9-9292-4E34-85E3-395EDF8E25C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51ECBB2-78C1-4DC7-AC6F-AD68352D3ED2}"/>
              </a:ext>
            </a:extLst>
          </p:cNvPr>
          <p:cNvSpPr>
            <a:spLocks noGrp="1"/>
          </p:cNvSpPr>
          <p:nvPr>
            <p:ph type="sldNum" sz="quarter" idx="12"/>
          </p:nvPr>
        </p:nvSpPr>
        <p:spPr/>
        <p:txBody>
          <a:bodyPr>
            <a:normAutofit/>
          </a:bodyPr>
          <a:lstStyle/>
          <a:p>
            <a:fld id="{568C5165-4CC9-4A23-878F-BD621A4B51E8}" type="slidenum">
              <a:rPr lang="en-US" altLang="en-US" smtClean="0"/>
              <a:t>‹#›</a:t>
            </a:fld>
            <a:endParaRPr lang="zh-CN" altLang="en-US"/>
          </a:p>
        </p:txBody>
      </p:sp>
    </p:spTree>
    <p:extLst>
      <p:ext uri="{BB962C8B-B14F-4D97-AF65-F5344CB8AC3E}">
        <p14:creationId xmlns:p14="http://schemas.microsoft.com/office/powerpoint/2010/main" val="252218663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39374D-A4D9-EEAC-8668-89B7406AED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7218C45-697F-832D-2E37-880A1E267191}"/>
              </a:ext>
            </a:extLst>
          </p:cNvPr>
          <p:cNvSpPr>
            <a:spLocks noGrp="1"/>
          </p:cNvSpPr>
          <p:nvPr>
            <p:ph type="dt" sz="half" idx="10"/>
          </p:nvPr>
        </p:nvSpPr>
        <p:spPr/>
        <p:txBody>
          <a:bodyPr/>
          <a:lstStyle/>
          <a:p>
            <a:fld id="{6D74CF0F-544C-413E-8B15-72B5E8A6EBCB}" type="datetimeFigureOut">
              <a:rPr lang="en-US" smtClean="0"/>
              <a:t>12/9/2024</a:t>
            </a:fld>
            <a:endParaRPr lang="en-US"/>
          </a:p>
        </p:txBody>
      </p:sp>
      <p:sp>
        <p:nvSpPr>
          <p:cNvPr id="4" name="Footer Placeholder 3">
            <a:extLst>
              <a:ext uri="{FF2B5EF4-FFF2-40B4-BE49-F238E27FC236}">
                <a16:creationId xmlns:a16="http://schemas.microsoft.com/office/drawing/2014/main" xmlns="" id="{448618AC-84F3-8612-7C5C-719526EA06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CBD83C8-CB5B-3280-624A-A104C1CC276B}"/>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27019045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27A3122-86A8-E10A-2AFA-82A6055E42D0}"/>
              </a:ext>
            </a:extLst>
          </p:cNvPr>
          <p:cNvSpPr>
            <a:spLocks noGrp="1"/>
          </p:cNvSpPr>
          <p:nvPr>
            <p:ph type="dt" sz="half" idx="10"/>
          </p:nvPr>
        </p:nvSpPr>
        <p:spPr/>
        <p:txBody>
          <a:bodyPr/>
          <a:lstStyle/>
          <a:p>
            <a:fld id="{6D74CF0F-544C-413E-8B15-72B5E8A6EBCB}" type="datetimeFigureOut">
              <a:rPr lang="en-US" smtClean="0"/>
              <a:t>12/9/2024</a:t>
            </a:fld>
            <a:endParaRPr lang="en-US"/>
          </a:p>
        </p:txBody>
      </p:sp>
      <p:sp>
        <p:nvSpPr>
          <p:cNvPr id="3" name="Footer Placeholder 2">
            <a:extLst>
              <a:ext uri="{FF2B5EF4-FFF2-40B4-BE49-F238E27FC236}">
                <a16:creationId xmlns:a16="http://schemas.microsoft.com/office/drawing/2014/main" xmlns="" id="{D81963F2-1B52-793B-3EE4-449F946BCF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CAB66583-FBF5-D642-17C3-F5E88DCAC6E9}"/>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661311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300CD0-5AB3-3CA6-0E9D-24CF20EBC5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43C31FD-88C7-76DF-F685-8808A48FAB69}"/>
              </a:ext>
            </a:extLst>
          </p:cNvPr>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EB8C406-FDDD-D94D-FA77-1D64989F4D1D}"/>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94C8507-103A-95CA-F173-8B3198E2C2C1}"/>
              </a:ext>
            </a:extLst>
          </p:cNvPr>
          <p:cNvSpPr>
            <a:spLocks noGrp="1"/>
          </p:cNvSpPr>
          <p:nvPr>
            <p:ph type="dt" sz="half" idx="10"/>
          </p:nvPr>
        </p:nvSpPr>
        <p:spPr/>
        <p:txBody>
          <a:bodyPr/>
          <a:lstStyle/>
          <a:p>
            <a:fld id="{6D74CF0F-544C-413E-8B15-72B5E8A6EBCB}" type="datetimeFigureOut">
              <a:rPr lang="en-US" smtClean="0"/>
              <a:t>12/9/2024</a:t>
            </a:fld>
            <a:endParaRPr lang="en-US"/>
          </a:p>
        </p:txBody>
      </p:sp>
      <p:sp>
        <p:nvSpPr>
          <p:cNvPr id="6" name="Footer Placeholder 5">
            <a:extLst>
              <a:ext uri="{FF2B5EF4-FFF2-40B4-BE49-F238E27FC236}">
                <a16:creationId xmlns:a16="http://schemas.microsoft.com/office/drawing/2014/main" xmlns="" id="{941D199E-ABF9-52D0-AAAC-5CE8E2BDAB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4703FD4-5189-28E9-1E1E-E73D0174AEE4}"/>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13201313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9173F4-0D4F-444A-987F-55F6F029B7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CCFD815-0FC2-19DD-B98B-4C0008C791F1}"/>
              </a:ext>
            </a:extLst>
          </p:cNvPr>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xmlns="" id="{BB8A9679-CD7F-53E2-9B90-6526BF62996F}"/>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95D1ADE-8A11-C923-2C12-3DB1A0E7CD5F}"/>
              </a:ext>
            </a:extLst>
          </p:cNvPr>
          <p:cNvSpPr>
            <a:spLocks noGrp="1"/>
          </p:cNvSpPr>
          <p:nvPr>
            <p:ph type="dt" sz="half" idx="10"/>
          </p:nvPr>
        </p:nvSpPr>
        <p:spPr/>
        <p:txBody>
          <a:bodyPr/>
          <a:lstStyle/>
          <a:p>
            <a:fld id="{6D74CF0F-544C-413E-8B15-72B5E8A6EBCB}" type="datetimeFigureOut">
              <a:rPr lang="en-US" smtClean="0"/>
              <a:t>12/9/2024</a:t>
            </a:fld>
            <a:endParaRPr lang="en-US"/>
          </a:p>
        </p:txBody>
      </p:sp>
      <p:sp>
        <p:nvSpPr>
          <p:cNvPr id="6" name="Footer Placeholder 5">
            <a:extLst>
              <a:ext uri="{FF2B5EF4-FFF2-40B4-BE49-F238E27FC236}">
                <a16:creationId xmlns:a16="http://schemas.microsoft.com/office/drawing/2014/main" xmlns="" id="{0AF475E5-B86E-9425-FB93-E385D667F5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D84E1B6-215A-7219-9174-E8280EAC152D}"/>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40296572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CBB006-F376-5365-4F25-18CDACC713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DD5655D-9C35-BF3C-D516-940FD9E212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932C296-6E2B-1F33-E655-D56A6D4A0FFB}"/>
              </a:ext>
            </a:extLst>
          </p:cNvPr>
          <p:cNvSpPr>
            <a:spLocks noGrp="1"/>
          </p:cNvSpPr>
          <p:nvPr>
            <p:ph type="dt" sz="half" idx="10"/>
          </p:nvPr>
        </p:nvSpPr>
        <p:spPr/>
        <p:txBody>
          <a:bodyPr/>
          <a:lstStyle/>
          <a:p>
            <a:fld id="{6D74CF0F-544C-413E-8B15-72B5E8A6EBCB}" type="datetimeFigureOut">
              <a:rPr lang="en-US" smtClean="0"/>
              <a:t>12/9/2024</a:t>
            </a:fld>
            <a:endParaRPr lang="en-US"/>
          </a:p>
        </p:txBody>
      </p:sp>
      <p:sp>
        <p:nvSpPr>
          <p:cNvPr id="5" name="Footer Placeholder 4">
            <a:extLst>
              <a:ext uri="{FF2B5EF4-FFF2-40B4-BE49-F238E27FC236}">
                <a16:creationId xmlns:a16="http://schemas.microsoft.com/office/drawing/2014/main" xmlns="" id="{DBE1D268-0A97-21A3-37F7-5696E3010C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C68E2F6-C443-E5EE-4A4B-4150F8A47081}"/>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25457553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11BF4BB-70AA-3D76-07DD-41F61A40840A}"/>
              </a:ext>
            </a:extLst>
          </p:cNvPr>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99AD2BC-E74F-A5F5-38F8-3A926244C27C}"/>
              </a:ext>
            </a:extLst>
          </p:cNvPr>
          <p:cNvSpPr>
            <a:spLocks noGrp="1"/>
          </p:cNvSpPr>
          <p:nvPr>
            <p:ph type="body" orient="vert" idx="1"/>
          </p:nvPr>
        </p:nvSpPr>
        <p:spPr>
          <a:xfrm>
            <a:off x="838202" y="36512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23CD123-BC9A-A884-F79E-C7350F218AE8}"/>
              </a:ext>
            </a:extLst>
          </p:cNvPr>
          <p:cNvSpPr>
            <a:spLocks noGrp="1"/>
          </p:cNvSpPr>
          <p:nvPr>
            <p:ph type="dt" sz="half" idx="10"/>
          </p:nvPr>
        </p:nvSpPr>
        <p:spPr/>
        <p:txBody>
          <a:bodyPr/>
          <a:lstStyle/>
          <a:p>
            <a:fld id="{6D74CF0F-544C-413E-8B15-72B5E8A6EBCB}" type="datetimeFigureOut">
              <a:rPr lang="en-US" smtClean="0"/>
              <a:t>12/9/2024</a:t>
            </a:fld>
            <a:endParaRPr lang="en-US"/>
          </a:p>
        </p:txBody>
      </p:sp>
      <p:sp>
        <p:nvSpPr>
          <p:cNvPr id="5" name="Footer Placeholder 4">
            <a:extLst>
              <a:ext uri="{FF2B5EF4-FFF2-40B4-BE49-F238E27FC236}">
                <a16:creationId xmlns:a16="http://schemas.microsoft.com/office/drawing/2014/main" xmlns="" id="{17DF01A0-FE4A-3B3B-3E4F-F64B2BF934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F9B3B84-8CC5-6113-07CE-83BE38166936}"/>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19942387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t" anchorCtr="0">
            <a:normAutofit/>
          </a:bodyPr>
          <a:lstStyle>
            <a:lvl1pPr algn="ctr">
              <a:defRPr sz="6000"/>
            </a:lvl1pPr>
          </a:lstStyle>
          <a:p>
            <a:r>
              <a:rPr lang="en-US" altLang="en-US"/>
              <a:t>Click here to edit title</a:t>
            </a:r>
            <a:endParaRPr lang="zh-CN" altLang="en-US"/>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ltLang="en-US"/>
              <a:t>Click here to edit subtitle</a:t>
            </a:r>
            <a:endParaRPr lang="zh-CN" altLang="en-US"/>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2024/12/9</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4269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2024/12/9</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46180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t" anchorCtr="0">
            <a:normAutofit/>
          </a:bodyPr>
          <a:lstStyle>
            <a:lvl1pPr>
              <a:defRPr sz="4400"/>
            </a:lvl1pPr>
          </a:lstStyle>
          <a:p>
            <a:r>
              <a:rPr lang="en-US" altLang="en-US"/>
              <a:t>Click here to edit title</a:t>
            </a:r>
            <a:endParaRPr lang="zh-CN" altLang="en-US"/>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189" indent="0">
              <a:buNone/>
              <a:defRPr sz="1600">
                <a:solidFill>
                  <a:schemeClr val="tx1">
                    <a:tint val="75000"/>
                  </a:schemeClr>
                </a:solidFill>
              </a:defRPr>
            </a:lvl2pPr>
            <a:lvl3pPr marL="914377" indent="0">
              <a:buNone/>
              <a:defRPr sz="16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ltLang="en-US"/>
              <a:t>Click here to edit text</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2024/12/9</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47731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2024/12/9</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02648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0481F38-C9EC-4114-B9E4-4BA908704191}"/>
              </a:ext>
            </a:extLst>
          </p:cNvPr>
          <p:cNvSpPr>
            <a:spLocks noGrp="1"/>
          </p:cNvSpPr>
          <p:nvPr>
            <p:ph type="title"/>
          </p:nvPr>
        </p:nvSpPr>
        <p:spPr>
          <a:xfrm>
            <a:off x="839788" y="365125"/>
            <a:ext cx="10515600" cy="1325563"/>
          </a:xfrm>
        </p:spPr>
        <p:txBody>
          <a:bodyPr>
            <a:normAutofit/>
          </a:bodyPr>
          <a:lstStyle/>
          <a:p>
            <a:r>
              <a:rPr lang="en-US" altLang="en-US"/>
              <a:t>Click here to edit master header styles</a:t>
            </a:r>
          </a:p>
        </p:txBody>
      </p:sp>
      <p:sp>
        <p:nvSpPr>
          <p:cNvPr id="3" name="文本占位符 2">
            <a:extLst>
              <a:ext uri="{FF2B5EF4-FFF2-40B4-BE49-F238E27FC236}">
                <a16:creationId xmlns:a16="http://schemas.microsoft.com/office/drawing/2014/main" xmlns="" id="{624A6420-9905-4A75-A26C-05CFBDD53C1B}"/>
              </a:ext>
            </a:extLst>
          </p:cNvPr>
          <p:cNvSpPr>
            <a:spLocks noGrp="1"/>
          </p:cNvSpPr>
          <p:nvPr>
            <p:ph type="body" idx="1"/>
          </p:nvPr>
        </p:nvSpPr>
        <p:spPr>
          <a:xfrm>
            <a:off x="839788" y="1681163"/>
            <a:ext cx="5157787" cy="823912"/>
          </a:xfr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master</a:t>
            </a:r>
          </a:p>
        </p:txBody>
      </p:sp>
      <p:sp>
        <p:nvSpPr>
          <p:cNvPr id="4" name="内容占位符 3">
            <a:extLst>
              <a:ext uri="{FF2B5EF4-FFF2-40B4-BE49-F238E27FC236}">
                <a16:creationId xmlns:a16="http://schemas.microsoft.com/office/drawing/2014/main" xmlns="" id="{9D4BDA12-97D4-4DC1-9C72-E2CBCE5600EB}"/>
              </a:ext>
            </a:extLst>
          </p:cNvPr>
          <p:cNvSpPr>
            <a:spLocks noGrp="1"/>
          </p:cNvSpPr>
          <p:nvPr>
            <p:ph sz="half" idx="2"/>
          </p:nvPr>
        </p:nvSpPr>
        <p:spPr>
          <a:xfrm>
            <a:off x="839788" y="2505075"/>
            <a:ext cx="5157787" cy="368458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5" name="文本占位符 4">
            <a:extLst>
              <a:ext uri="{FF2B5EF4-FFF2-40B4-BE49-F238E27FC236}">
                <a16:creationId xmlns:a16="http://schemas.microsoft.com/office/drawing/2014/main" xmlns="" id="{D3812321-C318-492B-899D-45AF5F334B3B}"/>
              </a:ext>
            </a:extLst>
          </p:cNvPr>
          <p:cNvSpPr>
            <a:spLocks noGrp="1"/>
          </p:cNvSpPr>
          <p:nvPr>
            <p:ph type="body" sz="quarter" idx="3"/>
          </p:nvPr>
        </p:nvSpPr>
        <p:spPr>
          <a:xfrm>
            <a:off x="6172200" y="1681163"/>
            <a:ext cx="5183188" cy="823912"/>
          </a:xfr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master</a:t>
            </a:r>
          </a:p>
        </p:txBody>
      </p:sp>
      <p:sp>
        <p:nvSpPr>
          <p:cNvPr id="6" name="内容占位符 5">
            <a:extLst>
              <a:ext uri="{FF2B5EF4-FFF2-40B4-BE49-F238E27FC236}">
                <a16:creationId xmlns:a16="http://schemas.microsoft.com/office/drawing/2014/main" xmlns="" id="{7CE0D0ED-E085-4B95-9149-B6FB1C3D089F}"/>
              </a:ext>
            </a:extLst>
          </p:cNvPr>
          <p:cNvSpPr>
            <a:spLocks noGrp="1"/>
          </p:cNvSpPr>
          <p:nvPr>
            <p:ph sz="quarter" idx="4"/>
          </p:nvPr>
        </p:nvSpPr>
        <p:spPr>
          <a:xfrm>
            <a:off x="6172200" y="2505075"/>
            <a:ext cx="5183188" cy="368458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7" name="日期占位符 6">
            <a:extLst>
              <a:ext uri="{FF2B5EF4-FFF2-40B4-BE49-F238E27FC236}">
                <a16:creationId xmlns:a16="http://schemas.microsoft.com/office/drawing/2014/main" xmlns="" id="{964F6AB0-44C8-4570-A3DD-969468057E37}"/>
              </a:ext>
            </a:extLst>
          </p:cNvPr>
          <p:cNvSpPr>
            <a:spLocks noGrp="1"/>
          </p:cNvSpPr>
          <p:nvPr>
            <p:ph type="dt" sz="half" idx="10"/>
          </p:nvPr>
        </p:nvSpPr>
        <p:spPr/>
        <p:txBody>
          <a:bodyPr>
            <a:normAutofit/>
          </a:bodyPr>
          <a:lstStyle/>
          <a:p>
            <a:fld id="{0E481A98-5FB9-4498-B513-25AEBDF8E59E}" type="datetimeFigureOut">
              <a:rPr lang="en-US" altLang="en-US" sz="1100" smtClean="0"/>
              <a:t>12/9/2024</a:t>
            </a:fld>
            <a:endParaRPr lang="zh-CN" altLang="en-US"/>
          </a:p>
        </p:txBody>
      </p:sp>
      <p:sp>
        <p:nvSpPr>
          <p:cNvPr id="8" name="页脚占位符 7">
            <a:extLst>
              <a:ext uri="{FF2B5EF4-FFF2-40B4-BE49-F238E27FC236}">
                <a16:creationId xmlns:a16="http://schemas.microsoft.com/office/drawing/2014/main" xmlns="" id="{2931D411-71D8-40DB-BD1C-C2D7A9576B0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19FF656F-1E69-4339-82C1-BC01D478FB7A}"/>
              </a:ext>
            </a:extLst>
          </p:cNvPr>
          <p:cNvSpPr>
            <a:spLocks noGrp="1"/>
          </p:cNvSpPr>
          <p:nvPr>
            <p:ph type="sldNum" sz="quarter" idx="12"/>
          </p:nvPr>
        </p:nvSpPr>
        <p:spPr/>
        <p:txBody>
          <a:bodyPr>
            <a:normAutofit/>
          </a:bodyPr>
          <a:lstStyle/>
          <a:p>
            <a:fld id="{568C5165-4CC9-4A23-878F-BD621A4B51E8}" type="slidenum">
              <a:rPr lang="en-US" altLang="en-US" smtClean="0"/>
              <a:t>‹#›</a:t>
            </a:fld>
            <a:endParaRPr lang="zh-CN" altLang="en-US"/>
          </a:p>
        </p:txBody>
      </p:sp>
    </p:spTree>
    <p:extLst>
      <p:ext uri="{BB962C8B-B14F-4D97-AF65-F5344CB8AC3E}">
        <p14:creationId xmlns:p14="http://schemas.microsoft.com/office/powerpoint/2010/main" val="3700132123"/>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ltLang="en-US"/>
              <a:t>Click here to edit text</a:t>
            </a:r>
            <a:endParaRPr lang="zh-CN" altLang="en-US"/>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5" name="文本占位符 4"/>
          <p:cNvSpPr>
            <a:spLocks noGrp="1"/>
          </p:cNvSpPr>
          <p:nvPr>
            <p:ph type="body" sz="quarter" idx="3" hasCustomPrompt="1"/>
            <p:custDataLst>
              <p:tags r:id="rId4"/>
            </p:custDataLst>
          </p:nvPr>
        </p:nvSpPr>
        <p:spPr>
          <a:xfrm>
            <a:off x="6235751"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ltLang="en-US"/>
              <a:t>Click here to edit text</a:t>
            </a:r>
            <a:endParaRPr lang="zh-CN" altLang="en-US"/>
          </a:p>
        </p:txBody>
      </p:sp>
      <p:sp>
        <p:nvSpPr>
          <p:cNvPr id="6" name="内容占位符 5"/>
          <p:cNvSpPr>
            <a:spLocks noGrp="1"/>
          </p:cNvSpPr>
          <p:nvPr>
            <p:ph sz="quarter" idx="4"/>
            <p:custDataLst>
              <p:tags r:id="rId5"/>
            </p:custDataLst>
          </p:nvPr>
        </p:nvSpPr>
        <p:spPr>
          <a:xfrm>
            <a:off x="6235751" y="1854000"/>
            <a:ext cx="5342400" cy="4395600"/>
          </a:xfrm>
        </p:spPr>
        <p:txBody>
          <a:bodyPr vert="horz" lIns="101600" tIns="0" rIns="82550" bIns="0" rtlCol="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2024/12/9</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28294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2024/12/9</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33110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2024/12/9</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12312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331" y="1555116"/>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en-US" altLang="en-US"/>
              <a:t>Click here to edit master</a:t>
            </a:r>
            <a:endParaRPr lang="zh-CN" altLang="en-US"/>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2024/12/9</a:t>
            </a:fld>
            <a:endParaRPr lang="zh-CN" altLang="en-US"/>
          </a:p>
        </p:txBody>
      </p:sp>
      <p:sp>
        <p:nvSpPr>
          <p:cNvPr id="6" name="页脚占位符 5"/>
          <p:cNvSpPr>
            <a:spLocks noGrp="1"/>
          </p:cNvSpPr>
          <p:nvPr>
            <p:ph type="ftr" sz="quarter" idx="11"/>
            <p:custDataLst>
              <p:tags r:id="rId4"/>
            </p:custDataLst>
          </p:nvPr>
        </p:nvSpPr>
        <p:spPr/>
        <p:txBody>
          <a:bodyPr/>
          <a:lstStyle/>
          <a:p>
            <a:endParaRPr lang="zh-CN" altLang="en-US"/>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normAutofit/>
          </a:bodyPr>
          <a:lstStyle/>
          <a:p>
            <a:r>
              <a:rPr lang="en-US" altLang="en-US"/>
              <a:t>Click here to edit master header styles</a:t>
            </a:r>
            <a:endParaRPr lang="zh-CN" altLang="en-US"/>
          </a:p>
        </p:txBody>
      </p:sp>
    </p:spTree>
    <p:extLst>
      <p:ext uri="{BB962C8B-B14F-4D97-AF65-F5344CB8AC3E}">
        <p14:creationId xmlns:p14="http://schemas.microsoft.com/office/powerpoint/2010/main" val="1409147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vert" lIns="90000" tIns="46800" rIns="90000" bIns="46800" rtlCol="0" anchor="ctr" anchorCtr="0">
            <a:normAutofit/>
          </a:bodyPr>
          <a:lstStyle>
            <a:lvl1pPr>
              <a:buNone/>
              <a:defRPr sz="2800"/>
            </a:lvl1pPr>
          </a:lstStyle>
          <a:p>
            <a:pPr lvl="0"/>
            <a:r>
              <a:rPr lang="en-US" altLang="en-US"/>
              <a:t>Click here to</a:t>
            </a:r>
            <a:endParaRPr lang="zh-CN" altLang="en-US"/>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vert" lIns="46800" tIns="46800" rIns="46800" bIns="46800">
            <a:normAutofit/>
          </a:bodyPr>
          <a:lstStyle>
            <a:lvl1pPr marL="228594" indent="-228594">
              <a:spcAft>
                <a:spcPts val="1000"/>
              </a:spcAft>
              <a:defRPr spc="300"/>
            </a:lvl1pPr>
            <a:lvl2pPr marL="685783" indent="-228594">
              <a:defRPr spc="300"/>
            </a:lvl2pPr>
            <a:lvl3pPr marL="1142971" indent="-228594">
              <a:defRPr spc="300"/>
            </a:lvl3pPr>
            <a:lvl4pPr marL="1600160" indent="-228594">
              <a:defRPr spc="300"/>
            </a:lvl4pPr>
            <a:lvl5pPr marL="2057349" indent="-228594">
              <a:defRPr spc="300"/>
            </a:lvl5pPr>
          </a:lstStyle>
          <a:p>
            <a:pPr lvl="0"/>
            <a:r>
              <a:rPr lang="en-US" altLang="en-US"/>
              <a:t>Click here to edit master text</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2024/12/9</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187761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2024/12/9</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Tree>
    <p:extLst>
      <p:ext uri="{BB962C8B-B14F-4D97-AF65-F5344CB8AC3E}">
        <p14:creationId xmlns:p14="http://schemas.microsoft.com/office/powerpoint/2010/main" val="3827795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2024/12/9</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en-US" altLang="en-US"/>
              <a:t>Click here to edit title</a:t>
            </a:r>
            <a:endParaRPr lang="zh-CN" altLang="en-US"/>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fontScale="97500" lnSpcReduction="10000"/>
          </a:bodyPr>
          <a:lstStyle>
            <a:lvl1pPr algn="ctr">
              <a:lnSpc>
                <a:spcPct val="110000"/>
              </a:lnSpc>
              <a:buNone/>
              <a:defRPr sz="2400" spc="200"/>
            </a:lvl1pPr>
          </a:lstStyle>
          <a:p>
            <a:pPr lvl="0"/>
            <a:r>
              <a:rPr lang="en-US" altLang="en-US"/>
              <a:t>Click here to edit master text styles</a:t>
            </a:r>
            <a:endParaRPr lang="zh-CN" altLang="en-US"/>
          </a:p>
        </p:txBody>
      </p:sp>
    </p:spTree>
    <p:extLst>
      <p:ext uri="{BB962C8B-B14F-4D97-AF65-F5344CB8AC3E}">
        <p14:creationId xmlns:p14="http://schemas.microsoft.com/office/powerpoint/2010/main" val="1618724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t">
            <a:normAutofit/>
          </a:bodyPr>
          <a:lstStyle>
            <a:lvl1pPr algn="ctr">
              <a:defRPr sz="6000"/>
            </a:lvl1pPr>
          </a:lstStyle>
          <a:p>
            <a:r>
              <a:rPr lang="en-US" altLang="en-US"/>
              <a:t>Click here to edit master header styles</a:t>
            </a:r>
            <a:endParaRPr lang="zh-CN" altLang="en-US"/>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a:t>Click here to edit master subtitle styles</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67173214"/>
      </p:ext>
    </p:extLst>
  </p:cSld>
  <p:clrMapOvr>
    <a:masterClrMapping/>
  </p:clrMapOvr>
  <p:transition advClick="0">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en-US"/>
              <a:t>Click here to edit master header styles</a:t>
            </a:r>
            <a:endParaRPr lang="zh-CN" altLang="en-US"/>
          </a:p>
        </p:txBody>
      </p:sp>
      <p:sp>
        <p:nvSpPr>
          <p:cNvPr id="3" name="内容占位符 2"/>
          <p:cNvSpPr>
            <a:spLocks noGrp="1"/>
          </p:cNvSpPr>
          <p:nvPr>
            <p:ph idx="1"/>
          </p:nvPr>
        </p:nvSpPr>
        <p:spPr/>
        <p:txBody>
          <a:bodyPr>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82458675"/>
      </p:ext>
    </p:extLst>
  </p:cSld>
  <p:clrMapOvr>
    <a:masterClrMapping/>
  </p:clrMapOvr>
  <p:transition advClick="0">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t">
            <a:normAutofit/>
          </a:bodyPr>
          <a:lstStyle>
            <a:lvl1pPr>
              <a:defRPr sz="6000"/>
            </a:lvl1pPr>
          </a:lstStyle>
          <a:p>
            <a:r>
              <a:rPr lang="en-US" altLang="en-US"/>
              <a:t>Click here to edit master</a:t>
            </a:r>
            <a:endParaRPr lang="zh-CN" altLang="en-US"/>
          </a:p>
        </p:txBody>
      </p:sp>
      <p:sp>
        <p:nvSpPr>
          <p:cNvPr id="3" name="文本占位符 2"/>
          <p:cNvSpPr>
            <a:spLocks noGrp="1"/>
          </p:cNvSpPr>
          <p:nvPr>
            <p:ph type="body" idx="1"/>
          </p:nvPr>
        </p:nvSpPr>
        <p:spPr>
          <a:xfrm>
            <a:off x="831850" y="4589463"/>
            <a:ext cx="10515600"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en-US"/>
              <a:t>Click here to edit master text styles</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94067943"/>
      </p:ext>
    </p:extLst>
  </p:cSld>
  <p:clrMapOvr>
    <a:masterClrMapping/>
  </p:clrMapOvr>
  <p:transition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xmlns="" id="{B95CD5CF-8D9F-4CBC-B3F0-8EB3E97DBE00}"/>
              </a:ext>
            </a:extLst>
          </p:cNvPr>
          <p:cNvGrpSpPr/>
          <p:nvPr userDrawn="1"/>
        </p:nvGrpSpPr>
        <p:grpSpPr>
          <a:xfrm>
            <a:off x="-14060" y="1"/>
            <a:ext cx="12225138" cy="6858000"/>
            <a:chOff x="-14060" y="1"/>
            <a:chExt cx="12225138" cy="6858000"/>
          </a:xfrm>
        </p:grpSpPr>
        <p:pic>
          <p:nvPicPr>
            <p:cNvPr id="7" name="图片 6">
              <a:extLst>
                <a:ext uri="{FF2B5EF4-FFF2-40B4-BE49-F238E27FC236}">
                  <a16:creationId xmlns:a16="http://schemas.microsoft.com/office/drawing/2014/main" xmlns="" id="{383DE857-A485-44CC-BC94-33A6D4A4DE1A}"/>
                </a:ext>
              </a:extLst>
            </p:cNvPr>
            <p:cNvPicPr>
              <a:picLocks noChangeAspect="1"/>
            </p:cNvPicPr>
            <p:nvPr/>
          </p:nvPicPr>
          <p:blipFill>
            <a:blip r:embed="rId2"/>
            <a:stretch>
              <a:fillRect/>
            </a:stretch>
          </p:blipFill>
          <p:spPr>
            <a:xfrm>
              <a:off x="0" y="1"/>
              <a:ext cx="12211078" cy="6858000"/>
            </a:xfrm>
            <a:prstGeom prst="rect">
              <a:avLst/>
            </a:prstGeom>
          </p:spPr>
        </p:pic>
        <p:sp>
          <p:nvSpPr>
            <p:cNvPr id="8" name="矩形 7">
              <a:extLst>
                <a:ext uri="{FF2B5EF4-FFF2-40B4-BE49-F238E27FC236}">
                  <a16:creationId xmlns:a16="http://schemas.microsoft.com/office/drawing/2014/main" xmlns="" id="{FC9F3E2A-9FCC-48CF-9B18-196D58A7BB79}"/>
                </a:ext>
              </a:extLst>
            </p:cNvPr>
            <p:cNvSpPr/>
            <p:nvPr/>
          </p:nvSpPr>
          <p:spPr>
            <a:xfrm>
              <a:off x="246743" y="130629"/>
              <a:ext cx="11785600" cy="6574971"/>
            </a:xfrm>
            <a:prstGeom prst="rect">
              <a:avLst/>
            </a:prstGeom>
            <a:gradFill>
              <a:gsLst>
                <a:gs pos="0">
                  <a:srgbClr val="FBDEB0"/>
                </a:gs>
                <a:gs pos="99000">
                  <a:srgbClr val="FEFCF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xmlns="" id="{355F08FA-ADEA-4910-B586-CD4936ED5DFC}"/>
                </a:ext>
              </a:extLst>
            </p:cNvPr>
            <p:cNvPicPr>
              <a:picLocks noChangeAspect="1"/>
            </p:cNvPicPr>
            <p:nvPr/>
          </p:nvPicPr>
          <p:blipFill>
            <a:blip r:embed="rId3" cstate="print">
              <a:extLst>
                <a:ext uri="{28A0092B-C50C-407E-A947-70E740481C1C}">
                  <a14:useLocalDpi xmlns:a14="http://schemas.microsoft.com/office/drawing/2010/main" val="0"/>
                </a:ext>
              </a:extLst>
            </a:blip>
            <a:srcRect b="19503"/>
            <a:stretch>
              <a:fillRect/>
            </a:stretch>
          </p:blipFill>
          <p:spPr>
            <a:xfrm>
              <a:off x="-14060" y="4851123"/>
              <a:ext cx="12225138" cy="2006877"/>
            </a:xfrm>
            <a:prstGeom prst="rect">
              <a:avLst/>
            </a:prstGeom>
          </p:spPr>
        </p:pic>
      </p:grpSp>
    </p:spTree>
    <p:extLst>
      <p:ext uri="{BB962C8B-B14F-4D97-AF65-F5344CB8AC3E}">
        <p14:creationId xmlns:p14="http://schemas.microsoft.com/office/powerpoint/2010/main" val="2440888889"/>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en-US"/>
              <a:t>Click here to edit master header styles</a:t>
            </a:r>
            <a:endParaRPr lang="zh-CN" altLang="en-US"/>
          </a:p>
        </p:txBody>
      </p:sp>
      <p:sp>
        <p:nvSpPr>
          <p:cNvPr id="3" name="内容占位符 2"/>
          <p:cNvSpPr>
            <a:spLocks noGrp="1"/>
          </p:cNvSpPr>
          <p:nvPr>
            <p:ph sz="half" idx="1"/>
          </p:nvPr>
        </p:nvSpPr>
        <p:spPr>
          <a:xfrm>
            <a:off x="838200" y="1825625"/>
            <a:ext cx="5181600" cy="4351338"/>
          </a:xfrm>
        </p:spPr>
        <p:txBody>
          <a:bodyPr>
            <a:normAutofit/>
          </a:bodyPr>
          <a:lstStyle/>
          <a:p>
            <a:pPr lvl="0"/>
            <a:r>
              <a:rPr lang="en-US" altLang="en-US"/>
              <a:t>Click here to edit master text</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内容占位符 3"/>
          <p:cNvSpPr>
            <a:spLocks noGrp="1"/>
          </p:cNvSpPr>
          <p:nvPr>
            <p:ph sz="half" idx="2"/>
          </p:nvPr>
        </p:nvSpPr>
        <p:spPr>
          <a:xfrm>
            <a:off x="6172200" y="1825625"/>
            <a:ext cx="5181600" cy="4351338"/>
          </a:xfrm>
        </p:spPr>
        <p:txBody>
          <a:bodyPr>
            <a:normAutofit/>
          </a:bodyPr>
          <a:lstStyle/>
          <a:p>
            <a:pPr lvl="0"/>
            <a:r>
              <a:rPr lang="en-US" altLang="en-US"/>
              <a:t>Click here to edit master text</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65871200"/>
      </p:ext>
    </p:extLst>
  </p:cSld>
  <p:clrMapOvr>
    <a:masterClrMapping/>
  </p:clrMapOvr>
  <p:transition advClick="0">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ormAutofit/>
          </a:bodyPr>
          <a:lstStyle/>
          <a:p>
            <a:r>
              <a:rPr lang="en-US" altLang="en-US"/>
              <a:t>Click here to edit master header styles</a:t>
            </a:r>
            <a:endParaRPr lang="zh-CN" altLang="en-US"/>
          </a:p>
        </p:txBody>
      </p:sp>
      <p:sp>
        <p:nvSpPr>
          <p:cNvPr id="3" name="文本占位符 2"/>
          <p:cNvSpPr>
            <a:spLocks noGrp="1"/>
          </p:cNvSpPr>
          <p:nvPr>
            <p:ph type="body" idx="1"/>
          </p:nvPr>
        </p:nvSpPr>
        <p:spPr>
          <a:xfrm>
            <a:off x="839788" y="1681163"/>
            <a:ext cx="5157787" cy="823912"/>
          </a:xfr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master text</a:t>
            </a:r>
            <a:endParaRPr lang="zh-CN" altLang="en-US"/>
          </a:p>
        </p:txBody>
      </p:sp>
      <p:sp>
        <p:nvSpPr>
          <p:cNvPr id="4" name="内容占位符 3"/>
          <p:cNvSpPr>
            <a:spLocks noGrp="1"/>
          </p:cNvSpPr>
          <p:nvPr>
            <p:ph sz="half" idx="2"/>
          </p:nvPr>
        </p:nvSpPr>
        <p:spPr>
          <a:xfrm>
            <a:off x="839788" y="2505075"/>
            <a:ext cx="5157787" cy="3684588"/>
          </a:xfrm>
        </p:spPr>
        <p:txBody>
          <a:bodyPr>
            <a:normAutofit/>
          </a:bodyPr>
          <a:lstStyle/>
          <a:p>
            <a:pPr lvl="0"/>
            <a:r>
              <a:rPr lang="en-US" altLang="en-US"/>
              <a:t>Click here to edit master text</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master text</a:t>
            </a:r>
            <a:endParaRPr lang="zh-CN" altLang="en-US"/>
          </a:p>
        </p:txBody>
      </p:sp>
      <p:sp>
        <p:nvSpPr>
          <p:cNvPr id="6" name="内容占位符 5"/>
          <p:cNvSpPr>
            <a:spLocks noGrp="1"/>
          </p:cNvSpPr>
          <p:nvPr>
            <p:ph sz="quarter" idx="4"/>
          </p:nvPr>
        </p:nvSpPr>
        <p:spPr>
          <a:xfrm>
            <a:off x="6172200" y="2505075"/>
            <a:ext cx="5183188" cy="3684588"/>
          </a:xfrm>
        </p:spPr>
        <p:txBody>
          <a:bodyPr>
            <a:normAutofit/>
          </a:bodyPr>
          <a:lstStyle/>
          <a:p>
            <a:pPr lvl="0"/>
            <a:r>
              <a:rPr lang="en-US" altLang="en-US"/>
              <a:t>Click here to edit master text</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2024/12/9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8217041"/>
      </p:ext>
    </p:extLst>
  </p:cSld>
  <p:clrMapOvr>
    <a:masterClrMapping/>
  </p:clrMapOvr>
  <p:transition advClick="0">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en-US"/>
              <a:t>Click here to edit master header styles</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2024/12/9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08340592"/>
      </p:ext>
    </p:extLst>
  </p:cSld>
  <p:clrMapOvr>
    <a:masterClrMapping/>
  </p:clrMapOvr>
  <p:transition advClick="0">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35463595"/>
      </p:ext>
    </p:extLst>
  </p:cSld>
  <p:clrMapOvr>
    <a:masterClrMapping/>
  </p:clrMapOvr>
  <p:transition advClick="0">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t">
            <a:normAutofit/>
          </a:bodyPr>
          <a:lstStyle>
            <a:lvl1pPr>
              <a:defRPr sz="3200"/>
            </a:lvl1pPr>
          </a:lstStyle>
          <a:p>
            <a:r>
              <a:rPr lang="en-US" altLang="en-US"/>
              <a:t>Click here to edit master header styles</a:t>
            </a:r>
            <a:endParaRPr lang="zh-CN" altLang="en-US"/>
          </a:p>
        </p:txBody>
      </p:sp>
      <p:sp>
        <p:nvSpPr>
          <p:cNvPr id="3" name="内容占位符 2"/>
          <p:cNvSpPr>
            <a:spLocks noGrp="1"/>
          </p:cNvSpPr>
          <p:nvPr>
            <p:ph idx="1"/>
          </p:nvPr>
        </p:nvSpPr>
        <p:spPr>
          <a:xfrm>
            <a:off x="5183188" y="987425"/>
            <a:ext cx="6172200" cy="4873625"/>
          </a:xfr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en-US"/>
              <a:t>Click here to edit master text</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en-US"/>
              <a:t>Click here to edit master text</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55172317"/>
      </p:ext>
    </p:extLst>
  </p:cSld>
  <p:clrMapOvr>
    <a:masterClrMapping/>
  </p:clrMapOvr>
  <p:transition advClick="0">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t">
            <a:normAutofit/>
          </a:bodyPr>
          <a:lstStyle>
            <a:lvl1pPr>
              <a:defRPr sz="3200"/>
            </a:lvl1pPr>
          </a:lstStyle>
          <a:p>
            <a:r>
              <a:rPr lang="en-US" altLang="en-US"/>
              <a:t>Click here to edit master header styles</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en-US"/>
              <a:t>Click here to edit master text</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77548"/>
      </p:ext>
    </p:extLst>
  </p:cSld>
  <p:clrMapOvr>
    <a:masterClrMapping/>
  </p:clrMapOvr>
  <p:transition advClick="0">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en-US"/>
              <a:t>Click here to edit master header styles</a:t>
            </a:r>
            <a:endParaRPr lang="zh-CN" altLang="en-US"/>
          </a:p>
        </p:txBody>
      </p:sp>
      <p:sp>
        <p:nvSpPr>
          <p:cNvPr id="3" name="竖排文字占位符 2"/>
          <p:cNvSpPr>
            <a:spLocks noGrp="1"/>
          </p:cNvSpPr>
          <p:nvPr>
            <p:ph type="body" orient="vert" idx="1"/>
          </p:nvPr>
        </p:nvSpPr>
        <p:spPr/>
        <p:txBody>
          <a:bodyPr vert="vert">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4367048"/>
      </p:ext>
    </p:extLst>
  </p:cSld>
  <p:clrMapOvr>
    <a:masterClrMapping/>
  </p:clrMapOvr>
  <p:transition advClick="0">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vert">
            <a:normAutofit/>
          </a:bodyPr>
          <a:lstStyle/>
          <a:p>
            <a:r>
              <a:rPr lang="en-US" altLang="en-US"/>
              <a:t>Click here to edit master header styles</a:t>
            </a:r>
            <a:endParaRPr lang="zh-CN" altLang="en-US"/>
          </a:p>
        </p:txBody>
      </p:sp>
      <p:sp>
        <p:nvSpPr>
          <p:cNvPr id="3" name="竖排文字占位符 2"/>
          <p:cNvSpPr>
            <a:spLocks noGrp="1"/>
          </p:cNvSpPr>
          <p:nvPr>
            <p:ph type="body" orient="vert" idx="1"/>
          </p:nvPr>
        </p:nvSpPr>
        <p:spPr>
          <a:xfrm>
            <a:off x="838200" y="365125"/>
            <a:ext cx="7734300" cy="5811838"/>
          </a:xfrm>
        </p:spPr>
        <p:txBody>
          <a:bodyPr vert="vert">
            <a:normAutofit/>
          </a:bodyPr>
          <a:lstStyle/>
          <a:p>
            <a:pPr lvl="0"/>
            <a:r>
              <a:rPr lang="en-US" altLang="en-US"/>
              <a:t>Click here to edit master text</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58305777"/>
      </p:ext>
    </p:extLst>
  </p:cSld>
  <p:clrMapOvr>
    <a:masterClrMapping/>
  </p:clrMapOvr>
  <p:transition advClick="0">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9"/>
        <p:cNvGrpSpPr/>
        <p:nvPr/>
      </p:nvGrpSpPr>
      <p:grpSpPr>
        <a:xfrm>
          <a:off x="0" y="0"/>
          <a:ext cx="0" cy="0"/>
          <a:chOff x="0" y="0"/>
          <a:chExt cx="0" cy="0"/>
        </a:xfrm>
      </p:grpSpPr>
    </p:spTree>
    <p:extLst>
      <p:ext uri="{BB962C8B-B14F-4D97-AF65-F5344CB8AC3E}">
        <p14:creationId xmlns:p14="http://schemas.microsoft.com/office/powerpoint/2010/main" val="35885356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6"/>
        <p:cNvGrpSpPr/>
        <p:nvPr/>
      </p:nvGrpSpPr>
      <p:grpSpPr>
        <a:xfrm>
          <a:off x="0" y="0"/>
          <a:ext cx="0" cy="0"/>
          <a:chOff x="0" y="0"/>
          <a:chExt cx="0" cy="0"/>
        </a:xfrm>
      </p:grpSpPr>
      <p:sp>
        <p:nvSpPr>
          <p:cNvPr id="117" name="Google Shape;117;p14"/>
          <p:cNvSpPr txBox="1">
            <a:spLocks noGrp="1"/>
          </p:cNvSpPr>
          <p:nvPr>
            <p:ph type="title"/>
          </p:nvPr>
        </p:nvSpPr>
        <p:spPr>
          <a:xfrm>
            <a:off x="3053367" y="3462933"/>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18" name="Google Shape;118;p14"/>
          <p:cNvSpPr txBox="1">
            <a:spLocks noGrp="1"/>
          </p:cNvSpPr>
          <p:nvPr>
            <p:ph type="subTitle" idx="1"/>
          </p:nvPr>
        </p:nvSpPr>
        <p:spPr>
          <a:xfrm>
            <a:off x="1944167" y="1142533"/>
            <a:ext cx="8303600" cy="23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solidFill>
                  <a:schemeClr val="dk1"/>
                </a:solidFill>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pic>
        <p:nvPicPr>
          <p:cNvPr id="119" name="Google Shape;119;p14"/>
          <p:cNvPicPr preferRelativeResize="0"/>
          <p:nvPr/>
        </p:nvPicPr>
        <p:blipFill>
          <a:blip r:embed="rId2">
            <a:alphaModFix/>
          </a:blip>
          <a:stretch>
            <a:fillRect/>
          </a:stretch>
        </p:blipFill>
        <p:spPr>
          <a:xfrm>
            <a:off x="10297201" y="727761"/>
            <a:ext cx="3182032" cy="403867"/>
          </a:xfrm>
          <a:prstGeom prst="rect">
            <a:avLst/>
          </a:prstGeom>
          <a:noFill/>
          <a:ln>
            <a:noFill/>
          </a:ln>
        </p:spPr>
      </p:pic>
      <p:pic>
        <p:nvPicPr>
          <p:cNvPr id="120" name="Google Shape;120;p14"/>
          <p:cNvPicPr preferRelativeResize="0"/>
          <p:nvPr/>
        </p:nvPicPr>
        <p:blipFill>
          <a:blip r:embed="rId3">
            <a:alphaModFix/>
          </a:blip>
          <a:stretch>
            <a:fillRect/>
          </a:stretch>
        </p:blipFill>
        <p:spPr>
          <a:xfrm>
            <a:off x="-1613736" y="659834"/>
            <a:ext cx="3826533" cy="539700"/>
          </a:xfrm>
          <a:prstGeom prst="rect">
            <a:avLst/>
          </a:prstGeom>
          <a:noFill/>
          <a:ln>
            <a:noFill/>
          </a:ln>
        </p:spPr>
      </p:pic>
      <p:pic>
        <p:nvPicPr>
          <p:cNvPr id="121" name="Google Shape;121;p14"/>
          <p:cNvPicPr preferRelativeResize="0"/>
          <p:nvPr/>
        </p:nvPicPr>
        <p:blipFill>
          <a:blip r:embed="rId4">
            <a:alphaModFix/>
          </a:blip>
          <a:stretch>
            <a:fillRect/>
          </a:stretch>
        </p:blipFill>
        <p:spPr>
          <a:xfrm rot="6150748" flipH="1">
            <a:off x="9586649" y="-77540"/>
            <a:ext cx="1885903" cy="1581719"/>
          </a:xfrm>
          <a:prstGeom prst="rect">
            <a:avLst/>
          </a:prstGeom>
          <a:noFill/>
          <a:ln>
            <a:noFill/>
          </a:ln>
        </p:spPr>
      </p:pic>
      <p:pic>
        <p:nvPicPr>
          <p:cNvPr id="122" name="Google Shape;122;p14"/>
          <p:cNvPicPr preferRelativeResize="0"/>
          <p:nvPr/>
        </p:nvPicPr>
        <p:blipFill>
          <a:blip r:embed="rId5">
            <a:alphaModFix/>
          </a:blip>
          <a:stretch>
            <a:fillRect/>
          </a:stretch>
        </p:blipFill>
        <p:spPr>
          <a:xfrm>
            <a:off x="-17" y="1574468"/>
            <a:ext cx="1426233" cy="1779755"/>
          </a:xfrm>
          <a:prstGeom prst="rect">
            <a:avLst/>
          </a:prstGeom>
          <a:noFill/>
          <a:ln>
            <a:noFill/>
          </a:ln>
        </p:spPr>
      </p:pic>
      <p:pic>
        <p:nvPicPr>
          <p:cNvPr id="123" name="Google Shape;123;p14"/>
          <p:cNvPicPr preferRelativeResize="0"/>
          <p:nvPr/>
        </p:nvPicPr>
        <p:blipFill>
          <a:blip r:embed="rId6">
            <a:alphaModFix/>
          </a:blip>
          <a:stretch>
            <a:fillRect/>
          </a:stretch>
        </p:blipFill>
        <p:spPr>
          <a:xfrm rot="10333591">
            <a:off x="654846" y="-561321"/>
            <a:ext cx="1603447" cy="2458212"/>
          </a:xfrm>
          <a:prstGeom prst="rect">
            <a:avLst/>
          </a:prstGeom>
          <a:noFill/>
          <a:ln>
            <a:noFill/>
          </a:ln>
        </p:spPr>
      </p:pic>
    </p:spTree>
    <p:extLst>
      <p:ext uri="{BB962C8B-B14F-4D97-AF65-F5344CB8AC3E}">
        <p14:creationId xmlns:p14="http://schemas.microsoft.com/office/powerpoint/2010/main" val="336128633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EE7E4AB2-2F32-4527-A3C4-48909D5D7C47}"/>
              </a:ext>
            </a:extLst>
          </p:cNvPr>
          <p:cNvSpPr>
            <a:spLocks noGrp="1"/>
          </p:cNvSpPr>
          <p:nvPr>
            <p:ph type="dt" sz="half" idx="10"/>
          </p:nvPr>
        </p:nvSpPr>
        <p:spPr/>
        <p:txBody>
          <a:bodyPr>
            <a:normAutofit/>
          </a:bodyPr>
          <a:lstStyle/>
          <a:p>
            <a:fld id="{0E481A98-5FB9-4498-B513-25AEBDF8E59E}" type="datetimeFigureOut">
              <a:rPr lang="en-US" altLang="en-US" sz="1100" smtClean="0"/>
              <a:t>12/9/2024</a:t>
            </a:fld>
            <a:endParaRPr lang="zh-CN" altLang="en-US"/>
          </a:p>
        </p:txBody>
      </p:sp>
      <p:sp>
        <p:nvSpPr>
          <p:cNvPr id="3" name="页脚占位符 2">
            <a:extLst>
              <a:ext uri="{FF2B5EF4-FFF2-40B4-BE49-F238E27FC236}">
                <a16:creationId xmlns:a16="http://schemas.microsoft.com/office/drawing/2014/main" xmlns="" id="{E4315CE1-D030-4335-9F3B-A948FFABE3A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357AEC7D-4D49-4968-9F88-1AC5DAE01BB6}"/>
              </a:ext>
            </a:extLst>
          </p:cNvPr>
          <p:cNvSpPr>
            <a:spLocks noGrp="1"/>
          </p:cNvSpPr>
          <p:nvPr>
            <p:ph type="sldNum" sz="quarter" idx="12"/>
          </p:nvPr>
        </p:nvSpPr>
        <p:spPr/>
        <p:txBody>
          <a:bodyPr>
            <a:normAutofit/>
          </a:bodyPr>
          <a:lstStyle/>
          <a:p>
            <a:fld id="{568C5165-4CC9-4A23-878F-BD621A4B51E8}" type="slidenum">
              <a:rPr lang="en-US" altLang="en-US" smtClean="0"/>
              <a:t>‹#›</a:t>
            </a:fld>
            <a:endParaRPr lang="zh-CN" altLang="en-US"/>
          </a:p>
        </p:txBody>
      </p:sp>
    </p:spTree>
    <p:extLst>
      <p:ext uri="{BB962C8B-B14F-4D97-AF65-F5344CB8AC3E}">
        <p14:creationId xmlns:p14="http://schemas.microsoft.com/office/powerpoint/2010/main" val="998725417"/>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32"/>
        <p:cNvGrpSpPr/>
        <p:nvPr/>
      </p:nvGrpSpPr>
      <p:grpSpPr>
        <a:xfrm>
          <a:off x="0" y="0"/>
          <a:ext cx="0" cy="0"/>
          <a:chOff x="0" y="0"/>
          <a:chExt cx="0" cy="0"/>
        </a:xfrm>
      </p:grpSpPr>
      <p:sp>
        <p:nvSpPr>
          <p:cNvPr id="133" name="Google Shape;133;p16"/>
          <p:cNvSpPr txBox="1">
            <a:spLocks noGrp="1"/>
          </p:cNvSpPr>
          <p:nvPr>
            <p:ph type="subTitle" idx="1"/>
          </p:nvPr>
        </p:nvSpPr>
        <p:spPr>
          <a:xfrm>
            <a:off x="1367067" y="4339067"/>
            <a:ext cx="3876800" cy="137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16"/>
          <p:cNvSpPr txBox="1">
            <a:spLocks noGrp="1"/>
          </p:cNvSpPr>
          <p:nvPr>
            <p:ph type="title"/>
          </p:nvPr>
        </p:nvSpPr>
        <p:spPr>
          <a:xfrm>
            <a:off x="953467" y="3575467"/>
            <a:ext cx="4290400" cy="763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25655375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5"/>
        <p:cNvGrpSpPr/>
        <p:nvPr/>
      </p:nvGrpSpPr>
      <p:grpSpPr>
        <a:xfrm>
          <a:off x="0" y="0"/>
          <a:ext cx="0" cy="0"/>
          <a:chOff x="0" y="0"/>
          <a:chExt cx="0" cy="0"/>
        </a:xfrm>
      </p:grpSpPr>
      <p:sp>
        <p:nvSpPr>
          <p:cNvPr id="136" name="Google Shape;136;p17"/>
          <p:cNvSpPr txBox="1">
            <a:spLocks noGrp="1"/>
          </p:cNvSpPr>
          <p:nvPr>
            <p:ph type="subTitle" idx="1"/>
          </p:nvPr>
        </p:nvSpPr>
        <p:spPr>
          <a:xfrm>
            <a:off x="6948133" y="4339067"/>
            <a:ext cx="3876800" cy="13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7"/>
          <p:cNvSpPr txBox="1">
            <a:spLocks noGrp="1"/>
          </p:cNvSpPr>
          <p:nvPr>
            <p:ph type="title"/>
          </p:nvPr>
        </p:nvSpPr>
        <p:spPr>
          <a:xfrm>
            <a:off x="6948133" y="3575467"/>
            <a:ext cx="4290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037721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pic>
        <p:nvPicPr>
          <p:cNvPr id="283" name="Google Shape;283;p33"/>
          <p:cNvPicPr preferRelativeResize="0"/>
          <p:nvPr/>
        </p:nvPicPr>
        <p:blipFill rotWithShape="1">
          <a:blip r:embed="rId2">
            <a:alphaModFix/>
          </a:blip>
          <a:srcRect l="3754" t="2125" r="5772" b="67120"/>
          <a:stretch/>
        </p:blipFill>
        <p:spPr>
          <a:xfrm flipH="1">
            <a:off x="2" y="4787901"/>
            <a:ext cx="12191999" cy="2070099"/>
          </a:xfrm>
          <a:prstGeom prst="rect">
            <a:avLst/>
          </a:prstGeom>
          <a:noFill/>
          <a:ln>
            <a:noFill/>
          </a:ln>
        </p:spPr>
      </p:pic>
      <p:pic>
        <p:nvPicPr>
          <p:cNvPr id="284" name="Google Shape;284;p33"/>
          <p:cNvPicPr preferRelativeResize="0"/>
          <p:nvPr/>
        </p:nvPicPr>
        <p:blipFill>
          <a:blip r:embed="rId3">
            <a:alphaModFix/>
          </a:blip>
          <a:stretch>
            <a:fillRect/>
          </a:stretch>
        </p:blipFill>
        <p:spPr>
          <a:xfrm flipH="1">
            <a:off x="10671002" y="5209419"/>
            <a:ext cx="1323967" cy="564900"/>
          </a:xfrm>
          <a:prstGeom prst="rect">
            <a:avLst/>
          </a:prstGeom>
          <a:noFill/>
          <a:ln>
            <a:noFill/>
          </a:ln>
        </p:spPr>
      </p:pic>
      <p:pic>
        <p:nvPicPr>
          <p:cNvPr id="285" name="Google Shape;285;p33"/>
          <p:cNvPicPr preferRelativeResize="0"/>
          <p:nvPr/>
        </p:nvPicPr>
        <p:blipFill>
          <a:blip r:embed="rId4">
            <a:alphaModFix/>
          </a:blip>
          <a:stretch>
            <a:fillRect/>
          </a:stretch>
        </p:blipFill>
        <p:spPr>
          <a:xfrm>
            <a:off x="-1215132" y="347461"/>
            <a:ext cx="3182032" cy="403867"/>
          </a:xfrm>
          <a:prstGeom prst="rect">
            <a:avLst/>
          </a:prstGeom>
          <a:noFill/>
          <a:ln>
            <a:noFill/>
          </a:ln>
        </p:spPr>
      </p:pic>
      <p:pic>
        <p:nvPicPr>
          <p:cNvPr id="286" name="Google Shape;286;p33"/>
          <p:cNvPicPr preferRelativeResize="0"/>
          <p:nvPr/>
        </p:nvPicPr>
        <p:blipFill>
          <a:blip r:embed="rId5">
            <a:alphaModFix/>
          </a:blip>
          <a:stretch>
            <a:fillRect/>
          </a:stretch>
        </p:blipFill>
        <p:spPr>
          <a:xfrm>
            <a:off x="10615733" y="876736"/>
            <a:ext cx="3404889" cy="480233"/>
          </a:xfrm>
          <a:prstGeom prst="rect">
            <a:avLst/>
          </a:prstGeom>
          <a:noFill/>
          <a:ln>
            <a:noFill/>
          </a:ln>
        </p:spPr>
      </p:pic>
    </p:spTree>
    <p:extLst>
      <p:ext uri="{BB962C8B-B14F-4D97-AF65-F5344CB8AC3E}">
        <p14:creationId xmlns:p14="http://schemas.microsoft.com/office/powerpoint/2010/main" val="34631213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93A2A01-0B38-4645-9D14-89F4EF14CDA9}"/>
              </a:ext>
            </a:extLst>
          </p:cNvPr>
          <p:cNvSpPr>
            <a:spLocks noGrp="1"/>
          </p:cNvSpPr>
          <p:nvPr>
            <p:ph type="title"/>
          </p:nvPr>
        </p:nvSpPr>
        <p:spPr>
          <a:xfrm>
            <a:off x="839788" y="457200"/>
            <a:ext cx="3932237" cy="1600200"/>
          </a:xfrm>
        </p:spPr>
        <p:txBody>
          <a:bodyPr anchor="t">
            <a:normAutofit/>
          </a:bodyPr>
          <a:lstStyle>
            <a:lvl1pPr>
              <a:defRPr sz="3200"/>
            </a:lvl1pPr>
          </a:lstStyle>
          <a:p>
            <a:r>
              <a:rPr lang="en-US" altLang="en-US"/>
              <a:t>Click here to edit master header styles</a:t>
            </a:r>
          </a:p>
        </p:txBody>
      </p:sp>
      <p:sp>
        <p:nvSpPr>
          <p:cNvPr id="3" name="内容占位符 2">
            <a:extLst>
              <a:ext uri="{FF2B5EF4-FFF2-40B4-BE49-F238E27FC236}">
                <a16:creationId xmlns:a16="http://schemas.microsoft.com/office/drawing/2014/main" xmlns="" id="{67481795-3569-45F3-B6BF-9BD81AAE0BED}"/>
              </a:ext>
            </a:extLst>
          </p:cNvPr>
          <p:cNvSpPr>
            <a:spLocks noGrp="1"/>
          </p:cNvSpPr>
          <p:nvPr>
            <p:ph idx="1"/>
          </p:nvPr>
        </p:nvSpPr>
        <p:spPr>
          <a:xfrm>
            <a:off x="5183188" y="987425"/>
            <a:ext cx="6172200" cy="4873625"/>
          </a:xfr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文本占位符 3">
            <a:extLst>
              <a:ext uri="{FF2B5EF4-FFF2-40B4-BE49-F238E27FC236}">
                <a16:creationId xmlns:a16="http://schemas.microsoft.com/office/drawing/2014/main" xmlns="" id="{39DE9A17-07A5-44CB-8AB9-70F45883EE4E}"/>
              </a:ext>
            </a:extLst>
          </p:cNvPr>
          <p:cNvSpPr>
            <a:spLocks noGrp="1"/>
          </p:cNvSpPr>
          <p:nvPr>
            <p:ph type="body" sz="half" idx="2"/>
          </p:nvPr>
        </p:nvSpPr>
        <p:spPr>
          <a:xfrm>
            <a:off x="839788" y="2057400"/>
            <a:ext cx="3932237" cy="3811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en-US"/>
              <a:t>Click here to edit master</a:t>
            </a:r>
          </a:p>
        </p:txBody>
      </p:sp>
      <p:sp>
        <p:nvSpPr>
          <p:cNvPr id="5" name="日期占位符 4">
            <a:extLst>
              <a:ext uri="{FF2B5EF4-FFF2-40B4-BE49-F238E27FC236}">
                <a16:creationId xmlns:a16="http://schemas.microsoft.com/office/drawing/2014/main" xmlns="" id="{41DC20D9-3E5A-4A39-A4A5-14E24A9C26CB}"/>
              </a:ext>
            </a:extLst>
          </p:cNvPr>
          <p:cNvSpPr>
            <a:spLocks noGrp="1"/>
          </p:cNvSpPr>
          <p:nvPr>
            <p:ph type="dt" sz="half" idx="10"/>
          </p:nvPr>
        </p:nvSpPr>
        <p:spPr/>
        <p:txBody>
          <a:bodyPr>
            <a:normAutofit/>
          </a:bodyPr>
          <a:lstStyle/>
          <a:p>
            <a:fld id="{0E481A98-5FB9-4498-B513-25AEBDF8E59E}" type="datetimeFigureOut">
              <a:rPr lang="en-US" altLang="en-US" sz="1100" smtClean="0"/>
              <a:t>12/9/2024</a:t>
            </a:fld>
            <a:endParaRPr lang="zh-CN" altLang="en-US"/>
          </a:p>
        </p:txBody>
      </p:sp>
      <p:sp>
        <p:nvSpPr>
          <p:cNvPr id="6" name="页脚占位符 5">
            <a:extLst>
              <a:ext uri="{FF2B5EF4-FFF2-40B4-BE49-F238E27FC236}">
                <a16:creationId xmlns:a16="http://schemas.microsoft.com/office/drawing/2014/main" xmlns="" id="{154F7CDE-D6DB-4C6F-B0C2-FB04C52043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D8F5D91-8CF4-4FDA-9967-424829EB152C}"/>
              </a:ext>
            </a:extLst>
          </p:cNvPr>
          <p:cNvSpPr>
            <a:spLocks noGrp="1"/>
          </p:cNvSpPr>
          <p:nvPr>
            <p:ph type="sldNum" sz="quarter" idx="12"/>
          </p:nvPr>
        </p:nvSpPr>
        <p:spPr/>
        <p:txBody>
          <a:bodyPr>
            <a:normAutofit/>
          </a:bodyPr>
          <a:lstStyle/>
          <a:p>
            <a:fld id="{568C5165-4CC9-4A23-878F-BD621A4B51E8}" type="slidenum">
              <a:rPr lang="en-US" altLang="en-US" smtClean="0"/>
              <a:t>‹#›</a:t>
            </a:fld>
            <a:endParaRPr lang="zh-CN" altLang="en-US"/>
          </a:p>
        </p:txBody>
      </p:sp>
    </p:spTree>
    <p:extLst>
      <p:ext uri="{BB962C8B-B14F-4D97-AF65-F5344CB8AC3E}">
        <p14:creationId xmlns:p14="http://schemas.microsoft.com/office/powerpoint/2010/main" val="413551142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5DB422D-1C97-48E4-B226-F0F50745A049}"/>
              </a:ext>
            </a:extLst>
          </p:cNvPr>
          <p:cNvSpPr>
            <a:spLocks noGrp="1"/>
          </p:cNvSpPr>
          <p:nvPr>
            <p:ph type="title"/>
          </p:nvPr>
        </p:nvSpPr>
        <p:spPr>
          <a:xfrm>
            <a:off x="839788" y="457200"/>
            <a:ext cx="3932237" cy="1600200"/>
          </a:xfrm>
        </p:spPr>
        <p:txBody>
          <a:bodyPr anchor="t">
            <a:normAutofit/>
          </a:bodyPr>
          <a:lstStyle>
            <a:lvl1pPr>
              <a:defRPr sz="3200"/>
            </a:lvl1pPr>
          </a:lstStyle>
          <a:p>
            <a:r>
              <a:rPr lang="en-US" altLang="en-US"/>
              <a:t>Click here to edit master header styles</a:t>
            </a:r>
          </a:p>
        </p:txBody>
      </p:sp>
      <p:sp>
        <p:nvSpPr>
          <p:cNvPr id="3" name="图片占位符 2">
            <a:extLst>
              <a:ext uri="{FF2B5EF4-FFF2-40B4-BE49-F238E27FC236}">
                <a16:creationId xmlns:a16="http://schemas.microsoft.com/office/drawing/2014/main" xmlns="" id="{397AC6E6-D7E3-4300-AE0F-F085553733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A569CCE-D501-47F7-A277-93BA93FCEF40}"/>
              </a:ext>
            </a:extLst>
          </p:cNvPr>
          <p:cNvSpPr>
            <a:spLocks noGrp="1"/>
          </p:cNvSpPr>
          <p:nvPr>
            <p:ph type="body" sz="half" idx="2"/>
          </p:nvPr>
        </p:nvSpPr>
        <p:spPr>
          <a:xfrm>
            <a:off x="839788" y="2057400"/>
            <a:ext cx="3932237" cy="3811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en-US"/>
              <a:t>Click here to edit master</a:t>
            </a:r>
          </a:p>
        </p:txBody>
      </p:sp>
      <p:sp>
        <p:nvSpPr>
          <p:cNvPr id="5" name="日期占位符 4">
            <a:extLst>
              <a:ext uri="{FF2B5EF4-FFF2-40B4-BE49-F238E27FC236}">
                <a16:creationId xmlns:a16="http://schemas.microsoft.com/office/drawing/2014/main" xmlns="" id="{755E70B0-07E6-4583-A224-491CAE3BB972}"/>
              </a:ext>
            </a:extLst>
          </p:cNvPr>
          <p:cNvSpPr>
            <a:spLocks noGrp="1"/>
          </p:cNvSpPr>
          <p:nvPr>
            <p:ph type="dt" sz="half" idx="10"/>
          </p:nvPr>
        </p:nvSpPr>
        <p:spPr/>
        <p:txBody>
          <a:bodyPr>
            <a:normAutofit/>
          </a:bodyPr>
          <a:lstStyle/>
          <a:p>
            <a:fld id="{0E481A98-5FB9-4498-B513-25AEBDF8E59E}" type="datetimeFigureOut">
              <a:rPr lang="en-US" altLang="en-US" sz="1100" smtClean="0"/>
              <a:t>12/9/2024</a:t>
            </a:fld>
            <a:endParaRPr lang="zh-CN" altLang="en-US"/>
          </a:p>
        </p:txBody>
      </p:sp>
      <p:sp>
        <p:nvSpPr>
          <p:cNvPr id="6" name="页脚占位符 5">
            <a:extLst>
              <a:ext uri="{FF2B5EF4-FFF2-40B4-BE49-F238E27FC236}">
                <a16:creationId xmlns:a16="http://schemas.microsoft.com/office/drawing/2014/main" xmlns="" id="{AF4CCF35-AD2F-48BD-ACFE-63E2807C59B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FB0A9B05-6C1C-473F-9965-A271437992B2}"/>
              </a:ext>
            </a:extLst>
          </p:cNvPr>
          <p:cNvSpPr>
            <a:spLocks noGrp="1"/>
          </p:cNvSpPr>
          <p:nvPr>
            <p:ph type="sldNum" sz="quarter" idx="12"/>
          </p:nvPr>
        </p:nvSpPr>
        <p:spPr/>
        <p:txBody>
          <a:bodyPr>
            <a:normAutofit/>
          </a:bodyPr>
          <a:lstStyle/>
          <a:p>
            <a:fld id="{568C5165-4CC9-4A23-878F-BD621A4B51E8}" type="slidenum">
              <a:rPr lang="en-US" altLang="en-US" smtClean="0"/>
              <a:t>‹#›</a:t>
            </a:fld>
            <a:endParaRPr lang="zh-CN" altLang="en-US"/>
          </a:p>
        </p:txBody>
      </p:sp>
    </p:spTree>
    <p:extLst>
      <p:ext uri="{BB962C8B-B14F-4D97-AF65-F5344CB8AC3E}">
        <p14:creationId xmlns:p14="http://schemas.microsoft.com/office/powerpoint/2010/main" val="417300520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17" Type="http://schemas.openxmlformats.org/officeDocument/2006/relationships/tags" Target="../tags/tag5.xml"/><Relationship Id="rId2" Type="http://schemas.openxmlformats.org/officeDocument/2006/relationships/slideLayout" Target="../slideLayouts/slideLayout47.xml"/><Relationship Id="rId16" Type="http://schemas.openxmlformats.org/officeDocument/2006/relationships/tags" Target="../tags/tag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ags" Target="../tags/tag3.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ags" Target="../tags/tag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theme" Target="../theme/theme7.xml"/><Relationship Id="rId5" Type="http://schemas.openxmlformats.org/officeDocument/2006/relationships/slideLayout" Target="../slideLayouts/slideLayout72.xml"/><Relationship Id="rId4"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72A78D0E-3F2F-4203-87E5-431AA4907320}"/>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ltLang="en-US"/>
              <a:t>Click here to edit master header styles</a:t>
            </a:r>
          </a:p>
        </p:txBody>
      </p:sp>
      <p:sp>
        <p:nvSpPr>
          <p:cNvPr id="3" name="文本占位符 2">
            <a:extLst>
              <a:ext uri="{FF2B5EF4-FFF2-40B4-BE49-F238E27FC236}">
                <a16:creationId xmlns:a16="http://schemas.microsoft.com/office/drawing/2014/main" xmlns="" id="{5F303E0C-0A7A-43AC-8B51-FC21B85B0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xmlns="" id="{04A9C2B1-7070-4F6C-8C0B-A5C655DCD5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0E481A98-5FB9-4498-B513-25AEBDF8E59E}" type="datetimeFigureOut">
              <a:rPr lang="en-US" altLang="en-US" sz="1100" smtClean="0"/>
              <a:t>12/9/2024</a:t>
            </a:fld>
            <a:endParaRPr lang="zh-CN" altLang="en-US"/>
          </a:p>
        </p:txBody>
      </p:sp>
      <p:sp>
        <p:nvSpPr>
          <p:cNvPr id="5" name="页脚占位符 4">
            <a:extLst>
              <a:ext uri="{FF2B5EF4-FFF2-40B4-BE49-F238E27FC236}">
                <a16:creationId xmlns:a16="http://schemas.microsoft.com/office/drawing/2014/main" xmlns="" id="{738FCD20-330E-4ACD-BBB7-251F5B0A4E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756F4D48-AF31-4D58-AE5F-6311331FCA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568C5165-4CC9-4A23-878F-BD621A4B51E8}" type="slidenum">
              <a:rPr lang="en-US" altLang="en-US" smtClean="0"/>
              <a:t>‹#›</a:t>
            </a:fld>
            <a:endParaRPr lang="zh-CN" altLang="en-US"/>
          </a:p>
        </p:txBody>
      </p:sp>
    </p:spTree>
    <p:extLst>
      <p:ext uri="{BB962C8B-B14F-4D97-AF65-F5344CB8AC3E}">
        <p14:creationId xmlns:p14="http://schemas.microsoft.com/office/powerpoint/2010/main" val="5428374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2024/12/9</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8786780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2F8764-41E1-4F9B-B41D-4DC66420159D}" type="datetimeFigureOut">
              <a:rPr lang="en-US" smtClean="0"/>
              <a:t>12/9/2024</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71266-BBD4-4184-8D12-2867E3CF547B}" type="slidenum">
              <a:rPr lang="en-US" smtClean="0"/>
              <a:t>‹#›</a:t>
            </a:fld>
            <a:endParaRPr lang="en-US"/>
          </a:p>
        </p:txBody>
      </p:sp>
    </p:spTree>
    <p:extLst>
      <p:ext uri="{BB962C8B-B14F-4D97-AF65-F5344CB8AC3E}">
        <p14:creationId xmlns:p14="http://schemas.microsoft.com/office/powerpoint/2010/main" val="2878335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defTabSz="914354"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4"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3" indent="-285737" algn="l" defTabSz="91435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993E7DE-24C2-19EF-2468-36BCD682B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A8DD8C5-12A1-A7FC-46A0-B559E8F9FEF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AA1D4DA-439C-FC8C-518B-9689F5835F42}"/>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74CF0F-544C-413E-8B15-72B5E8A6EBCB}" type="datetimeFigureOut">
              <a:rPr lang="en-US" smtClean="0"/>
              <a:t>12/9/2024</a:t>
            </a:fld>
            <a:endParaRPr lang="en-US"/>
          </a:p>
        </p:txBody>
      </p:sp>
      <p:sp>
        <p:nvSpPr>
          <p:cNvPr id="5" name="Footer Placeholder 4">
            <a:extLst>
              <a:ext uri="{FF2B5EF4-FFF2-40B4-BE49-F238E27FC236}">
                <a16:creationId xmlns:a16="http://schemas.microsoft.com/office/drawing/2014/main" xmlns="" id="{A5B76138-1D49-2C3C-4818-5159C202FC39}"/>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2636016-6585-1B72-1A20-0E08502ACCBF}"/>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94B363-4D91-4232-8FEF-E211CF3A9B96}" type="slidenum">
              <a:rPr lang="en-US" smtClean="0"/>
              <a:t>‹#›</a:t>
            </a:fld>
            <a:endParaRPr lang="en-US"/>
          </a:p>
        </p:txBody>
      </p:sp>
    </p:spTree>
    <p:extLst>
      <p:ext uri="{BB962C8B-B14F-4D97-AF65-F5344CB8AC3E}">
        <p14:creationId xmlns:p14="http://schemas.microsoft.com/office/powerpoint/2010/main" val="209106496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t" anchorCtr="0">
            <a:normAutofit/>
          </a:bodyPr>
          <a:lstStyle/>
          <a:p>
            <a:r>
              <a:rPr lang="en-US" altLang="en-US"/>
              <a:t>Click here to edit master header styles</a:t>
            </a:r>
            <a:endParaRPr lang="zh-CN" altLang="en-US"/>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2024/12/9</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a:p>
        </p:txBody>
      </p:sp>
    </p:spTree>
    <p:custDataLst>
      <p:tags r:id="rId13"/>
    </p:custDataLst>
    <p:extLst>
      <p:ext uri="{BB962C8B-B14F-4D97-AF65-F5344CB8AC3E}">
        <p14:creationId xmlns:p14="http://schemas.microsoft.com/office/powerpoint/2010/main" val="95541093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594" indent="-228594" algn="l" defTabSz="914377"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1" normalizeH="0" baseline="0">
          <a:solidFill>
            <a:schemeClr val="tx1">
              <a:lumMod val="65000"/>
              <a:lumOff val="35000"/>
            </a:schemeClr>
          </a:solidFill>
          <a:uFillTx/>
          <a:latin typeface="+mn-lt"/>
          <a:ea typeface="+mn-ea"/>
          <a:cs typeface="+mn-cs"/>
        </a:defRPr>
      </a:lvl1pPr>
      <a:lvl2pPr marL="685783" indent="-228594" algn="l" defTabSz="914377" rtl="0" eaLnBrk="1" fontAlgn="auto" latinLnBrk="0" hangingPunct="1">
        <a:lnSpc>
          <a:spcPct val="120000"/>
        </a:lnSpc>
        <a:spcBef>
          <a:spcPct val="0"/>
        </a:spcBef>
        <a:spcAft>
          <a:spcPts val="600"/>
        </a:spcAft>
        <a:buFont typeface="Arial" panose="020B0604020202020204" pitchFamily="34" charset="0"/>
        <a:buChar char="●"/>
        <a:tabLst>
          <a:tab pos="1609685" algn="l"/>
        </a:tabLst>
        <a:defRPr sz="1600" u="none" strike="noStrike" kern="1200" cap="none" spc="151" normalizeH="0" baseline="0">
          <a:solidFill>
            <a:schemeClr val="tx1">
              <a:lumMod val="65000"/>
              <a:lumOff val="35000"/>
            </a:schemeClr>
          </a:solidFill>
          <a:uFillTx/>
          <a:latin typeface="+mn-lt"/>
          <a:ea typeface="+mn-ea"/>
          <a:cs typeface="+mn-cs"/>
        </a:defRPr>
      </a:lvl2pPr>
      <a:lvl3pPr marL="1142971" indent="-228594" algn="l" defTabSz="914377"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1" normalizeH="0" baseline="0">
          <a:solidFill>
            <a:schemeClr val="tx1">
              <a:lumMod val="65000"/>
              <a:lumOff val="35000"/>
            </a:schemeClr>
          </a:solidFill>
          <a:uFillTx/>
          <a:latin typeface="+mn-lt"/>
          <a:ea typeface="+mn-ea"/>
          <a:cs typeface="+mn-cs"/>
        </a:defRPr>
      </a:lvl3pPr>
      <a:lvl4pPr marL="1600160" indent="-228594" algn="l" defTabSz="914377" rtl="0" eaLnBrk="1" fontAlgn="auto" latinLnBrk="0" hangingPunct="1">
        <a:lnSpc>
          <a:spcPct val="120000"/>
        </a:lnSpc>
        <a:spcBef>
          <a:spcPct val="0"/>
        </a:spcBef>
        <a:spcAft>
          <a:spcPts val="300"/>
        </a:spcAft>
        <a:buFont typeface="Wingdings" panose="05000000000000000000" charset="0"/>
        <a:buChar char=""/>
        <a:defRPr sz="1400" u="none" strike="noStrike" kern="1200" cap="none" spc="151" normalizeH="0" baseline="0">
          <a:solidFill>
            <a:schemeClr val="tx1">
              <a:lumMod val="65000"/>
              <a:lumOff val="35000"/>
            </a:schemeClr>
          </a:solidFill>
          <a:uFillTx/>
          <a:latin typeface="+mn-lt"/>
          <a:ea typeface="+mn-ea"/>
          <a:cs typeface="+mn-cs"/>
        </a:defRPr>
      </a:lvl4pPr>
      <a:lvl5pPr marL="2057349" indent="-228594" algn="l" defTabSz="914377"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1" normalizeH="0" baseline="0">
          <a:solidFill>
            <a:schemeClr val="tx1">
              <a:lumMod val="65000"/>
              <a:lumOff val="35000"/>
            </a:schemeClr>
          </a:solidFill>
          <a:uFillTx/>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6F9E6"/>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ltLang="en-US"/>
              <a:t>Click here to edit master header styles</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1572146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advClick="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eggae One"/>
              <a:buNone/>
              <a:defRPr sz="3500">
                <a:solidFill>
                  <a:schemeClr val="dk1"/>
                </a:solidFill>
                <a:latin typeface="Reggae One"/>
                <a:ea typeface="Reggae One"/>
                <a:cs typeface="Reggae One"/>
                <a:sym typeface="Reggae One"/>
              </a:defRPr>
            </a:lvl1pPr>
            <a:lvl2pPr lvl="1"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2pPr>
            <a:lvl3pPr lvl="2"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3pPr>
            <a:lvl4pPr lvl="3"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4pPr>
            <a:lvl5pPr lvl="4"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5pPr>
            <a:lvl6pPr lvl="5"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6pPr>
            <a:lvl7pPr lvl="6"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7pPr>
            <a:lvl8pPr lvl="7"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8pPr>
            <a:lvl9pPr lvl="8"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00000"/>
              </a:lnSpc>
              <a:spcBef>
                <a:spcPts val="1600"/>
              </a:spcBef>
              <a:spcAft>
                <a:spcPts val="160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4147836296"/>
      </p:ext>
    </p:extLst>
  </p:cSld>
  <p:clrMap bg1="lt1" tx1="dk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65.xml"/><Relationship Id="rId6" Type="http://schemas.openxmlformats.org/officeDocument/2006/relationships/image" Target="../media/image30.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32.png"/><Relationship Id="rId2" Type="http://schemas.openxmlformats.org/officeDocument/2006/relationships/slideLayout" Target="../slideLayouts/slideLayout1.xml"/><Relationship Id="rId1" Type="http://schemas.openxmlformats.org/officeDocument/2006/relationships/tags" Target="../tags/tag66.xml"/><Relationship Id="rId6" Type="http://schemas.openxmlformats.org/officeDocument/2006/relationships/image" Target="../media/image31.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7.xml"/><Relationship Id="rId6" Type="http://schemas.openxmlformats.org/officeDocument/2006/relationships/image" Target="../media/image34.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6.xml"/><Relationship Id="rId7"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68.xml"/><Relationship Id="rId6" Type="http://schemas.openxmlformats.org/officeDocument/2006/relationships/image" Target="../media/image35.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39.sv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7.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69.xml"/><Relationship Id="rId6" Type="http://schemas.openxmlformats.org/officeDocument/2006/relationships/image" Target="../media/image37.pn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8.xml"/><Relationship Id="rId7" Type="http://schemas.openxmlformats.org/officeDocument/2006/relationships/image" Target="../media/image43.svg"/><Relationship Id="rId2" Type="http://schemas.openxmlformats.org/officeDocument/2006/relationships/slideLayout" Target="../slideLayouts/slideLayout1.xml"/><Relationship Id="rId1" Type="http://schemas.openxmlformats.org/officeDocument/2006/relationships/tags" Target="../tags/tag70.xml"/><Relationship Id="rId6" Type="http://schemas.openxmlformats.org/officeDocument/2006/relationships/image" Target="../media/image39.png"/><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43.png"/><Relationship Id="rId2" Type="http://schemas.openxmlformats.org/officeDocument/2006/relationships/slideLayout" Target="../slideLayouts/slideLayout1.xml"/><Relationship Id="rId1" Type="http://schemas.openxmlformats.org/officeDocument/2006/relationships/tags" Target="../tags/tag71.xml"/><Relationship Id="rId6" Type="http://schemas.openxmlformats.org/officeDocument/2006/relationships/image" Target="../media/image42.png"/><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44.png"/><Relationship Id="rId2" Type="http://schemas.openxmlformats.org/officeDocument/2006/relationships/slideLayout" Target="../slideLayouts/slideLayout1.xml"/><Relationship Id="rId1" Type="http://schemas.openxmlformats.org/officeDocument/2006/relationships/tags" Target="../tags/tag72.xml"/><Relationship Id="rId6" Type="http://schemas.openxmlformats.org/officeDocument/2006/relationships/image" Target="../media/image43.png"/><Relationship Id="rId5" Type="http://schemas.openxmlformats.org/officeDocument/2006/relationships/image" Target="../media/image15.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11.xml"/><Relationship Id="rId7" Type="http://schemas.openxmlformats.org/officeDocument/2006/relationships/image" Target="../media/image46.png"/><Relationship Id="rId2" Type="http://schemas.openxmlformats.org/officeDocument/2006/relationships/slideLayout" Target="../slideLayouts/slideLayout1.xml"/><Relationship Id="rId1" Type="http://schemas.openxmlformats.org/officeDocument/2006/relationships/tags" Target="../tags/tag73.xml"/><Relationship Id="rId6" Type="http://schemas.openxmlformats.org/officeDocument/2006/relationships/image" Target="../media/image45.png"/><Relationship Id="rId5" Type="http://schemas.openxmlformats.org/officeDocument/2006/relationships/image" Target="../media/image15.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74.xml"/><Relationship Id="rId6" Type="http://schemas.openxmlformats.org/officeDocument/2006/relationships/image" Target="../media/image38.png"/><Relationship Id="rId5" Type="http://schemas.openxmlformats.org/officeDocument/2006/relationships/image" Target="../media/image15.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75.xml"/><Relationship Id="rId6" Type="http://schemas.openxmlformats.org/officeDocument/2006/relationships/image" Target="../media/image15.png"/><Relationship Id="rId5" Type="http://schemas.openxmlformats.org/officeDocument/2006/relationships/image" Target="../media/image49.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76.xml"/><Relationship Id="rId6" Type="http://schemas.openxmlformats.org/officeDocument/2006/relationships/image" Target="../media/image38.png"/><Relationship Id="rId5" Type="http://schemas.openxmlformats.org/officeDocument/2006/relationships/image" Target="../media/image15.pn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1.xml"/><Relationship Id="rId7" Type="http://schemas.openxmlformats.org/officeDocument/2006/relationships/image" Target="../media/image17.svg"/><Relationship Id="rId2" Type="http://schemas.openxmlformats.org/officeDocument/2006/relationships/slideLayout" Target="../slideLayouts/slideLayout14.xml"/><Relationship Id="rId1" Type="http://schemas.openxmlformats.org/officeDocument/2006/relationships/tags" Target="../tags/tag63.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44.png"/><Relationship Id="rId2" Type="http://schemas.openxmlformats.org/officeDocument/2006/relationships/slideLayout" Target="../slideLayouts/slideLayout1.xml"/><Relationship Id="rId1" Type="http://schemas.openxmlformats.org/officeDocument/2006/relationships/tags" Target="../tags/tag77.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3.png"/><Relationship Id="rId2" Type="http://schemas.openxmlformats.org/officeDocument/2006/relationships/slideLayout" Target="../slideLayouts/slideLayout1.xml"/><Relationship Id="rId1" Type="http://schemas.openxmlformats.org/officeDocument/2006/relationships/tags" Target="../tags/tag78.xml"/><Relationship Id="rId6" Type="http://schemas.openxmlformats.org/officeDocument/2006/relationships/image" Target="../media/image45.png"/><Relationship Id="rId5" Type="http://schemas.openxmlformats.org/officeDocument/2006/relationships/image" Target="../media/image15.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1.png"/><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slide" Target="slide44.xml"/><Relationship Id="rId26" Type="http://schemas.openxmlformats.org/officeDocument/2006/relationships/image" Target="../media/image66.png"/><Relationship Id="rId3" Type="http://schemas.openxmlformats.org/officeDocument/2006/relationships/image" Target="../media/image54.png"/><Relationship Id="rId21" Type="http://schemas.openxmlformats.org/officeDocument/2006/relationships/slide" Target="slide48.xml"/><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slide" Target="slide43.xml"/><Relationship Id="rId25" Type="http://schemas.openxmlformats.org/officeDocument/2006/relationships/slide" Target="slide49.xml"/><Relationship Id="rId2" Type="http://schemas.openxmlformats.org/officeDocument/2006/relationships/notesSlide" Target="../notesSlides/notesSlide19.xml"/><Relationship Id="rId16" Type="http://schemas.openxmlformats.org/officeDocument/2006/relationships/slide" Target="slide42.xml"/><Relationship Id="rId20" Type="http://schemas.openxmlformats.org/officeDocument/2006/relationships/slide" Target="slide46.xml"/><Relationship Id="rId29" Type="http://schemas.openxmlformats.org/officeDocument/2006/relationships/slide" Target="slide51.xml"/><Relationship Id="rId1" Type="http://schemas.openxmlformats.org/officeDocument/2006/relationships/slideLayout" Target="../slideLayouts/slideLayout24.xml"/><Relationship Id="rId6" Type="http://schemas.openxmlformats.org/officeDocument/2006/relationships/image" Target="../media/image57.png"/><Relationship Id="rId11" Type="http://schemas.openxmlformats.org/officeDocument/2006/relationships/image" Target="../media/image62.png"/><Relationship Id="rId24" Type="http://schemas.openxmlformats.org/officeDocument/2006/relationships/image" Target="../media/image65.png"/><Relationship Id="rId5" Type="http://schemas.openxmlformats.org/officeDocument/2006/relationships/image" Target="../media/image56.png"/><Relationship Id="rId15" Type="http://schemas.openxmlformats.org/officeDocument/2006/relationships/slide" Target="slide41.xml"/><Relationship Id="rId23" Type="http://schemas.openxmlformats.org/officeDocument/2006/relationships/slide" Target="slide52.xml"/><Relationship Id="rId28" Type="http://schemas.openxmlformats.org/officeDocument/2006/relationships/image" Target="../media/image67.png"/><Relationship Id="rId10" Type="http://schemas.openxmlformats.org/officeDocument/2006/relationships/image" Target="../media/image61.png"/><Relationship Id="rId19" Type="http://schemas.openxmlformats.org/officeDocument/2006/relationships/slide" Target="slide45.xml"/><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slide" Target="slide40.xml"/><Relationship Id="rId22" Type="http://schemas.openxmlformats.org/officeDocument/2006/relationships/slide" Target="slide47.xml"/><Relationship Id="rId27" Type="http://schemas.openxmlformats.org/officeDocument/2006/relationships/slide" Target="slide50.xml"/></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notesSlide" Target="../notesSlides/notesSlide2.xml"/><Relationship Id="rId7" Type="http://schemas.openxmlformats.org/officeDocument/2006/relationships/image" Target="../media/image21.png"/><Relationship Id="rId2" Type="http://schemas.openxmlformats.org/officeDocument/2006/relationships/slideLayout" Target="../slideLayouts/slideLayout14.xml"/><Relationship Id="rId1" Type="http://schemas.openxmlformats.org/officeDocument/2006/relationships/tags" Target="../tags/tag64.xml"/><Relationship Id="rId6" Type="http://schemas.openxmlformats.org/officeDocument/2006/relationships/image" Target="../media/image20.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1.sv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75.svg"/><Relationship Id="rId11" Type="http://schemas.openxmlformats.org/officeDocument/2006/relationships/slide" Target="slide39.xml"/><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s>
</file>

<file path=ppt/slides/_rels/slide41.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1.sv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75.svg"/><Relationship Id="rId11" Type="http://schemas.openxmlformats.org/officeDocument/2006/relationships/slide" Target="slide39.xml"/><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s>
</file>

<file path=ppt/slides/_rels/slide42.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1.sv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75.svg"/><Relationship Id="rId11" Type="http://schemas.openxmlformats.org/officeDocument/2006/relationships/slide" Target="slide39.xml"/><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s>
</file>

<file path=ppt/slides/_rels/slide43.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1.sv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75.svg"/><Relationship Id="rId11" Type="http://schemas.openxmlformats.org/officeDocument/2006/relationships/slide" Target="slide39.xml"/><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s>
</file>

<file path=ppt/slides/_rels/slide44.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1.sv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75.svg"/><Relationship Id="rId11" Type="http://schemas.openxmlformats.org/officeDocument/2006/relationships/slide" Target="slide39.xml"/><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s>
</file>

<file path=ppt/slides/_rels/slide45.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1.sv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75.svg"/><Relationship Id="rId11" Type="http://schemas.openxmlformats.org/officeDocument/2006/relationships/slide" Target="slide39.xml"/><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s>
</file>

<file path=ppt/slides/_rels/slide46.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1.sv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75.svg"/><Relationship Id="rId11" Type="http://schemas.openxmlformats.org/officeDocument/2006/relationships/slide" Target="slide39.xml"/><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s>
</file>

<file path=ppt/slides/_rels/slide47.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1.sv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75.svg"/><Relationship Id="rId11" Type="http://schemas.openxmlformats.org/officeDocument/2006/relationships/slide" Target="slide39.xml"/><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s>
</file>

<file path=ppt/slides/_rels/slide48.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1.sv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75.svg"/><Relationship Id="rId11" Type="http://schemas.openxmlformats.org/officeDocument/2006/relationships/slide" Target="slide39.xml"/><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s>
</file>

<file path=ppt/slides/_rels/slide49.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1.sv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75.svg"/><Relationship Id="rId11" Type="http://schemas.openxmlformats.org/officeDocument/2006/relationships/slide" Target="slide39.xml"/><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52.xml"/></Relationships>
</file>

<file path=ppt/slides/_rels/slide5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1.sv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75.svg"/><Relationship Id="rId11" Type="http://schemas.openxmlformats.org/officeDocument/2006/relationships/slide" Target="slide39.xml"/><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s>
</file>

<file path=ppt/slides/_rels/slide51.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1.sv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75.svg"/><Relationship Id="rId11" Type="http://schemas.openxmlformats.org/officeDocument/2006/relationships/slide" Target="slide39.xml"/><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notesSlide" Target="../notesSlides/notesSlide20.xml"/><Relationship Id="rId7" Type="http://schemas.openxmlformats.org/officeDocument/2006/relationships/image" Target="../media/image78.png"/><Relationship Id="rId2" Type="http://schemas.openxmlformats.org/officeDocument/2006/relationships/slideLayout" Target="../slideLayouts/slideLayout14.xml"/><Relationship Id="rId1" Type="http://schemas.openxmlformats.org/officeDocument/2006/relationships/tags" Target="../tags/tag79.xml"/><Relationship Id="rId6" Type="http://schemas.openxmlformats.org/officeDocument/2006/relationships/image" Target="../media/image77.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2.png"/><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2.png"/><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5E937B01-862A-A954-E6CC-7B0265C91723}"/>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组合 28">
            <a:extLst>
              <a:ext uri="{FF2B5EF4-FFF2-40B4-BE49-F238E27FC236}">
                <a16:creationId xmlns:a16="http://schemas.microsoft.com/office/drawing/2014/main" xmlns="" id="{DD8B4A1D-C3E2-B6D5-2A3B-ADA565F79D4D}"/>
              </a:ext>
            </a:extLst>
          </p:cNvPr>
          <p:cNvGrpSpPr/>
          <p:nvPr/>
        </p:nvGrpSpPr>
        <p:grpSpPr>
          <a:xfrm>
            <a:off x="3038623" y="4467827"/>
            <a:ext cx="5248548" cy="774797"/>
            <a:chOff x="4168773" y="4900454"/>
            <a:chExt cx="3879040" cy="547309"/>
          </a:xfrm>
        </p:grpSpPr>
        <p:sp>
          <p:nvSpPr>
            <p:cNvPr id="5" name="文本框 25">
              <a:extLst>
                <a:ext uri="{FF2B5EF4-FFF2-40B4-BE49-F238E27FC236}">
                  <a16:creationId xmlns:a16="http://schemas.microsoft.com/office/drawing/2014/main" xmlns="" id="{E5DAAC36-1615-E71E-C849-DAB7E49EC243}"/>
                </a:ext>
              </a:extLst>
            </p:cNvPr>
            <p:cNvSpPr txBox="1"/>
            <p:nvPr/>
          </p:nvSpPr>
          <p:spPr>
            <a:xfrm>
              <a:off x="4231279" y="4986339"/>
              <a:ext cx="3816534" cy="396240"/>
            </a:xfrm>
            <a:prstGeom prst="rect">
              <a:avLst/>
            </a:prstGeom>
            <a:noFill/>
          </p:spPr>
          <p:txBody>
            <a:bodyPr wrap="square" rtlCol="0">
              <a:normAutofit lnSpcReduction="10000"/>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gradFill>
                    <a:gsLst>
                      <a:gs pos="15000">
                        <a:srgbClr val="3F8690"/>
                      </a:gs>
                      <a:gs pos="99000">
                        <a:srgbClr val="124954"/>
                      </a:gs>
                    </a:gsLst>
                    <a:lin ang="5400000" scaled="1"/>
                  </a:gradFill>
                  <a:effectLst/>
                  <a:uLnTx/>
                  <a:uFillTx/>
                  <a:latin typeface="Source Han Sans SC"/>
                  <a:ea typeface="Source Han Sans SC"/>
                  <a:cs typeface="+mn-ea"/>
                  <a:sym typeface="+mn-lt"/>
                </a:rPr>
                <a:t>NGUYỄN NHƯỢC PHÁP</a:t>
              </a:r>
            </a:p>
          </p:txBody>
        </p:sp>
        <p:cxnSp>
          <p:nvCxnSpPr>
            <p:cNvPr id="6" name="直接连接符 26">
              <a:extLst>
                <a:ext uri="{FF2B5EF4-FFF2-40B4-BE49-F238E27FC236}">
                  <a16:creationId xmlns:a16="http://schemas.microsoft.com/office/drawing/2014/main" xmlns="" id="{F34540AD-D2A5-43FC-9F43-29EFCEF9B6E7}"/>
                </a:ext>
              </a:extLst>
            </p:cNvPr>
            <p:cNvCxnSpPr/>
            <p:nvPr/>
          </p:nvCxnSpPr>
          <p:spPr>
            <a:xfrm>
              <a:off x="4168773" y="4900454"/>
              <a:ext cx="3807382" cy="0"/>
            </a:xfrm>
            <a:prstGeom prst="line">
              <a:avLst/>
            </a:prstGeom>
            <a:ln w="28575">
              <a:gradFill>
                <a:gsLst>
                  <a:gs pos="0">
                    <a:srgbClr val="3F8690">
                      <a:alpha val="0"/>
                    </a:srgbClr>
                  </a:gs>
                  <a:gs pos="49000">
                    <a:srgbClr val="124954"/>
                  </a:gs>
                  <a:gs pos="100000">
                    <a:srgbClr val="3F8690">
                      <a:alpha val="0"/>
                    </a:srgbClr>
                  </a:gs>
                </a:gsLst>
                <a:lin ang="6000000" scaled="0"/>
              </a:gradFill>
            </a:ln>
          </p:spPr>
          <p:style>
            <a:lnRef idx="1">
              <a:schemeClr val="accent1"/>
            </a:lnRef>
            <a:fillRef idx="0">
              <a:schemeClr val="accent1"/>
            </a:fillRef>
            <a:effectRef idx="0">
              <a:schemeClr val="accent1"/>
            </a:effectRef>
            <a:fontRef idx="minor">
              <a:schemeClr val="tx1"/>
            </a:fontRef>
          </p:style>
        </p:cxnSp>
        <p:cxnSp>
          <p:nvCxnSpPr>
            <p:cNvPr id="7" name="直接连接符 27">
              <a:extLst>
                <a:ext uri="{FF2B5EF4-FFF2-40B4-BE49-F238E27FC236}">
                  <a16:creationId xmlns:a16="http://schemas.microsoft.com/office/drawing/2014/main" xmlns="" id="{55167452-4F31-5445-7631-A4C47ADA7776}"/>
                </a:ext>
              </a:extLst>
            </p:cNvPr>
            <p:cNvCxnSpPr/>
            <p:nvPr/>
          </p:nvCxnSpPr>
          <p:spPr>
            <a:xfrm>
              <a:off x="4168773" y="5447763"/>
              <a:ext cx="3807382" cy="0"/>
            </a:xfrm>
            <a:prstGeom prst="line">
              <a:avLst/>
            </a:prstGeom>
            <a:ln w="28575">
              <a:gradFill>
                <a:gsLst>
                  <a:gs pos="0">
                    <a:srgbClr val="3F8690">
                      <a:alpha val="0"/>
                    </a:srgbClr>
                  </a:gs>
                  <a:gs pos="55000">
                    <a:srgbClr val="124954"/>
                  </a:gs>
                  <a:gs pos="100000">
                    <a:srgbClr val="3F8690">
                      <a:alpha val="0"/>
                    </a:srgbClr>
                  </a:gs>
                </a:gsLst>
                <a:lin ang="6000000" scaled="0"/>
              </a:gradFill>
            </a:ln>
          </p:spPr>
          <p:style>
            <a:lnRef idx="1">
              <a:schemeClr val="accent1"/>
            </a:lnRef>
            <a:fillRef idx="0">
              <a:schemeClr val="accent1"/>
            </a:fillRef>
            <a:effectRef idx="0">
              <a:schemeClr val="accent1"/>
            </a:effectRef>
            <a:fontRef idx="minor">
              <a:schemeClr val="tx1"/>
            </a:fontRef>
          </p:style>
        </p:cxnSp>
        <p:sp>
          <p:nvSpPr>
            <p:cNvPr id="8" name="椭圆 23">
              <a:extLst>
                <a:ext uri="{FF2B5EF4-FFF2-40B4-BE49-F238E27FC236}">
                  <a16:creationId xmlns:a16="http://schemas.microsoft.com/office/drawing/2014/main" xmlns="" id="{EEBDD765-FCE2-7B0E-BE54-AF343189FFCE}"/>
                </a:ext>
              </a:extLst>
            </p:cNvPr>
            <p:cNvSpPr/>
            <p:nvPr/>
          </p:nvSpPr>
          <p:spPr>
            <a:xfrm>
              <a:off x="4220930" y="5102765"/>
              <a:ext cx="116449" cy="116449"/>
            </a:xfrm>
            <a:prstGeom prst="ellipse">
              <a:avLst/>
            </a:prstGeom>
            <a:gradFill>
              <a:gsLst>
                <a:gs pos="15000">
                  <a:srgbClr val="3F8690"/>
                </a:gs>
                <a:gs pos="99000">
                  <a:srgbClr val="12495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sp>
          <p:nvSpPr>
            <p:cNvPr id="9" name="椭圆 24">
              <a:extLst>
                <a:ext uri="{FF2B5EF4-FFF2-40B4-BE49-F238E27FC236}">
                  <a16:creationId xmlns:a16="http://schemas.microsoft.com/office/drawing/2014/main" xmlns="" id="{B5CBDC15-AD72-BE7B-03A2-B7C9DE62D6A8}"/>
                </a:ext>
              </a:extLst>
            </p:cNvPr>
            <p:cNvSpPr/>
            <p:nvPr/>
          </p:nvSpPr>
          <p:spPr>
            <a:xfrm>
              <a:off x="7916313" y="5102765"/>
              <a:ext cx="116449" cy="116449"/>
            </a:xfrm>
            <a:prstGeom prst="ellipse">
              <a:avLst/>
            </a:prstGeom>
            <a:gradFill>
              <a:gsLst>
                <a:gs pos="15000">
                  <a:srgbClr val="3F8690"/>
                </a:gs>
                <a:gs pos="99000">
                  <a:srgbClr val="12495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grpSp>
    </p:spTree>
    <p:extLst>
      <p:ext uri="{BB962C8B-B14F-4D97-AF65-F5344CB8AC3E}">
        <p14:creationId xmlns:p14="http://schemas.microsoft.com/office/powerpoint/2010/main" val="31786460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E8BB735-C65E-E35B-D4E0-C5AED2FCD072}"/>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DBC41614-02CA-9C0B-6F45-E3D2819E09CA}"/>
              </a:ext>
            </a:extLst>
          </p:cNvPr>
          <p:cNvPicPr>
            <a:picLocks noChangeAspect="1"/>
          </p:cNvPicPr>
          <p:nvPr/>
        </p:nvPicPr>
        <p:blipFill rotWithShape="1">
          <a:blip r:embed="rId3">
            <a:clrChange>
              <a:clrFrom>
                <a:srgbClr val="FFFFFF"/>
              </a:clrFrom>
              <a:clrTo>
                <a:srgbClr val="FFFFFF">
                  <a:alpha val="0"/>
                </a:srgbClr>
              </a:clrTo>
            </a:clrChange>
          </a:blip>
          <a:srcRect t="38989" r="1250"/>
          <a:stretch/>
        </p:blipFill>
        <p:spPr>
          <a:xfrm>
            <a:off x="2070392" y="1145863"/>
            <a:ext cx="8997210" cy="3926429"/>
          </a:xfrm>
          <a:prstGeom prst="rect">
            <a:avLst/>
          </a:prstGeom>
        </p:spPr>
      </p:pic>
    </p:spTree>
    <p:extLst>
      <p:ext uri="{BB962C8B-B14F-4D97-AF65-F5344CB8AC3E}">
        <p14:creationId xmlns:p14="http://schemas.microsoft.com/office/powerpoint/2010/main" val="744049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44B955C-A60B-F9EF-28F7-FD4EADE93914}"/>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组合 28">
            <a:extLst>
              <a:ext uri="{FF2B5EF4-FFF2-40B4-BE49-F238E27FC236}">
                <a16:creationId xmlns:a16="http://schemas.microsoft.com/office/drawing/2014/main" xmlns="" id="{F82D4AF4-542D-07E8-BDF6-A02E68B6D1A7}"/>
              </a:ext>
            </a:extLst>
          </p:cNvPr>
          <p:cNvGrpSpPr/>
          <p:nvPr/>
        </p:nvGrpSpPr>
        <p:grpSpPr>
          <a:xfrm>
            <a:off x="4086239" y="1168626"/>
            <a:ext cx="3541853" cy="1493121"/>
            <a:chOff x="3265921" y="4900454"/>
            <a:chExt cx="5613082" cy="801484"/>
          </a:xfrm>
        </p:grpSpPr>
        <p:sp>
          <p:nvSpPr>
            <p:cNvPr id="5" name="文本框 25">
              <a:extLst>
                <a:ext uri="{FF2B5EF4-FFF2-40B4-BE49-F238E27FC236}">
                  <a16:creationId xmlns:a16="http://schemas.microsoft.com/office/drawing/2014/main" xmlns="" id="{4113800E-4E28-24E2-8ECC-0505626667A9}"/>
                </a:ext>
              </a:extLst>
            </p:cNvPr>
            <p:cNvSpPr txBox="1"/>
            <p:nvPr/>
          </p:nvSpPr>
          <p:spPr>
            <a:xfrm>
              <a:off x="3265921" y="4900454"/>
              <a:ext cx="5613082" cy="801484"/>
            </a:xfrm>
            <a:prstGeom prst="rect">
              <a:avLst/>
            </a:prstGeom>
            <a:noFill/>
          </p:spPr>
          <p:txBody>
            <a:bodyPr wrap="square" rtlCol="0">
              <a:norm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a:ln>
                    <a:noFill/>
                  </a:ln>
                  <a:gradFill>
                    <a:gsLst>
                      <a:gs pos="15000">
                        <a:srgbClr val="3F8690"/>
                      </a:gs>
                      <a:gs pos="99000">
                        <a:srgbClr val="124954"/>
                      </a:gs>
                    </a:gsLst>
                    <a:lin ang="5400000" scaled="1"/>
                  </a:gradFill>
                  <a:effectLst/>
                  <a:uLnTx/>
                  <a:uFillTx/>
                  <a:latin typeface="Times New Roman" panose="02020603050405020304" pitchFamily="18" charset="0"/>
                  <a:ea typeface="Source Han Sans SC"/>
                  <a:cs typeface="Times New Roman" panose="02020603050405020304" pitchFamily="18" charset="0"/>
                  <a:sym typeface="+mn-lt"/>
                </a:rPr>
                <a:t>01</a:t>
              </a:r>
            </a:p>
          </p:txBody>
        </p:sp>
        <p:cxnSp>
          <p:nvCxnSpPr>
            <p:cNvPr id="6" name="直接连接符 26">
              <a:extLst>
                <a:ext uri="{FF2B5EF4-FFF2-40B4-BE49-F238E27FC236}">
                  <a16:creationId xmlns:a16="http://schemas.microsoft.com/office/drawing/2014/main" xmlns="" id="{94A63435-10BE-AB4C-BC24-1A27706E698C}"/>
                </a:ext>
              </a:extLst>
            </p:cNvPr>
            <p:cNvCxnSpPr/>
            <p:nvPr/>
          </p:nvCxnSpPr>
          <p:spPr>
            <a:xfrm>
              <a:off x="4168773" y="4900454"/>
              <a:ext cx="3807382" cy="0"/>
            </a:xfrm>
            <a:prstGeom prst="line">
              <a:avLst/>
            </a:prstGeom>
            <a:ln w="76200">
              <a:gradFill>
                <a:gsLst>
                  <a:gs pos="0">
                    <a:srgbClr val="3F8690">
                      <a:alpha val="0"/>
                    </a:srgbClr>
                  </a:gs>
                  <a:gs pos="49000">
                    <a:srgbClr val="124954"/>
                  </a:gs>
                  <a:gs pos="100000">
                    <a:srgbClr val="3F8690">
                      <a:alpha val="0"/>
                    </a:srgbClr>
                  </a:gs>
                </a:gsLst>
                <a:lin ang="6000000" scaled="0"/>
              </a:gradFill>
            </a:ln>
          </p:spPr>
          <p:style>
            <a:lnRef idx="1">
              <a:schemeClr val="accent1"/>
            </a:lnRef>
            <a:fillRef idx="0">
              <a:schemeClr val="accent1"/>
            </a:fillRef>
            <a:effectRef idx="0">
              <a:schemeClr val="accent1"/>
            </a:effectRef>
            <a:fontRef idx="minor">
              <a:schemeClr val="tx1"/>
            </a:fontRef>
          </p:style>
        </p:cxnSp>
        <p:cxnSp>
          <p:nvCxnSpPr>
            <p:cNvPr id="7" name="直接连接符 27">
              <a:extLst>
                <a:ext uri="{FF2B5EF4-FFF2-40B4-BE49-F238E27FC236}">
                  <a16:creationId xmlns:a16="http://schemas.microsoft.com/office/drawing/2014/main" xmlns="" id="{D91E49F6-C873-C4E5-CA9E-09F8F57F641D}"/>
                </a:ext>
              </a:extLst>
            </p:cNvPr>
            <p:cNvCxnSpPr/>
            <p:nvPr/>
          </p:nvCxnSpPr>
          <p:spPr>
            <a:xfrm>
              <a:off x="4168773" y="5447763"/>
              <a:ext cx="3807382" cy="0"/>
            </a:xfrm>
            <a:prstGeom prst="line">
              <a:avLst/>
            </a:prstGeom>
            <a:ln w="76200">
              <a:gradFill>
                <a:gsLst>
                  <a:gs pos="0">
                    <a:srgbClr val="3F8690">
                      <a:alpha val="0"/>
                    </a:srgbClr>
                  </a:gs>
                  <a:gs pos="55000">
                    <a:srgbClr val="124954"/>
                  </a:gs>
                  <a:gs pos="100000">
                    <a:srgbClr val="3F8690">
                      <a:alpha val="0"/>
                    </a:srgbClr>
                  </a:gs>
                </a:gsLst>
                <a:lin ang="6000000" scaled="0"/>
              </a:gradFill>
            </a:ln>
          </p:spPr>
          <p:style>
            <a:lnRef idx="1">
              <a:schemeClr val="accent1"/>
            </a:lnRef>
            <a:fillRef idx="0">
              <a:schemeClr val="accent1"/>
            </a:fillRef>
            <a:effectRef idx="0">
              <a:schemeClr val="accent1"/>
            </a:effectRef>
            <a:fontRef idx="minor">
              <a:schemeClr val="tx1"/>
            </a:fontRef>
          </p:style>
        </p:cxnSp>
        <p:sp>
          <p:nvSpPr>
            <p:cNvPr id="8" name="椭圆 23">
              <a:extLst>
                <a:ext uri="{FF2B5EF4-FFF2-40B4-BE49-F238E27FC236}">
                  <a16:creationId xmlns:a16="http://schemas.microsoft.com/office/drawing/2014/main" xmlns="" id="{962A193F-E8E2-F82F-A28A-9E9E90507D05}"/>
                </a:ext>
              </a:extLst>
            </p:cNvPr>
            <p:cNvSpPr/>
            <p:nvPr/>
          </p:nvSpPr>
          <p:spPr>
            <a:xfrm>
              <a:off x="3976619" y="5102764"/>
              <a:ext cx="360759" cy="137443"/>
            </a:xfrm>
            <a:prstGeom prst="ellipse">
              <a:avLst/>
            </a:prstGeom>
            <a:gradFill>
              <a:gsLst>
                <a:gs pos="15000">
                  <a:srgbClr val="3F8690"/>
                </a:gs>
                <a:gs pos="99000">
                  <a:srgbClr val="12495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sp>
          <p:nvSpPr>
            <p:cNvPr id="9" name="椭圆 24">
              <a:extLst>
                <a:ext uri="{FF2B5EF4-FFF2-40B4-BE49-F238E27FC236}">
                  <a16:creationId xmlns:a16="http://schemas.microsoft.com/office/drawing/2014/main" xmlns="" id="{BA96BA32-19B9-519A-DB60-3A69BC94EE68}"/>
                </a:ext>
              </a:extLst>
            </p:cNvPr>
            <p:cNvSpPr/>
            <p:nvPr/>
          </p:nvSpPr>
          <p:spPr>
            <a:xfrm>
              <a:off x="7916314" y="5102765"/>
              <a:ext cx="337308" cy="137443"/>
            </a:xfrm>
            <a:prstGeom prst="ellipse">
              <a:avLst/>
            </a:prstGeom>
            <a:gradFill>
              <a:gsLst>
                <a:gs pos="15000">
                  <a:srgbClr val="3F8690"/>
                </a:gs>
                <a:gs pos="99000">
                  <a:srgbClr val="12495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grpSp>
      <p:sp>
        <p:nvSpPr>
          <p:cNvPr id="2" name="文本框 25">
            <a:extLst>
              <a:ext uri="{FF2B5EF4-FFF2-40B4-BE49-F238E27FC236}">
                <a16:creationId xmlns:a16="http://schemas.microsoft.com/office/drawing/2014/main" xmlns="" id="{6E414DC5-A5BF-DEC9-4B31-DFA044DAE45F}"/>
              </a:ext>
            </a:extLst>
          </p:cNvPr>
          <p:cNvSpPr txBox="1"/>
          <p:nvPr/>
        </p:nvSpPr>
        <p:spPr>
          <a:xfrm>
            <a:off x="3693225" y="2767943"/>
            <a:ext cx="4589136" cy="560936"/>
          </a:xfrm>
          <a:prstGeom prst="rect">
            <a:avLst/>
          </a:prstGeom>
          <a:noFill/>
        </p:spPr>
        <p:txBody>
          <a:bodyPr wrap="square" rtlCol="0">
            <a:no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6000" b="1" dirty="0">
                <a:gradFill>
                  <a:gsLst>
                    <a:gs pos="15000">
                      <a:srgbClr val="3F8690"/>
                    </a:gs>
                    <a:gs pos="99000">
                      <a:srgbClr val="124954"/>
                    </a:gs>
                  </a:gsLst>
                  <a:lin ang="5400000" scaled="1"/>
                </a:gradFill>
                <a:latin typeface="Source Han Sans SC"/>
                <a:ea typeface="Source Han Sans SC"/>
                <a:cs typeface="+mn-ea"/>
                <a:sym typeface="+mn-lt"/>
              </a:rPr>
              <a:t>TRẢI NGHIỆM CÙNG VĂN BẢN</a:t>
            </a:r>
            <a:endParaRPr kumimoji="0" lang="en-US" altLang="en-US" sz="6000" b="1" i="0" u="none" strike="noStrike" kern="1200" cap="none" spc="0" normalizeH="0" baseline="0" noProof="0" dirty="0">
              <a:ln>
                <a:noFill/>
              </a:ln>
              <a:gradFill>
                <a:gsLst>
                  <a:gs pos="15000">
                    <a:srgbClr val="3F8690"/>
                  </a:gs>
                  <a:gs pos="99000">
                    <a:srgbClr val="124954"/>
                  </a:gs>
                </a:gsLst>
                <a:lin ang="5400000" scaled="1"/>
              </a:gradFill>
              <a:effectLst/>
              <a:uLnTx/>
              <a:uFillTx/>
              <a:latin typeface="Source Han Sans SC"/>
              <a:ea typeface="Source Han Sans SC"/>
              <a:cs typeface="+mn-ea"/>
              <a:sym typeface="+mn-lt"/>
            </a:endParaRPr>
          </a:p>
        </p:txBody>
      </p:sp>
    </p:spTree>
    <p:extLst>
      <p:ext uri="{BB962C8B-B14F-4D97-AF65-F5344CB8AC3E}">
        <p14:creationId xmlns:p14="http://schemas.microsoft.com/office/powerpoint/2010/main" val="2903869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9"/>
            <a:ext cx="11771453" cy="6430924"/>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黑体" panose="02010609060101010101" pitchFamily="49" charset="-122"/>
              <a:cs typeface="+mn-cs"/>
              <a:sym typeface="Arial"/>
            </a:endParaRPr>
          </a:p>
        </p:txBody>
      </p:sp>
      <p:sp>
        <p:nvSpPr>
          <p:cNvPr id="97" name="矩形 96"/>
          <p:cNvSpPr/>
          <p:nvPr/>
        </p:nvSpPr>
        <p:spPr>
          <a:xfrm>
            <a:off x="1362711" y="4407535"/>
            <a:ext cx="24384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98" name="矩形 97"/>
          <p:cNvSpPr/>
          <p:nvPr/>
        </p:nvSpPr>
        <p:spPr>
          <a:xfrm>
            <a:off x="3884930" y="4407535"/>
            <a:ext cx="2495551"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99" name="矩形 98"/>
          <p:cNvSpPr/>
          <p:nvPr/>
        </p:nvSpPr>
        <p:spPr>
          <a:xfrm>
            <a:off x="6024881" y="4407535"/>
            <a:ext cx="27559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0" name="矩形 99"/>
          <p:cNvSpPr/>
          <p:nvPr/>
        </p:nvSpPr>
        <p:spPr>
          <a:xfrm>
            <a:off x="8148321" y="4420235"/>
            <a:ext cx="30099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2" name="文本框 101"/>
          <p:cNvSpPr txBox="1"/>
          <p:nvPr/>
        </p:nvSpPr>
        <p:spPr>
          <a:xfrm>
            <a:off x="1756411" y="4867909"/>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3" name="文本框 102"/>
          <p:cNvSpPr txBox="1"/>
          <p:nvPr/>
        </p:nvSpPr>
        <p:spPr>
          <a:xfrm>
            <a:off x="4180206" y="4867909"/>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4" name="文本框 103"/>
          <p:cNvSpPr txBox="1"/>
          <p:nvPr/>
        </p:nvSpPr>
        <p:spPr>
          <a:xfrm>
            <a:off x="6464300" y="4867909"/>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5" name="文本框 104"/>
          <p:cNvSpPr txBox="1"/>
          <p:nvPr/>
        </p:nvSpPr>
        <p:spPr>
          <a:xfrm>
            <a:off x="8821420" y="4867909"/>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marL="0" marR="0" lvl="0" indent="0" algn="dist"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altLang="zh-CN" sz="3200" b="1" i="1" u="none" strike="noStrike" kern="1200" cap="none" spc="0" normalizeH="0" baseline="0" noProof="0" dirty="0">
              <a:ln>
                <a:noFill/>
              </a:ln>
              <a:solidFill>
                <a:srgbClr val="6DAE8F"/>
              </a:solidFill>
              <a:effectLst/>
              <a:uLnTx/>
              <a:uFillTx/>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grpSp>
        <p:nvGrpSpPr>
          <p:cNvPr id="25" name="组合 30">
            <a:extLst>
              <a:ext uri="{FF2B5EF4-FFF2-40B4-BE49-F238E27FC236}">
                <a16:creationId xmlns:a16="http://schemas.microsoft.com/office/drawing/2014/main" xmlns="" id="{CC3E6B9F-9972-0B70-9BBC-9DCF36BAAE04}"/>
              </a:ext>
            </a:extLst>
          </p:cNvPr>
          <p:cNvGrpSpPr/>
          <p:nvPr/>
        </p:nvGrpSpPr>
        <p:grpSpPr>
          <a:xfrm>
            <a:off x="2225408" y="74367"/>
            <a:ext cx="7741185" cy="995680"/>
            <a:chOff x="6423" y="184"/>
            <a:chExt cx="6412" cy="1568"/>
          </a:xfrm>
        </p:grpSpPr>
        <p:pic>
          <p:nvPicPr>
            <p:cNvPr id="26" name="图片 29" descr="图层 2">
              <a:extLst>
                <a:ext uri="{FF2B5EF4-FFF2-40B4-BE49-F238E27FC236}">
                  <a16:creationId xmlns:a16="http://schemas.microsoft.com/office/drawing/2014/main" xmlns="" id="{3BBFF753-2CAB-D09A-AE62-CF5EF266F64C}"/>
                </a:ext>
              </a:extLst>
            </p:cNvPr>
            <p:cNvPicPr>
              <a:picLocks noChangeAspect="1"/>
            </p:cNvPicPr>
            <p:nvPr/>
          </p:nvPicPr>
          <p:blipFill>
            <a:blip r:embed="rId5"/>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xmlns="" id="{769CA0CA-C332-CC7A-E36B-C092D9FAC41A}"/>
                </a:ext>
              </a:extLst>
            </p:cNvPr>
            <p:cNvSpPr/>
            <p:nvPr>
              <p:custDataLst>
                <p:tags r:id="rId1"/>
              </p:custDataLst>
            </p:nvPr>
          </p:nvSpPr>
          <p:spPr>
            <a:xfrm>
              <a:off x="7332" y="392"/>
              <a:ext cx="4389"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1.1. </a:t>
              </a:r>
              <a:r>
                <a:rPr kumimoji="1"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Đọc</a:t>
              </a:r>
              <a:r>
                <a:rPr kumimoji="1"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 </a:t>
              </a:r>
              <a:r>
                <a:rPr kumimoji="1"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văn</a:t>
              </a:r>
              <a:r>
                <a:rPr kumimoji="1"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 </a:t>
              </a:r>
              <a:r>
                <a:rPr kumimoji="1"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bản</a:t>
              </a:r>
              <a:endParaRPr kumimoji="1"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endParaRPr>
            </a:p>
          </p:txBody>
        </p:sp>
      </p:grpSp>
      <p:grpSp>
        <p:nvGrpSpPr>
          <p:cNvPr id="5" name="Google Shape;1136;p23">
            <a:extLst>
              <a:ext uri="{FF2B5EF4-FFF2-40B4-BE49-F238E27FC236}">
                <a16:creationId xmlns:a16="http://schemas.microsoft.com/office/drawing/2014/main" xmlns="" id="{1FE4C8D3-D80E-7B7B-7F38-E1AE2EF03FF6}"/>
              </a:ext>
            </a:extLst>
          </p:cNvPr>
          <p:cNvGrpSpPr/>
          <p:nvPr/>
        </p:nvGrpSpPr>
        <p:grpSpPr>
          <a:xfrm>
            <a:off x="2487603" y="1593337"/>
            <a:ext cx="1193973" cy="1199797"/>
            <a:chOff x="312766" y="80708"/>
            <a:chExt cx="1860932" cy="1869620"/>
          </a:xfrm>
        </p:grpSpPr>
        <p:sp>
          <p:nvSpPr>
            <p:cNvPr id="6" name="Google Shape;1137;p23">
              <a:extLst>
                <a:ext uri="{FF2B5EF4-FFF2-40B4-BE49-F238E27FC236}">
                  <a16:creationId xmlns:a16="http://schemas.microsoft.com/office/drawing/2014/main" xmlns="" id="{F10BCFE9-0BD3-E07C-2E7E-A2BD8CD829E0}"/>
                </a:ext>
              </a:extLst>
            </p:cNvPr>
            <p:cNvSpPr/>
            <p:nvPr/>
          </p:nvSpPr>
          <p:spPr>
            <a:xfrm>
              <a:off x="312770" y="80732"/>
              <a:ext cx="1860928" cy="1869566"/>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524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 name="Google Shape;1138;p23">
              <a:extLst>
                <a:ext uri="{FF2B5EF4-FFF2-40B4-BE49-F238E27FC236}">
                  <a16:creationId xmlns:a16="http://schemas.microsoft.com/office/drawing/2014/main" xmlns="" id="{B7DCDAF1-B75B-D410-1D85-3B819CBDF409}"/>
                </a:ext>
              </a:extLst>
            </p:cNvPr>
            <p:cNvSpPr/>
            <p:nvPr/>
          </p:nvSpPr>
          <p:spPr>
            <a:xfrm>
              <a:off x="312766" y="80708"/>
              <a:ext cx="1860928" cy="1869620"/>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C3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8" name="Google Shape;1142;p23">
            <a:extLst>
              <a:ext uri="{FF2B5EF4-FFF2-40B4-BE49-F238E27FC236}">
                <a16:creationId xmlns:a16="http://schemas.microsoft.com/office/drawing/2014/main" xmlns="" id="{6C52E4E9-7DD1-3550-C64D-648F0E0F69CE}"/>
              </a:ext>
            </a:extLst>
          </p:cNvPr>
          <p:cNvGrpSpPr/>
          <p:nvPr/>
        </p:nvGrpSpPr>
        <p:grpSpPr>
          <a:xfrm>
            <a:off x="3997882" y="4529491"/>
            <a:ext cx="1193973" cy="1199797"/>
            <a:chOff x="312766" y="80708"/>
            <a:chExt cx="1860932" cy="1869620"/>
          </a:xfrm>
        </p:grpSpPr>
        <p:sp>
          <p:nvSpPr>
            <p:cNvPr id="9" name="Google Shape;1143;p23">
              <a:extLst>
                <a:ext uri="{FF2B5EF4-FFF2-40B4-BE49-F238E27FC236}">
                  <a16:creationId xmlns:a16="http://schemas.microsoft.com/office/drawing/2014/main" xmlns="" id="{00B32B76-3360-142B-665B-952B27E252C2}"/>
                </a:ext>
              </a:extLst>
            </p:cNvPr>
            <p:cNvSpPr/>
            <p:nvPr/>
          </p:nvSpPr>
          <p:spPr>
            <a:xfrm>
              <a:off x="312770" y="80732"/>
              <a:ext cx="1860928" cy="1869566"/>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524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 name="Google Shape;1144;p23">
              <a:extLst>
                <a:ext uri="{FF2B5EF4-FFF2-40B4-BE49-F238E27FC236}">
                  <a16:creationId xmlns:a16="http://schemas.microsoft.com/office/drawing/2014/main" xmlns="" id="{3664387D-8FE4-14D9-5AB3-29D3FC887686}"/>
                </a:ext>
              </a:extLst>
            </p:cNvPr>
            <p:cNvSpPr/>
            <p:nvPr/>
          </p:nvSpPr>
          <p:spPr>
            <a:xfrm>
              <a:off x="312766" y="80708"/>
              <a:ext cx="1860928" cy="1869620"/>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C3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1" name="Google Shape;1145;p23">
            <a:extLst>
              <a:ext uri="{FF2B5EF4-FFF2-40B4-BE49-F238E27FC236}">
                <a16:creationId xmlns:a16="http://schemas.microsoft.com/office/drawing/2014/main" xmlns="" id="{B145AB10-5DA2-FDF1-C537-6C1DF01B9A6D}"/>
              </a:ext>
            </a:extLst>
          </p:cNvPr>
          <p:cNvGrpSpPr/>
          <p:nvPr/>
        </p:nvGrpSpPr>
        <p:grpSpPr>
          <a:xfrm>
            <a:off x="2792433" y="2014774"/>
            <a:ext cx="476100" cy="437267"/>
            <a:chOff x="3368725" y="3764425"/>
            <a:chExt cx="357075" cy="327950"/>
          </a:xfrm>
        </p:grpSpPr>
        <p:sp>
          <p:nvSpPr>
            <p:cNvPr id="12" name="Google Shape;1146;p23">
              <a:extLst>
                <a:ext uri="{FF2B5EF4-FFF2-40B4-BE49-F238E27FC236}">
                  <a16:creationId xmlns:a16="http://schemas.microsoft.com/office/drawing/2014/main" xmlns="" id="{360C2AE5-50C4-0B7C-994D-B44056FF9918}"/>
                </a:ext>
              </a:extLst>
            </p:cNvPr>
            <p:cNvSpPr/>
            <p:nvPr/>
          </p:nvSpPr>
          <p:spPr>
            <a:xfrm>
              <a:off x="3373950" y="3769625"/>
              <a:ext cx="346625" cy="317475"/>
            </a:xfrm>
            <a:custGeom>
              <a:avLst/>
              <a:gdLst/>
              <a:ahLst/>
              <a:cxnLst/>
              <a:rect l="l" t="t" r="r" b="b"/>
              <a:pathLst>
                <a:path w="13865" h="12699" extrusionOk="0">
                  <a:moveTo>
                    <a:pt x="1071" y="1"/>
                  </a:moveTo>
                  <a:cubicBezTo>
                    <a:pt x="480" y="1"/>
                    <a:pt x="1" y="480"/>
                    <a:pt x="1" y="1071"/>
                  </a:cubicBezTo>
                  <a:lnTo>
                    <a:pt x="1" y="11628"/>
                  </a:lnTo>
                  <a:cubicBezTo>
                    <a:pt x="1" y="12218"/>
                    <a:pt x="480" y="12698"/>
                    <a:pt x="1071" y="12698"/>
                  </a:cubicBezTo>
                  <a:lnTo>
                    <a:pt x="12793" y="12698"/>
                  </a:lnTo>
                  <a:cubicBezTo>
                    <a:pt x="13384" y="12698"/>
                    <a:pt x="13863" y="12218"/>
                    <a:pt x="13863" y="11628"/>
                  </a:cubicBezTo>
                  <a:lnTo>
                    <a:pt x="13863" y="1071"/>
                  </a:lnTo>
                  <a:cubicBezTo>
                    <a:pt x="13864" y="480"/>
                    <a:pt x="13385" y="1"/>
                    <a:pt x="12793" y="1"/>
                  </a:cubicBezTo>
                  <a:close/>
                </a:path>
              </a:pathLst>
            </a:custGeom>
            <a:solidFill>
              <a:srgbClr val="EEEEE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 name="Google Shape;1147;p23">
              <a:extLst>
                <a:ext uri="{FF2B5EF4-FFF2-40B4-BE49-F238E27FC236}">
                  <a16:creationId xmlns:a16="http://schemas.microsoft.com/office/drawing/2014/main" xmlns="" id="{43008959-B4A0-A3CA-B675-6A6BC7C3A4C8}"/>
                </a:ext>
              </a:extLst>
            </p:cNvPr>
            <p:cNvSpPr/>
            <p:nvPr/>
          </p:nvSpPr>
          <p:spPr>
            <a:xfrm>
              <a:off x="3373950" y="3769650"/>
              <a:ext cx="47700" cy="317475"/>
            </a:xfrm>
            <a:custGeom>
              <a:avLst/>
              <a:gdLst/>
              <a:ahLst/>
              <a:cxnLst/>
              <a:rect l="l" t="t" r="r" b="b"/>
              <a:pathLst>
                <a:path w="1908" h="12699" extrusionOk="0">
                  <a:moveTo>
                    <a:pt x="1071" y="1"/>
                  </a:moveTo>
                  <a:cubicBezTo>
                    <a:pt x="480" y="1"/>
                    <a:pt x="1" y="481"/>
                    <a:pt x="1" y="1071"/>
                  </a:cubicBezTo>
                  <a:lnTo>
                    <a:pt x="1" y="11628"/>
                  </a:lnTo>
                  <a:cubicBezTo>
                    <a:pt x="1" y="12219"/>
                    <a:pt x="480" y="12698"/>
                    <a:pt x="1071" y="12698"/>
                  </a:cubicBezTo>
                  <a:lnTo>
                    <a:pt x="1908" y="12698"/>
                  </a:lnTo>
                  <a:cubicBezTo>
                    <a:pt x="1316" y="12698"/>
                    <a:pt x="837" y="12219"/>
                    <a:pt x="837" y="11628"/>
                  </a:cubicBezTo>
                  <a:lnTo>
                    <a:pt x="837" y="1071"/>
                  </a:lnTo>
                  <a:cubicBezTo>
                    <a:pt x="837" y="481"/>
                    <a:pt x="1316" y="1"/>
                    <a:pt x="1908" y="1"/>
                  </a:cubicBezTo>
                  <a:close/>
                </a:path>
              </a:pathLst>
            </a:custGeom>
            <a:solidFill>
              <a:srgbClr val="595959">
                <a:alpha val="4000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 name="Google Shape;1148;p23">
              <a:extLst>
                <a:ext uri="{FF2B5EF4-FFF2-40B4-BE49-F238E27FC236}">
                  <a16:creationId xmlns:a16="http://schemas.microsoft.com/office/drawing/2014/main" xmlns="" id="{BDA8AA3A-8D2B-2780-C524-F898787433D6}"/>
                </a:ext>
              </a:extLst>
            </p:cNvPr>
            <p:cNvSpPr/>
            <p:nvPr/>
          </p:nvSpPr>
          <p:spPr>
            <a:xfrm>
              <a:off x="3404350" y="3926625"/>
              <a:ext cx="285825" cy="24450"/>
            </a:xfrm>
            <a:custGeom>
              <a:avLst/>
              <a:gdLst/>
              <a:ahLst/>
              <a:cxnLst/>
              <a:rect l="l" t="t" r="r" b="b"/>
              <a:pathLst>
                <a:path w="11433" h="978" extrusionOk="0">
                  <a:moveTo>
                    <a:pt x="489" y="1"/>
                  </a:moveTo>
                  <a:cubicBezTo>
                    <a:pt x="219" y="1"/>
                    <a:pt x="1" y="219"/>
                    <a:pt x="1" y="489"/>
                  </a:cubicBezTo>
                  <a:cubicBezTo>
                    <a:pt x="1" y="759"/>
                    <a:pt x="219" y="978"/>
                    <a:pt x="489" y="978"/>
                  </a:cubicBezTo>
                  <a:lnTo>
                    <a:pt x="10944" y="978"/>
                  </a:lnTo>
                  <a:cubicBezTo>
                    <a:pt x="11214" y="978"/>
                    <a:pt x="11432" y="759"/>
                    <a:pt x="11432" y="489"/>
                  </a:cubicBezTo>
                  <a:cubicBezTo>
                    <a:pt x="11432" y="219"/>
                    <a:pt x="11214" y="1"/>
                    <a:pt x="10944" y="1"/>
                  </a:cubicBezTo>
                  <a:close/>
                </a:path>
              </a:pathLst>
            </a:custGeom>
            <a:solidFill>
              <a:srgbClr val="5959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 name="Google Shape;1149;p23">
              <a:extLst>
                <a:ext uri="{FF2B5EF4-FFF2-40B4-BE49-F238E27FC236}">
                  <a16:creationId xmlns:a16="http://schemas.microsoft.com/office/drawing/2014/main" xmlns="" id="{47FE7F47-DF73-2C9A-F7D2-7E24E61402A9}"/>
                </a:ext>
              </a:extLst>
            </p:cNvPr>
            <p:cNvSpPr/>
            <p:nvPr/>
          </p:nvSpPr>
          <p:spPr>
            <a:xfrm>
              <a:off x="3513900" y="3833725"/>
              <a:ext cx="66725" cy="66750"/>
            </a:xfrm>
            <a:custGeom>
              <a:avLst/>
              <a:gdLst/>
              <a:ahLst/>
              <a:cxnLst/>
              <a:rect l="l" t="t" r="r" b="b"/>
              <a:pathLst>
                <a:path w="2669" h="2670" extrusionOk="0">
                  <a:moveTo>
                    <a:pt x="1335" y="0"/>
                  </a:moveTo>
                  <a:cubicBezTo>
                    <a:pt x="598" y="0"/>
                    <a:pt x="0" y="598"/>
                    <a:pt x="0" y="1335"/>
                  </a:cubicBezTo>
                  <a:cubicBezTo>
                    <a:pt x="0" y="2072"/>
                    <a:pt x="598" y="2669"/>
                    <a:pt x="1335" y="2669"/>
                  </a:cubicBezTo>
                  <a:cubicBezTo>
                    <a:pt x="2071" y="2669"/>
                    <a:pt x="2669" y="2072"/>
                    <a:pt x="2669" y="1335"/>
                  </a:cubicBezTo>
                  <a:cubicBezTo>
                    <a:pt x="2669" y="598"/>
                    <a:pt x="2071" y="0"/>
                    <a:pt x="1335" y="0"/>
                  </a:cubicBezTo>
                  <a:close/>
                </a:path>
              </a:pathLst>
            </a:custGeom>
            <a:solidFill>
              <a:srgbClr val="FFC3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 name="Google Shape;1150;p23">
              <a:extLst>
                <a:ext uri="{FF2B5EF4-FFF2-40B4-BE49-F238E27FC236}">
                  <a16:creationId xmlns:a16="http://schemas.microsoft.com/office/drawing/2014/main" xmlns="" id="{A8320010-B697-BF91-0D3E-7D881E9DFE1D}"/>
                </a:ext>
              </a:extLst>
            </p:cNvPr>
            <p:cNvSpPr/>
            <p:nvPr/>
          </p:nvSpPr>
          <p:spPr>
            <a:xfrm>
              <a:off x="3412900" y="3833725"/>
              <a:ext cx="66725" cy="66750"/>
            </a:xfrm>
            <a:custGeom>
              <a:avLst/>
              <a:gdLst/>
              <a:ahLst/>
              <a:cxnLst/>
              <a:rect l="l" t="t" r="r" b="b"/>
              <a:pathLst>
                <a:path w="2669" h="2670" extrusionOk="0">
                  <a:moveTo>
                    <a:pt x="1335" y="0"/>
                  </a:moveTo>
                  <a:cubicBezTo>
                    <a:pt x="598" y="0"/>
                    <a:pt x="1" y="598"/>
                    <a:pt x="1" y="1335"/>
                  </a:cubicBezTo>
                  <a:cubicBezTo>
                    <a:pt x="1" y="2072"/>
                    <a:pt x="598" y="2669"/>
                    <a:pt x="1335" y="2669"/>
                  </a:cubicBezTo>
                  <a:cubicBezTo>
                    <a:pt x="2071" y="2669"/>
                    <a:pt x="2668" y="2072"/>
                    <a:pt x="2668" y="1335"/>
                  </a:cubicBezTo>
                  <a:cubicBezTo>
                    <a:pt x="2668" y="598"/>
                    <a:pt x="2071" y="0"/>
                    <a:pt x="1335" y="0"/>
                  </a:cubicBezTo>
                  <a:close/>
                </a:path>
              </a:pathLst>
            </a:custGeom>
            <a:solidFill>
              <a:srgbClr val="187E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 name="Google Shape;1151;p23">
              <a:extLst>
                <a:ext uri="{FF2B5EF4-FFF2-40B4-BE49-F238E27FC236}">
                  <a16:creationId xmlns:a16="http://schemas.microsoft.com/office/drawing/2014/main" xmlns="" id="{CC7267F0-B9BD-E489-5327-9DA1C1FFBFA6}"/>
                </a:ext>
              </a:extLst>
            </p:cNvPr>
            <p:cNvSpPr/>
            <p:nvPr/>
          </p:nvSpPr>
          <p:spPr>
            <a:xfrm>
              <a:off x="3614875" y="3833725"/>
              <a:ext cx="66725" cy="66750"/>
            </a:xfrm>
            <a:custGeom>
              <a:avLst/>
              <a:gdLst/>
              <a:ahLst/>
              <a:cxnLst/>
              <a:rect l="l" t="t" r="r" b="b"/>
              <a:pathLst>
                <a:path w="2669" h="2670" extrusionOk="0">
                  <a:moveTo>
                    <a:pt x="1334" y="0"/>
                  </a:moveTo>
                  <a:cubicBezTo>
                    <a:pt x="597" y="0"/>
                    <a:pt x="1" y="598"/>
                    <a:pt x="1" y="1335"/>
                  </a:cubicBezTo>
                  <a:cubicBezTo>
                    <a:pt x="1" y="2072"/>
                    <a:pt x="597" y="2669"/>
                    <a:pt x="1334" y="2669"/>
                  </a:cubicBezTo>
                  <a:cubicBezTo>
                    <a:pt x="2071" y="2669"/>
                    <a:pt x="2668" y="2072"/>
                    <a:pt x="2668" y="1335"/>
                  </a:cubicBezTo>
                  <a:cubicBezTo>
                    <a:pt x="2668" y="598"/>
                    <a:pt x="2071" y="0"/>
                    <a:pt x="1334" y="0"/>
                  </a:cubicBezTo>
                  <a:close/>
                </a:path>
              </a:pathLst>
            </a:custGeom>
            <a:solidFill>
              <a:srgbClr val="13A8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 name="Google Shape;1152;p23">
              <a:extLst>
                <a:ext uri="{FF2B5EF4-FFF2-40B4-BE49-F238E27FC236}">
                  <a16:creationId xmlns:a16="http://schemas.microsoft.com/office/drawing/2014/main" xmlns="" id="{D4415802-08AF-78DF-E32B-5993CBC443BC}"/>
                </a:ext>
              </a:extLst>
            </p:cNvPr>
            <p:cNvSpPr/>
            <p:nvPr/>
          </p:nvSpPr>
          <p:spPr>
            <a:xfrm>
              <a:off x="3513900" y="3977225"/>
              <a:ext cx="66725" cy="66750"/>
            </a:xfrm>
            <a:custGeom>
              <a:avLst/>
              <a:gdLst/>
              <a:ahLst/>
              <a:cxnLst/>
              <a:rect l="l" t="t" r="r" b="b"/>
              <a:pathLst>
                <a:path w="2669" h="2670" extrusionOk="0">
                  <a:moveTo>
                    <a:pt x="1335" y="0"/>
                  </a:moveTo>
                  <a:cubicBezTo>
                    <a:pt x="598" y="0"/>
                    <a:pt x="0" y="598"/>
                    <a:pt x="0" y="1335"/>
                  </a:cubicBezTo>
                  <a:cubicBezTo>
                    <a:pt x="0" y="2071"/>
                    <a:pt x="598" y="2669"/>
                    <a:pt x="1335" y="2669"/>
                  </a:cubicBezTo>
                  <a:cubicBezTo>
                    <a:pt x="2071" y="2669"/>
                    <a:pt x="2669" y="2071"/>
                    <a:pt x="2669" y="1335"/>
                  </a:cubicBezTo>
                  <a:cubicBezTo>
                    <a:pt x="2669" y="598"/>
                    <a:pt x="2071" y="0"/>
                    <a:pt x="1335" y="0"/>
                  </a:cubicBezTo>
                  <a:close/>
                </a:path>
              </a:pathLst>
            </a:custGeom>
            <a:solidFill>
              <a:srgbClr val="13A8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1153;p23">
              <a:extLst>
                <a:ext uri="{FF2B5EF4-FFF2-40B4-BE49-F238E27FC236}">
                  <a16:creationId xmlns:a16="http://schemas.microsoft.com/office/drawing/2014/main" xmlns="" id="{EDB54155-C335-15B1-936F-727DC2B3AF84}"/>
                </a:ext>
              </a:extLst>
            </p:cNvPr>
            <p:cNvSpPr/>
            <p:nvPr/>
          </p:nvSpPr>
          <p:spPr>
            <a:xfrm>
              <a:off x="3412900" y="3977225"/>
              <a:ext cx="66725" cy="66750"/>
            </a:xfrm>
            <a:custGeom>
              <a:avLst/>
              <a:gdLst/>
              <a:ahLst/>
              <a:cxnLst/>
              <a:rect l="l" t="t" r="r" b="b"/>
              <a:pathLst>
                <a:path w="2669" h="2670" extrusionOk="0">
                  <a:moveTo>
                    <a:pt x="1335" y="0"/>
                  </a:moveTo>
                  <a:cubicBezTo>
                    <a:pt x="598" y="0"/>
                    <a:pt x="1" y="598"/>
                    <a:pt x="1" y="1335"/>
                  </a:cubicBezTo>
                  <a:cubicBezTo>
                    <a:pt x="1" y="2071"/>
                    <a:pt x="598" y="2669"/>
                    <a:pt x="1335" y="2669"/>
                  </a:cubicBezTo>
                  <a:cubicBezTo>
                    <a:pt x="2071" y="2669"/>
                    <a:pt x="2668" y="2071"/>
                    <a:pt x="2668" y="1335"/>
                  </a:cubicBezTo>
                  <a:cubicBezTo>
                    <a:pt x="2668" y="598"/>
                    <a:pt x="2071" y="0"/>
                    <a:pt x="1335" y="0"/>
                  </a:cubicBezTo>
                  <a:close/>
                </a:path>
              </a:pathLst>
            </a:custGeom>
            <a:solidFill>
              <a:srgbClr val="FF7C3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 name="Google Shape;1154;p23">
              <a:extLst>
                <a:ext uri="{FF2B5EF4-FFF2-40B4-BE49-F238E27FC236}">
                  <a16:creationId xmlns:a16="http://schemas.microsoft.com/office/drawing/2014/main" xmlns="" id="{1F974FC5-3C5A-F940-0E46-E49C4084054C}"/>
                </a:ext>
              </a:extLst>
            </p:cNvPr>
            <p:cNvSpPr/>
            <p:nvPr/>
          </p:nvSpPr>
          <p:spPr>
            <a:xfrm>
              <a:off x="3614875" y="3977225"/>
              <a:ext cx="66725" cy="66750"/>
            </a:xfrm>
            <a:custGeom>
              <a:avLst/>
              <a:gdLst/>
              <a:ahLst/>
              <a:cxnLst/>
              <a:rect l="l" t="t" r="r" b="b"/>
              <a:pathLst>
                <a:path w="2669" h="2670" extrusionOk="0">
                  <a:moveTo>
                    <a:pt x="1334" y="0"/>
                  </a:moveTo>
                  <a:cubicBezTo>
                    <a:pt x="597" y="0"/>
                    <a:pt x="1" y="598"/>
                    <a:pt x="1" y="1335"/>
                  </a:cubicBezTo>
                  <a:cubicBezTo>
                    <a:pt x="1" y="2071"/>
                    <a:pt x="597" y="2669"/>
                    <a:pt x="1334" y="2669"/>
                  </a:cubicBezTo>
                  <a:cubicBezTo>
                    <a:pt x="2071" y="2669"/>
                    <a:pt x="2668" y="2071"/>
                    <a:pt x="2668" y="1335"/>
                  </a:cubicBezTo>
                  <a:cubicBezTo>
                    <a:pt x="2668" y="598"/>
                    <a:pt x="2071" y="0"/>
                    <a:pt x="1334" y="0"/>
                  </a:cubicBezTo>
                  <a:close/>
                </a:path>
              </a:pathLst>
            </a:custGeom>
            <a:solidFill>
              <a:srgbClr val="D95E0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Google Shape;1155;p23">
              <a:extLst>
                <a:ext uri="{FF2B5EF4-FFF2-40B4-BE49-F238E27FC236}">
                  <a16:creationId xmlns:a16="http://schemas.microsoft.com/office/drawing/2014/main" xmlns="" id="{04463135-B713-CB47-3861-9E469EE15B28}"/>
                </a:ext>
              </a:extLst>
            </p:cNvPr>
            <p:cNvSpPr/>
            <p:nvPr/>
          </p:nvSpPr>
          <p:spPr>
            <a:xfrm>
              <a:off x="3412900" y="3837575"/>
              <a:ext cx="62875" cy="62875"/>
            </a:xfrm>
            <a:custGeom>
              <a:avLst/>
              <a:gdLst/>
              <a:ahLst/>
              <a:cxnLst/>
              <a:rect l="l" t="t" r="r" b="b"/>
              <a:pathLst>
                <a:path w="2515" h="2515" extrusionOk="0">
                  <a:moveTo>
                    <a:pt x="712" y="0"/>
                  </a:moveTo>
                  <a:lnTo>
                    <a:pt x="712" y="0"/>
                  </a:lnTo>
                  <a:cubicBezTo>
                    <a:pt x="288" y="224"/>
                    <a:pt x="1" y="667"/>
                    <a:pt x="1" y="1180"/>
                  </a:cubicBezTo>
                  <a:cubicBezTo>
                    <a:pt x="1" y="1917"/>
                    <a:pt x="598" y="2514"/>
                    <a:pt x="1335" y="2514"/>
                  </a:cubicBezTo>
                  <a:cubicBezTo>
                    <a:pt x="1846" y="2514"/>
                    <a:pt x="2291" y="2225"/>
                    <a:pt x="2515" y="1802"/>
                  </a:cubicBezTo>
                  <a:lnTo>
                    <a:pt x="2515" y="1802"/>
                  </a:lnTo>
                  <a:cubicBezTo>
                    <a:pt x="2330" y="1901"/>
                    <a:pt x="2118" y="1957"/>
                    <a:pt x="1893" y="1957"/>
                  </a:cubicBezTo>
                  <a:cubicBezTo>
                    <a:pt x="1156" y="1957"/>
                    <a:pt x="559" y="1360"/>
                    <a:pt x="559" y="623"/>
                  </a:cubicBezTo>
                  <a:cubicBezTo>
                    <a:pt x="559" y="398"/>
                    <a:pt x="615" y="186"/>
                    <a:pt x="712" y="0"/>
                  </a:cubicBezTo>
                  <a:close/>
                </a:path>
              </a:pathLst>
            </a:custGeom>
            <a:solidFill>
              <a:srgbClr val="191919">
                <a:alpha val="409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 name="Google Shape;1156;p23">
              <a:extLst>
                <a:ext uri="{FF2B5EF4-FFF2-40B4-BE49-F238E27FC236}">
                  <a16:creationId xmlns:a16="http://schemas.microsoft.com/office/drawing/2014/main" xmlns="" id="{66E207FC-5554-2936-6A11-9B04D89D8639}"/>
                </a:ext>
              </a:extLst>
            </p:cNvPr>
            <p:cNvSpPr/>
            <p:nvPr/>
          </p:nvSpPr>
          <p:spPr>
            <a:xfrm>
              <a:off x="3513875" y="3837575"/>
              <a:ext cx="62875" cy="62875"/>
            </a:xfrm>
            <a:custGeom>
              <a:avLst/>
              <a:gdLst/>
              <a:ahLst/>
              <a:cxnLst/>
              <a:rect l="l" t="t" r="r" b="b"/>
              <a:pathLst>
                <a:path w="2515" h="2515" extrusionOk="0">
                  <a:moveTo>
                    <a:pt x="712" y="0"/>
                  </a:moveTo>
                  <a:cubicBezTo>
                    <a:pt x="289" y="224"/>
                    <a:pt x="0" y="667"/>
                    <a:pt x="0" y="1180"/>
                  </a:cubicBezTo>
                  <a:cubicBezTo>
                    <a:pt x="0" y="1917"/>
                    <a:pt x="598" y="2514"/>
                    <a:pt x="1335" y="2514"/>
                  </a:cubicBezTo>
                  <a:cubicBezTo>
                    <a:pt x="1846" y="2514"/>
                    <a:pt x="2291" y="2225"/>
                    <a:pt x="2514" y="1802"/>
                  </a:cubicBezTo>
                  <a:lnTo>
                    <a:pt x="2514" y="1802"/>
                  </a:lnTo>
                  <a:cubicBezTo>
                    <a:pt x="2329" y="1901"/>
                    <a:pt x="2118" y="1957"/>
                    <a:pt x="1893" y="1957"/>
                  </a:cubicBezTo>
                  <a:cubicBezTo>
                    <a:pt x="1157" y="1957"/>
                    <a:pt x="559" y="1360"/>
                    <a:pt x="559" y="623"/>
                  </a:cubicBezTo>
                  <a:cubicBezTo>
                    <a:pt x="559" y="398"/>
                    <a:pt x="614" y="186"/>
                    <a:pt x="712" y="0"/>
                  </a:cubicBezTo>
                  <a:close/>
                </a:path>
              </a:pathLst>
            </a:custGeom>
            <a:solidFill>
              <a:srgbClr val="191919">
                <a:alpha val="409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 name="Google Shape;1157;p23">
              <a:extLst>
                <a:ext uri="{FF2B5EF4-FFF2-40B4-BE49-F238E27FC236}">
                  <a16:creationId xmlns:a16="http://schemas.microsoft.com/office/drawing/2014/main" xmlns="" id="{68700D33-92F5-1FE8-CF78-B8391998AB72}"/>
                </a:ext>
              </a:extLst>
            </p:cNvPr>
            <p:cNvSpPr/>
            <p:nvPr/>
          </p:nvSpPr>
          <p:spPr>
            <a:xfrm>
              <a:off x="3614875" y="3837575"/>
              <a:ext cx="62850" cy="62875"/>
            </a:xfrm>
            <a:custGeom>
              <a:avLst/>
              <a:gdLst/>
              <a:ahLst/>
              <a:cxnLst/>
              <a:rect l="l" t="t" r="r" b="b"/>
              <a:pathLst>
                <a:path w="2514" h="2515" extrusionOk="0">
                  <a:moveTo>
                    <a:pt x="713" y="0"/>
                  </a:moveTo>
                  <a:cubicBezTo>
                    <a:pt x="289" y="224"/>
                    <a:pt x="1" y="667"/>
                    <a:pt x="1" y="1180"/>
                  </a:cubicBezTo>
                  <a:cubicBezTo>
                    <a:pt x="1" y="1917"/>
                    <a:pt x="598" y="2514"/>
                    <a:pt x="1334" y="2514"/>
                  </a:cubicBezTo>
                  <a:cubicBezTo>
                    <a:pt x="1846" y="2514"/>
                    <a:pt x="2290" y="2225"/>
                    <a:pt x="2514" y="1802"/>
                  </a:cubicBezTo>
                  <a:lnTo>
                    <a:pt x="2514" y="1802"/>
                  </a:lnTo>
                  <a:cubicBezTo>
                    <a:pt x="2329" y="1901"/>
                    <a:pt x="2118" y="1957"/>
                    <a:pt x="1893" y="1957"/>
                  </a:cubicBezTo>
                  <a:cubicBezTo>
                    <a:pt x="1156" y="1957"/>
                    <a:pt x="559" y="1360"/>
                    <a:pt x="559" y="623"/>
                  </a:cubicBezTo>
                  <a:cubicBezTo>
                    <a:pt x="559" y="398"/>
                    <a:pt x="615" y="186"/>
                    <a:pt x="713" y="0"/>
                  </a:cubicBezTo>
                  <a:close/>
                </a:path>
              </a:pathLst>
            </a:custGeom>
            <a:solidFill>
              <a:srgbClr val="191919">
                <a:alpha val="409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1158;p23">
              <a:extLst>
                <a:ext uri="{FF2B5EF4-FFF2-40B4-BE49-F238E27FC236}">
                  <a16:creationId xmlns:a16="http://schemas.microsoft.com/office/drawing/2014/main" xmlns="" id="{425999A9-66E4-CC0B-55BF-27BBDC059B18}"/>
                </a:ext>
              </a:extLst>
            </p:cNvPr>
            <p:cNvSpPr/>
            <p:nvPr/>
          </p:nvSpPr>
          <p:spPr>
            <a:xfrm>
              <a:off x="3412900" y="3981075"/>
              <a:ext cx="62875" cy="62825"/>
            </a:xfrm>
            <a:custGeom>
              <a:avLst/>
              <a:gdLst/>
              <a:ahLst/>
              <a:cxnLst/>
              <a:rect l="l" t="t" r="r" b="b"/>
              <a:pathLst>
                <a:path w="2515" h="2513" extrusionOk="0">
                  <a:moveTo>
                    <a:pt x="712" y="0"/>
                  </a:moveTo>
                  <a:lnTo>
                    <a:pt x="712" y="0"/>
                  </a:lnTo>
                  <a:cubicBezTo>
                    <a:pt x="288" y="224"/>
                    <a:pt x="1" y="667"/>
                    <a:pt x="1" y="1180"/>
                  </a:cubicBezTo>
                  <a:cubicBezTo>
                    <a:pt x="1" y="1915"/>
                    <a:pt x="598" y="2513"/>
                    <a:pt x="1335" y="2513"/>
                  </a:cubicBezTo>
                  <a:cubicBezTo>
                    <a:pt x="1846" y="2513"/>
                    <a:pt x="2291" y="2225"/>
                    <a:pt x="2515" y="1801"/>
                  </a:cubicBezTo>
                  <a:lnTo>
                    <a:pt x="2515" y="1801"/>
                  </a:lnTo>
                  <a:cubicBezTo>
                    <a:pt x="2330" y="1900"/>
                    <a:pt x="2118" y="1956"/>
                    <a:pt x="1893" y="1956"/>
                  </a:cubicBezTo>
                  <a:cubicBezTo>
                    <a:pt x="1156" y="1956"/>
                    <a:pt x="559" y="1358"/>
                    <a:pt x="559" y="622"/>
                  </a:cubicBezTo>
                  <a:cubicBezTo>
                    <a:pt x="559" y="397"/>
                    <a:pt x="615" y="185"/>
                    <a:pt x="712" y="0"/>
                  </a:cubicBezTo>
                  <a:close/>
                </a:path>
              </a:pathLst>
            </a:custGeom>
            <a:solidFill>
              <a:srgbClr val="191919">
                <a:alpha val="409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1159;p23">
              <a:extLst>
                <a:ext uri="{FF2B5EF4-FFF2-40B4-BE49-F238E27FC236}">
                  <a16:creationId xmlns:a16="http://schemas.microsoft.com/office/drawing/2014/main" xmlns="" id="{56828FB4-20E4-D760-A665-46394067A59F}"/>
                </a:ext>
              </a:extLst>
            </p:cNvPr>
            <p:cNvSpPr/>
            <p:nvPr/>
          </p:nvSpPr>
          <p:spPr>
            <a:xfrm>
              <a:off x="3513875" y="3981075"/>
              <a:ext cx="62875" cy="62825"/>
            </a:xfrm>
            <a:custGeom>
              <a:avLst/>
              <a:gdLst/>
              <a:ahLst/>
              <a:cxnLst/>
              <a:rect l="l" t="t" r="r" b="b"/>
              <a:pathLst>
                <a:path w="2515" h="2513" extrusionOk="0">
                  <a:moveTo>
                    <a:pt x="712" y="0"/>
                  </a:moveTo>
                  <a:cubicBezTo>
                    <a:pt x="289" y="224"/>
                    <a:pt x="0" y="667"/>
                    <a:pt x="0" y="1180"/>
                  </a:cubicBezTo>
                  <a:cubicBezTo>
                    <a:pt x="0" y="1915"/>
                    <a:pt x="598" y="2513"/>
                    <a:pt x="1335" y="2513"/>
                  </a:cubicBezTo>
                  <a:cubicBezTo>
                    <a:pt x="1846" y="2513"/>
                    <a:pt x="2291" y="2225"/>
                    <a:pt x="2514" y="1801"/>
                  </a:cubicBezTo>
                  <a:lnTo>
                    <a:pt x="2514" y="1801"/>
                  </a:lnTo>
                  <a:cubicBezTo>
                    <a:pt x="2329" y="1900"/>
                    <a:pt x="2118" y="1956"/>
                    <a:pt x="1893" y="1956"/>
                  </a:cubicBezTo>
                  <a:cubicBezTo>
                    <a:pt x="1157" y="1956"/>
                    <a:pt x="559" y="1358"/>
                    <a:pt x="559" y="622"/>
                  </a:cubicBezTo>
                  <a:cubicBezTo>
                    <a:pt x="559" y="397"/>
                    <a:pt x="614" y="185"/>
                    <a:pt x="712" y="0"/>
                  </a:cubicBezTo>
                  <a:close/>
                </a:path>
              </a:pathLst>
            </a:custGeom>
            <a:solidFill>
              <a:srgbClr val="191919">
                <a:alpha val="409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 name="Google Shape;1160;p23">
              <a:extLst>
                <a:ext uri="{FF2B5EF4-FFF2-40B4-BE49-F238E27FC236}">
                  <a16:creationId xmlns:a16="http://schemas.microsoft.com/office/drawing/2014/main" xmlns="" id="{39A5424E-9675-F447-3C00-C13D2BF14685}"/>
                </a:ext>
              </a:extLst>
            </p:cNvPr>
            <p:cNvSpPr/>
            <p:nvPr/>
          </p:nvSpPr>
          <p:spPr>
            <a:xfrm>
              <a:off x="3614875" y="3981075"/>
              <a:ext cx="62850" cy="62825"/>
            </a:xfrm>
            <a:custGeom>
              <a:avLst/>
              <a:gdLst/>
              <a:ahLst/>
              <a:cxnLst/>
              <a:rect l="l" t="t" r="r" b="b"/>
              <a:pathLst>
                <a:path w="2514" h="2513" extrusionOk="0">
                  <a:moveTo>
                    <a:pt x="713" y="0"/>
                  </a:moveTo>
                  <a:cubicBezTo>
                    <a:pt x="289" y="224"/>
                    <a:pt x="1" y="667"/>
                    <a:pt x="1" y="1180"/>
                  </a:cubicBezTo>
                  <a:cubicBezTo>
                    <a:pt x="1" y="1915"/>
                    <a:pt x="598" y="2513"/>
                    <a:pt x="1334" y="2513"/>
                  </a:cubicBezTo>
                  <a:cubicBezTo>
                    <a:pt x="1846" y="2513"/>
                    <a:pt x="2290" y="2225"/>
                    <a:pt x="2514" y="1801"/>
                  </a:cubicBezTo>
                  <a:lnTo>
                    <a:pt x="2514" y="1801"/>
                  </a:lnTo>
                  <a:cubicBezTo>
                    <a:pt x="2329" y="1900"/>
                    <a:pt x="2118" y="1956"/>
                    <a:pt x="1893" y="1956"/>
                  </a:cubicBezTo>
                  <a:cubicBezTo>
                    <a:pt x="1156" y="1956"/>
                    <a:pt x="559" y="1358"/>
                    <a:pt x="559" y="622"/>
                  </a:cubicBezTo>
                  <a:cubicBezTo>
                    <a:pt x="559" y="397"/>
                    <a:pt x="615" y="185"/>
                    <a:pt x="713" y="0"/>
                  </a:cubicBezTo>
                  <a:close/>
                </a:path>
              </a:pathLst>
            </a:custGeom>
            <a:solidFill>
              <a:srgbClr val="191919">
                <a:alpha val="409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 name="Google Shape;1161;p23">
              <a:extLst>
                <a:ext uri="{FF2B5EF4-FFF2-40B4-BE49-F238E27FC236}">
                  <a16:creationId xmlns:a16="http://schemas.microsoft.com/office/drawing/2014/main" xmlns="" id="{F20D15D2-F754-89EE-9C16-59F07F887171}"/>
                </a:ext>
              </a:extLst>
            </p:cNvPr>
            <p:cNvSpPr/>
            <p:nvPr/>
          </p:nvSpPr>
          <p:spPr>
            <a:xfrm>
              <a:off x="3368750" y="3764425"/>
              <a:ext cx="357050" cy="241175"/>
            </a:xfrm>
            <a:custGeom>
              <a:avLst/>
              <a:gdLst/>
              <a:ahLst/>
              <a:cxnLst/>
              <a:rect l="l" t="t" r="r" b="b"/>
              <a:pathLst>
                <a:path w="14282" h="9647" extrusionOk="0">
                  <a:moveTo>
                    <a:pt x="1280" y="1"/>
                  </a:moveTo>
                  <a:cubicBezTo>
                    <a:pt x="576" y="1"/>
                    <a:pt x="1" y="575"/>
                    <a:pt x="1" y="1280"/>
                  </a:cubicBezTo>
                  <a:lnTo>
                    <a:pt x="1" y="9437"/>
                  </a:lnTo>
                  <a:cubicBezTo>
                    <a:pt x="1" y="9553"/>
                    <a:pt x="94" y="9646"/>
                    <a:pt x="210" y="9646"/>
                  </a:cubicBezTo>
                  <a:cubicBezTo>
                    <a:pt x="326" y="9646"/>
                    <a:pt x="420" y="9553"/>
                    <a:pt x="420" y="9437"/>
                  </a:cubicBezTo>
                  <a:lnTo>
                    <a:pt x="420" y="1280"/>
                  </a:lnTo>
                  <a:cubicBezTo>
                    <a:pt x="420" y="805"/>
                    <a:pt x="806" y="420"/>
                    <a:pt x="1280" y="420"/>
                  </a:cubicBezTo>
                  <a:lnTo>
                    <a:pt x="13002" y="420"/>
                  </a:lnTo>
                  <a:cubicBezTo>
                    <a:pt x="13478" y="420"/>
                    <a:pt x="13863" y="806"/>
                    <a:pt x="13863" y="1280"/>
                  </a:cubicBezTo>
                  <a:lnTo>
                    <a:pt x="13863" y="3756"/>
                  </a:lnTo>
                  <a:cubicBezTo>
                    <a:pt x="13863" y="3870"/>
                    <a:pt x="13957" y="3964"/>
                    <a:pt x="14072" y="3964"/>
                  </a:cubicBezTo>
                  <a:cubicBezTo>
                    <a:pt x="14188" y="3964"/>
                    <a:pt x="14281" y="3871"/>
                    <a:pt x="14281" y="3756"/>
                  </a:cubicBezTo>
                  <a:lnTo>
                    <a:pt x="14281" y="1280"/>
                  </a:lnTo>
                  <a:cubicBezTo>
                    <a:pt x="14281" y="575"/>
                    <a:pt x="13708" y="1"/>
                    <a:pt x="13002"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 name="Google Shape;1162;p23">
              <a:extLst>
                <a:ext uri="{FF2B5EF4-FFF2-40B4-BE49-F238E27FC236}">
                  <a16:creationId xmlns:a16="http://schemas.microsoft.com/office/drawing/2014/main" xmlns="" id="{F3A35E1F-EC73-5FDA-A36B-563676CB162B}"/>
                </a:ext>
              </a:extLst>
            </p:cNvPr>
            <p:cNvSpPr/>
            <p:nvPr/>
          </p:nvSpPr>
          <p:spPr>
            <a:xfrm>
              <a:off x="3368725" y="3874025"/>
              <a:ext cx="357050" cy="218350"/>
            </a:xfrm>
            <a:custGeom>
              <a:avLst/>
              <a:gdLst/>
              <a:ahLst/>
              <a:cxnLst/>
              <a:rect l="l" t="t" r="r" b="b"/>
              <a:pathLst>
                <a:path w="14282" h="8734" extrusionOk="0">
                  <a:moveTo>
                    <a:pt x="14072" y="0"/>
                  </a:moveTo>
                  <a:cubicBezTo>
                    <a:pt x="13956" y="0"/>
                    <a:pt x="13862" y="94"/>
                    <a:pt x="13862" y="209"/>
                  </a:cubicBezTo>
                  <a:lnTo>
                    <a:pt x="13862" y="7454"/>
                  </a:lnTo>
                  <a:cubicBezTo>
                    <a:pt x="13862" y="7930"/>
                    <a:pt x="13476" y="8315"/>
                    <a:pt x="13002" y="8315"/>
                  </a:cubicBezTo>
                  <a:lnTo>
                    <a:pt x="1280" y="8315"/>
                  </a:lnTo>
                  <a:cubicBezTo>
                    <a:pt x="804" y="8315"/>
                    <a:pt x="419" y="7928"/>
                    <a:pt x="419" y="7454"/>
                  </a:cubicBezTo>
                  <a:lnTo>
                    <a:pt x="419" y="5890"/>
                  </a:lnTo>
                  <a:cubicBezTo>
                    <a:pt x="419" y="5774"/>
                    <a:pt x="325" y="5681"/>
                    <a:pt x="210" y="5681"/>
                  </a:cubicBezTo>
                  <a:cubicBezTo>
                    <a:pt x="94" y="5681"/>
                    <a:pt x="1" y="5774"/>
                    <a:pt x="1" y="5890"/>
                  </a:cubicBezTo>
                  <a:lnTo>
                    <a:pt x="1" y="7454"/>
                  </a:lnTo>
                  <a:cubicBezTo>
                    <a:pt x="1" y="8160"/>
                    <a:pt x="575" y="8733"/>
                    <a:pt x="1280" y="8733"/>
                  </a:cubicBezTo>
                  <a:lnTo>
                    <a:pt x="13002" y="8733"/>
                  </a:lnTo>
                  <a:cubicBezTo>
                    <a:pt x="13708" y="8733"/>
                    <a:pt x="14281" y="8160"/>
                    <a:pt x="14281" y="7454"/>
                  </a:cubicBezTo>
                  <a:lnTo>
                    <a:pt x="14281" y="209"/>
                  </a:lnTo>
                  <a:cubicBezTo>
                    <a:pt x="14281" y="94"/>
                    <a:pt x="14188" y="0"/>
                    <a:pt x="14072"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1163;p23">
              <a:extLst>
                <a:ext uri="{FF2B5EF4-FFF2-40B4-BE49-F238E27FC236}">
                  <a16:creationId xmlns:a16="http://schemas.microsoft.com/office/drawing/2014/main" xmlns="" id="{142FD917-CA2F-CB35-F395-38AE4A4CAD2C}"/>
                </a:ext>
              </a:extLst>
            </p:cNvPr>
            <p:cNvSpPr/>
            <p:nvPr/>
          </p:nvSpPr>
          <p:spPr>
            <a:xfrm>
              <a:off x="3399125" y="3921375"/>
              <a:ext cx="296275" cy="34925"/>
            </a:xfrm>
            <a:custGeom>
              <a:avLst/>
              <a:gdLst/>
              <a:ahLst/>
              <a:cxnLst/>
              <a:rect l="l" t="t" r="r" b="b"/>
              <a:pathLst>
                <a:path w="11851" h="1397" extrusionOk="0">
                  <a:moveTo>
                    <a:pt x="11153" y="420"/>
                  </a:moveTo>
                  <a:cubicBezTo>
                    <a:pt x="11307" y="420"/>
                    <a:pt x="11433" y="544"/>
                    <a:pt x="11433" y="699"/>
                  </a:cubicBezTo>
                  <a:cubicBezTo>
                    <a:pt x="11433" y="853"/>
                    <a:pt x="11307" y="978"/>
                    <a:pt x="11153" y="978"/>
                  </a:cubicBezTo>
                  <a:lnTo>
                    <a:pt x="698" y="978"/>
                  </a:lnTo>
                  <a:cubicBezTo>
                    <a:pt x="545" y="978"/>
                    <a:pt x="419" y="853"/>
                    <a:pt x="419" y="699"/>
                  </a:cubicBezTo>
                  <a:cubicBezTo>
                    <a:pt x="419" y="544"/>
                    <a:pt x="543" y="420"/>
                    <a:pt x="698" y="420"/>
                  </a:cubicBezTo>
                  <a:close/>
                  <a:moveTo>
                    <a:pt x="698" y="1"/>
                  </a:moveTo>
                  <a:cubicBezTo>
                    <a:pt x="314" y="1"/>
                    <a:pt x="1" y="315"/>
                    <a:pt x="1" y="699"/>
                  </a:cubicBezTo>
                  <a:cubicBezTo>
                    <a:pt x="1" y="1084"/>
                    <a:pt x="314" y="1397"/>
                    <a:pt x="698" y="1397"/>
                  </a:cubicBezTo>
                  <a:lnTo>
                    <a:pt x="11153" y="1397"/>
                  </a:lnTo>
                  <a:cubicBezTo>
                    <a:pt x="11538" y="1397"/>
                    <a:pt x="11850" y="1084"/>
                    <a:pt x="11850" y="699"/>
                  </a:cubicBezTo>
                  <a:cubicBezTo>
                    <a:pt x="11850" y="315"/>
                    <a:pt x="11538" y="1"/>
                    <a:pt x="11153"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1164;p23">
              <a:extLst>
                <a:ext uri="{FF2B5EF4-FFF2-40B4-BE49-F238E27FC236}">
                  <a16:creationId xmlns:a16="http://schemas.microsoft.com/office/drawing/2014/main" xmlns="" id="{68742D7D-ADA2-0477-D786-30406F338204}"/>
                </a:ext>
              </a:extLst>
            </p:cNvPr>
            <p:cNvSpPr/>
            <p:nvPr/>
          </p:nvSpPr>
          <p:spPr>
            <a:xfrm>
              <a:off x="3508675" y="3828500"/>
              <a:ext cx="77175" cy="77200"/>
            </a:xfrm>
            <a:custGeom>
              <a:avLst/>
              <a:gdLst/>
              <a:ahLst/>
              <a:cxnLst/>
              <a:rect l="l" t="t" r="r" b="b"/>
              <a:pathLst>
                <a:path w="3087" h="3088" extrusionOk="0">
                  <a:moveTo>
                    <a:pt x="1544" y="419"/>
                  </a:moveTo>
                  <a:cubicBezTo>
                    <a:pt x="2163" y="419"/>
                    <a:pt x="2667" y="923"/>
                    <a:pt x="2667" y="1543"/>
                  </a:cubicBezTo>
                  <a:cubicBezTo>
                    <a:pt x="2667" y="2162"/>
                    <a:pt x="2163" y="2666"/>
                    <a:pt x="1544" y="2666"/>
                  </a:cubicBezTo>
                  <a:cubicBezTo>
                    <a:pt x="924" y="2666"/>
                    <a:pt x="420" y="2162"/>
                    <a:pt x="420" y="1543"/>
                  </a:cubicBezTo>
                  <a:cubicBezTo>
                    <a:pt x="420" y="923"/>
                    <a:pt x="924" y="419"/>
                    <a:pt x="1544" y="419"/>
                  </a:cubicBezTo>
                  <a:close/>
                  <a:moveTo>
                    <a:pt x="1544" y="1"/>
                  </a:moveTo>
                  <a:cubicBezTo>
                    <a:pt x="692" y="1"/>
                    <a:pt x="0" y="694"/>
                    <a:pt x="0" y="1544"/>
                  </a:cubicBezTo>
                  <a:cubicBezTo>
                    <a:pt x="0" y="2395"/>
                    <a:pt x="692" y="3087"/>
                    <a:pt x="1544" y="3087"/>
                  </a:cubicBezTo>
                  <a:cubicBezTo>
                    <a:pt x="2395" y="3087"/>
                    <a:pt x="3087" y="2395"/>
                    <a:pt x="3087" y="1544"/>
                  </a:cubicBezTo>
                  <a:cubicBezTo>
                    <a:pt x="3087" y="694"/>
                    <a:pt x="2395" y="1"/>
                    <a:pt x="1544"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1165;p23">
              <a:extLst>
                <a:ext uri="{FF2B5EF4-FFF2-40B4-BE49-F238E27FC236}">
                  <a16:creationId xmlns:a16="http://schemas.microsoft.com/office/drawing/2014/main" xmlns="" id="{D07CE0C8-7855-0107-CA92-6E138C20F4AC}"/>
                </a:ext>
              </a:extLst>
            </p:cNvPr>
            <p:cNvSpPr/>
            <p:nvPr/>
          </p:nvSpPr>
          <p:spPr>
            <a:xfrm>
              <a:off x="3407700" y="3828500"/>
              <a:ext cx="77200" cy="77200"/>
            </a:xfrm>
            <a:custGeom>
              <a:avLst/>
              <a:gdLst/>
              <a:ahLst/>
              <a:cxnLst/>
              <a:rect l="l" t="t" r="r" b="b"/>
              <a:pathLst>
                <a:path w="3088" h="3088" extrusionOk="0">
                  <a:moveTo>
                    <a:pt x="1544" y="420"/>
                  </a:moveTo>
                  <a:cubicBezTo>
                    <a:pt x="2163" y="420"/>
                    <a:pt x="2667" y="924"/>
                    <a:pt x="2667" y="1544"/>
                  </a:cubicBezTo>
                  <a:cubicBezTo>
                    <a:pt x="2667" y="2164"/>
                    <a:pt x="2163" y="2668"/>
                    <a:pt x="1544" y="2668"/>
                  </a:cubicBezTo>
                  <a:cubicBezTo>
                    <a:pt x="925" y="2668"/>
                    <a:pt x="421" y="2164"/>
                    <a:pt x="421" y="1544"/>
                  </a:cubicBezTo>
                  <a:cubicBezTo>
                    <a:pt x="421" y="924"/>
                    <a:pt x="925" y="420"/>
                    <a:pt x="1544" y="420"/>
                  </a:cubicBezTo>
                  <a:close/>
                  <a:moveTo>
                    <a:pt x="1544" y="1"/>
                  </a:moveTo>
                  <a:cubicBezTo>
                    <a:pt x="693" y="1"/>
                    <a:pt x="1" y="694"/>
                    <a:pt x="1" y="1544"/>
                  </a:cubicBezTo>
                  <a:cubicBezTo>
                    <a:pt x="1" y="2395"/>
                    <a:pt x="693" y="3087"/>
                    <a:pt x="1544" y="3087"/>
                  </a:cubicBezTo>
                  <a:cubicBezTo>
                    <a:pt x="2395" y="3087"/>
                    <a:pt x="3087" y="2395"/>
                    <a:pt x="3087" y="1544"/>
                  </a:cubicBezTo>
                  <a:cubicBezTo>
                    <a:pt x="3087" y="694"/>
                    <a:pt x="2395" y="1"/>
                    <a:pt x="1544"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1166;p23">
              <a:extLst>
                <a:ext uri="{FF2B5EF4-FFF2-40B4-BE49-F238E27FC236}">
                  <a16:creationId xmlns:a16="http://schemas.microsoft.com/office/drawing/2014/main" xmlns="" id="{0EE40E8D-A053-6363-8B81-E4D297FE39BB}"/>
                </a:ext>
              </a:extLst>
            </p:cNvPr>
            <p:cNvSpPr/>
            <p:nvPr/>
          </p:nvSpPr>
          <p:spPr>
            <a:xfrm>
              <a:off x="3609625" y="3828475"/>
              <a:ext cx="77200" cy="77200"/>
            </a:xfrm>
            <a:custGeom>
              <a:avLst/>
              <a:gdLst/>
              <a:ahLst/>
              <a:cxnLst/>
              <a:rect l="l" t="t" r="r" b="b"/>
              <a:pathLst>
                <a:path w="3088" h="3088" extrusionOk="0">
                  <a:moveTo>
                    <a:pt x="1544" y="420"/>
                  </a:moveTo>
                  <a:cubicBezTo>
                    <a:pt x="2165" y="420"/>
                    <a:pt x="2669" y="924"/>
                    <a:pt x="2669" y="1544"/>
                  </a:cubicBezTo>
                  <a:cubicBezTo>
                    <a:pt x="2669" y="2163"/>
                    <a:pt x="2165" y="2667"/>
                    <a:pt x="1544" y="2667"/>
                  </a:cubicBezTo>
                  <a:cubicBezTo>
                    <a:pt x="925" y="2667"/>
                    <a:pt x="421" y="2163"/>
                    <a:pt x="421" y="1544"/>
                  </a:cubicBezTo>
                  <a:cubicBezTo>
                    <a:pt x="421" y="925"/>
                    <a:pt x="925" y="420"/>
                    <a:pt x="1544" y="420"/>
                  </a:cubicBezTo>
                  <a:close/>
                  <a:moveTo>
                    <a:pt x="1544" y="1"/>
                  </a:moveTo>
                  <a:cubicBezTo>
                    <a:pt x="694" y="1"/>
                    <a:pt x="1" y="693"/>
                    <a:pt x="1" y="1544"/>
                  </a:cubicBezTo>
                  <a:cubicBezTo>
                    <a:pt x="1" y="2395"/>
                    <a:pt x="694" y="3087"/>
                    <a:pt x="1544" y="3087"/>
                  </a:cubicBezTo>
                  <a:cubicBezTo>
                    <a:pt x="2395" y="3087"/>
                    <a:pt x="3087" y="2395"/>
                    <a:pt x="3087" y="1544"/>
                  </a:cubicBezTo>
                  <a:cubicBezTo>
                    <a:pt x="3087" y="693"/>
                    <a:pt x="2395" y="1"/>
                    <a:pt x="1544"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1167;p23">
              <a:extLst>
                <a:ext uri="{FF2B5EF4-FFF2-40B4-BE49-F238E27FC236}">
                  <a16:creationId xmlns:a16="http://schemas.microsoft.com/office/drawing/2014/main" xmlns="" id="{F2FC737E-D6CD-5F0F-750E-2E9BB31DFF1B}"/>
                </a:ext>
              </a:extLst>
            </p:cNvPr>
            <p:cNvSpPr/>
            <p:nvPr/>
          </p:nvSpPr>
          <p:spPr>
            <a:xfrm>
              <a:off x="3508675" y="3972000"/>
              <a:ext cx="77175" cy="77175"/>
            </a:xfrm>
            <a:custGeom>
              <a:avLst/>
              <a:gdLst/>
              <a:ahLst/>
              <a:cxnLst/>
              <a:rect l="l" t="t" r="r" b="b"/>
              <a:pathLst>
                <a:path w="3087" h="3087" extrusionOk="0">
                  <a:moveTo>
                    <a:pt x="1544" y="420"/>
                  </a:moveTo>
                  <a:cubicBezTo>
                    <a:pt x="2163" y="420"/>
                    <a:pt x="2667" y="924"/>
                    <a:pt x="2667" y="1544"/>
                  </a:cubicBezTo>
                  <a:cubicBezTo>
                    <a:pt x="2667" y="2163"/>
                    <a:pt x="2163" y="2667"/>
                    <a:pt x="1544" y="2667"/>
                  </a:cubicBezTo>
                  <a:cubicBezTo>
                    <a:pt x="924" y="2667"/>
                    <a:pt x="420" y="2163"/>
                    <a:pt x="420" y="1544"/>
                  </a:cubicBezTo>
                  <a:cubicBezTo>
                    <a:pt x="420" y="924"/>
                    <a:pt x="924" y="420"/>
                    <a:pt x="1544" y="420"/>
                  </a:cubicBezTo>
                  <a:close/>
                  <a:moveTo>
                    <a:pt x="1544" y="0"/>
                  </a:moveTo>
                  <a:cubicBezTo>
                    <a:pt x="692" y="1"/>
                    <a:pt x="0" y="693"/>
                    <a:pt x="0" y="1544"/>
                  </a:cubicBezTo>
                  <a:cubicBezTo>
                    <a:pt x="0" y="2395"/>
                    <a:pt x="692" y="3087"/>
                    <a:pt x="1544" y="3087"/>
                  </a:cubicBezTo>
                  <a:cubicBezTo>
                    <a:pt x="2395" y="3087"/>
                    <a:pt x="3087" y="2395"/>
                    <a:pt x="3087" y="1544"/>
                  </a:cubicBezTo>
                  <a:cubicBezTo>
                    <a:pt x="3087" y="693"/>
                    <a:pt x="2395" y="0"/>
                    <a:pt x="1544"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1168;p23">
              <a:extLst>
                <a:ext uri="{FF2B5EF4-FFF2-40B4-BE49-F238E27FC236}">
                  <a16:creationId xmlns:a16="http://schemas.microsoft.com/office/drawing/2014/main" xmlns="" id="{03A7E010-0374-5763-4A66-D6F2705A3319}"/>
                </a:ext>
              </a:extLst>
            </p:cNvPr>
            <p:cNvSpPr/>
            <p:nvPr/>
          </p:nvSpPr>
          <p:spPr>
            <a:xfrm>
              <a:off x="3407700" y="3972000"/>
              <a:ext cx="77200" cy="77175"/>
            </a:xfrm>
            <a:custGeom>
              <a:avLst/>
              <a:gdLst/>
              <a:ahLst/>
              <a:cxnLst/>
              <a:rect l="l" t="t" r="r" b="b"/>
              <a:pathLst>
                <a:path w="3088" h="3087" extrusionOk="0">
                  <a:moveTo>
                    <a:pt x="1544" y="420"/>
                  </a:moveTo>
                  <a:cubicBezTo>
                    <a:pt x="2163" y="420"/>
                    <a:pt x="2667" y="924"/>
                    <a:pt x="2667" y="1544"/>
                  </a:cubicBezTo>
                  <a:cubicBezTo>
                    <a:pt x="2667" y="2163"/>
                    <a:pt x="2163" y="2667"/>
                    <a:pt x="1544" y="2667"/>
                  </a:cubicBezTo>
                  <a:cubicBezTo>
                    <a:pt x="925" y="2667"/>
                    <a:pt x="421" y="2163"/>
                    <a:pt x="421" y="1544"/>
                  </a:cubicBezTo>
                  <a:cubicBezTo>
                    <a:pt x="421" y="924"/>
                    <a:pt x="925" y="420"/>
                    <a:pt x="1544" y="420"/>
                  </a:cubicBezTo>
                  <a:close/>
                  <a:moveTo>
                    <a:pt x="1544" y="0"/>
                  </a:moveTo>
                  <a:cubicBezTo>
                    <a:pt x="693" y="1"/>
                    <a:pt x="1" y="693"/>
                    <a:pt x="1" y="1544"/>
                  </a:cubicBezTo>
                  <a:cubicBezTo>
                    <a:pt x="1" y="2395"/>
                    <a:pt x="693" y="3087"/>
                    <a:pt x="1544" y="3087"/>
                  </a:cubicBezTo>
                  <a:cubicBezTo>
                    <a:pt x="2395" y="3087"/>
                    <a:pt x="3087" y="2395"/>
                    <a:pt x="3087" y="1544"/>
                  </a:cubicBezTo>
                  <a:cubicBezTo>
                    <a:pt x="3087" y="693"/>
                    <a:pt x="2395" y="0"/>
                    <a:pt x="1544"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1169;p23">
              <a:extLst>
                <a:ext uri="{FF2B5EF4-FFF2-40B4-BE49-F238E27FC236}">
                  <a16:creationId xmlns:a16="http://schemas.microsoft.com/office/drawing/2014/main" xmlns="" id="{7157947B-B310-B0BA-1FFE-35D479E78557}"/>
                </a:ext>
              </a:extLst>
            </p:cNvPr>
            <p:cNvSpPr/>
            <p:nvPr/>
          </p:nvSpPr>
          <p:spPr>
            <a:xfrm>
              <a:off x="3609625" y="3972025"/>
              <a:ext cx="77200" cy="77175"/>
            </a:xfrm>
            <a:custGeom>
              <a:avLst/>
              <a:gdLst/>
              <a:ahLst/>
              <a:cxnLst/>
              <a:rect l="l" t="t" r="r" b="b"/>
              <a:pathLst>
                <a:path w="3088" h="3087" extrusionOk="0">
                  <a:moveTo>
                    <a:pt x="1544" y="420"/>
                  </a:moveTo>
                  <a:cubicBezTo>
                    <a:pt x="2165" y="420"/>
                    <a:pt x="2669" y="924"/>
                    <a:pt x="2669" y="1544"/>
                  </a:cubicBezTo>
                  <a:cubicBezTo>
                    <a:pt x="2670" y="2162"/>
                    <a:pt x="2165" y="2667"/>
                    <a:pt x="1544" y="2667"/>
                  </a:cubicBezTo>
                  <a:cubicBezTo>
                    <a:pt x="925" y="2667"/>
                    <a:pt x="421" y="2163"/>
                    <a:pt x="421" y="1544"/>
                  </a:cubicBezTo>
                  <a:cubicBezTo>
                    <a:pt x="421" y="924"/>
                    <a:pt x="925" y="420"/>
                    <a:pt x="1544" y="420"/>
                  </a:cubicBezTo>
                  <a:close/>
                  <a:moveTo>
                    <a:pt x="1544" y="0"/>
                  </a:moveTo>
                  <a:cubicBezTo>
                    <a:pt x="694" y="0"/>
                    <a:pt x="1" y="693"/>
                    <a:pt x="1" y="1544"/>
                  </a:cubicBezTo>
                  <a:cubicBezTo>
                    <a:pt x="1" y="2395"/>
                    <a:pt x="694" y="3087"/>
                    <a:pt x="1544" y="3087"/>
                  </a:cubicBezTo>
                  <a:cubicBezTo>
                    <a:pt x="2395" y="3087"/>
                    <a:pt x="3087" y="2395"/>
                    <a:pt x="3087" y="1544"/>
                  </a:cubicBezTo>
                  <a:cubicBezTo>
                    <a:pt x="3087" y="693"/>
                    <a:pt x="2395" y="0"/>
                    <a:pt x="1544"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1170;p23">
              <a:extLst>
                <a:ext uri="{FF2B5EF4-FFF2-40B4-BE49-F238E27FC236}">
                  <a16:creationId xmlns:a16="http://schemas.microsoft.com/office/drawing/2014/main" xmlns="" id="{A9282B2A-AA9D-DCB0-C551-91BF9061AC12}"/>
                </a:ext>
              </a:extLst>
            </p:cNvPr>
            <p:cNvSpPr/>
            <p:nvPr/>
          </p:nvSpPr>
          <p:spPr>
            <a:xfrm>
              <a:off x="3473350" y="3787775"/>
              <a:ext cx="10500" cy="23650"/>
            </a:xfrm>
            <a:custGeom>
              <a:avLst/>
              <a:gdLst/>
              <a:ahLst/>
              <a:cxnLst/>
              <a:rect l="l" t="t" r="r" b="b"/>
              <a:pathLst>
                <a:path w="420" h="946" extrusionOk="0">
                  <a:moveTo>
                    <a:pt x="211" y="0"/>
                  </a:moveTo>
                  <a:cubicBezTo>
                    <a:pt x="94" y="0"/>
                    <a:pt x="1" y="94"/>
                    <a:pt x="1" y="209"/>
                  </a:cubicBezTo>
                  <a:lnTo>
                    <a:pt x="1" y="736"/>
                  </a:lnTo>
                  <a:cubicBezTo>
                    <a:pt x="1" y="852"/>
                    <a:pt x="97" y="946"/>
                    <a:pt x="211" y="946"/>
                  </a:cubicBezTo>
                  <a:cubicBezTo>
                    <a:pt x="326" y="946"/>
                    <a:pt x="420" y="852"/>
                    <a:pt x="420" y="736"/>
                  </a:cubicBezTo>
                  <a:lnTo>
                    <a:pt x="420" y="209"/>
                  </a:lnTo>
                  <a:cubicBezTo>
                    <a:pt x="420" y="94"/>
                    <a:pt x="326" y="0"/>
                    <a:pt x="211"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1171;p23">
              <a:extLst>
                <a:ext uri="{FF2B5EF4-FFF2-40B4-BE49-F238E27FC236}">
                  <a16:creationId xmlns:a16="http://schemas.microsoft.com/office/drawing/2014/main" xmlns="" id="{7BF4FB40-E55A-028C-90E9-446F114F8088}"/>
                </a:ext>
              </a:extLst>
            </p:cNvPr>
            <p:cNvSpPr/>
            <p:nvPr/>
          </p:nvSpPr>
          <p:spPr>
            <a:xfrm>
              <a:off x="3610650" y="3787775"/>
              <a:ext cx="10500" cy="23650"/>
            </a:xfrm>
            <a:custGeom>
              <a:avLst/>
              <a:gdLst/>
              <a:ahLst/>
              <a:cxnLst/>
              <a:rect l="l" t="t" r="r" b="b"/>
              <a:pathLst>
                <a:path w="420" h="946" extrusionOk="0">
                  <a:moveTo>
                    <a:pt x="209" y="0"/>
                  </a:moveTo>
                  <a:cubicBezTo>
                    <a:pt x="94" y="0"/>
                    <a:pt x="0" y="94"/>
                    <a:pt x="0" y="209"/>
                  </a:cubicBezTo>
                  <a:lnTo>
                    <a:pt x="0" y="736"/>
                  </a:lnTo>
                  <a:cubicBezTo>
                    <a:pt x="0" y="852"/>
                    <a:pt x="94" y="946"/>
                    <a:pt x="209" y="946"/>
                  </a:cubicBezTo>
                  <a:cubicBezTo>
                    <a:pt x="326" y="946"/>
                    <a:pt x="419" y="852"/>
                    <a:pt x="419" y="736"/>
                  </a:cubicBezTo>
                  <a:lnTo>
                    <a:pt x="419" y="209"/>
                  </a:lnTo>
                  <a:cubicBezTo>
                    <a:pt x="419" y="94"/>
                    <a:pt x="326" y="0"/>
                    <a:pt x="209"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1172;p23">
              <a:extLst>
                <a:ext uri="{FF2B5EF4-FFF2-40B4-BE49-F238E27FC236}">
                  <a16:creationId xmlns:a16="http://schemas.microsoft.com/office/drawing/2014/main" xmlns="" id="{C2AAD988-689D-9CB9-34CB-B88FEB6F1C7E}"/>
                </a:ext>
              </a:extLst>
            </p:cNvPr>
            <p:cNvSpPr/>
            <p:nvPr/>
          </p:nvSpPr>
          <p:spPr>
            <a:xfrm>
              <a:off x="3526675" y="3800625"/>
              <a:ext cx="41200" cy="17200"/>
            </a:xfrm>
            <a:custGeom>
              <a:avLst/>
              <a:gdLst/>
              <a:ahLst/>
              <a:cxnLst/>
              <a:rect l="l" t="t" r="r" b="b"/>
              <a:pathLst>
                <a:path w="1648" h="688" extrusionOk="0">
                  <a:moveTo>
                    <a:pt x="233" y="1"/>
                  </a:moveTo>
                  <a:cubicBezTo>
                    <a:pt x="184" y="1"/>
                    <a:pt x="136" y="17"/>
                    <a:pt x="96" y="51"/>
                  </a:cubicBezTo>
                  <a:cubicBezTo>
                    <a:pt x="9" y="127"/>
                    <a:pt x="0" y="259"/>
                    <a:pt x="75" y="347"/>
                  </a:cubicBezTo>
                  <a:cubicBezTo>
                    <a:pt x="263" y="563"/>
                    <a:pt x="537" y="687"/>
                    <a:pt x="824" y="687"/>
                  </a:cubicBezTo>
                  <a:cubicBezTo>
                    <a:pt x="1110" y="687"/>
                    <a:pt x="1384" y="563"/>
                    <a:pt x="1572" y="347"/>
                  </a:cubicBezTo>
                  <a:cubicBezTo>
                    <a:pt x="1648" y="259"/>
                    <a:pt x="1638" y="127"/>
                    <a:pt x="1551" y="51"/>
                  </a:cubicBezTo>
                  <a:cubicBezTo>
                    <a:pt x="1511" y="17"/>
                    <a:pt x="1463" y="1"/>
                    <a:pt x="1414" y="1"/>
                  </a:cubicBezTo>
                  <a:cubicBezTo>
                    <a:pt x="1356" y="1"/>
                    <a:pt x="1297" y="25"/>
                    <a:pt x="1256" y="72"/>
                  </a:cubicBezTo>
                  <a:cubicBezTo>
                    <a:pt x="1147" y="199"/>
                    <a:pt x="989" y="271"/>
                    <a:pt x="824" y="271"/>
                  </a:cubicBezTo>
                  <a:cubicBezTo>
                    <a:pt x="658" y="271"/>
                    <a:pt x="500" y="199"/>
                    <a:pt x="391" y="72"/>
                  </a:cubicBezTo>
                  <a:cubicBezTo>
                    <a:pt x="350" y="25"/>
                    <a:pt x="292" y="1"/>
                    <a:pt x="233"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4" name="Google Shape;1194;p23">
            <a:extLst>
              <a:ext uri="{FF2B5EF4-FFF2-40B4-BE49-F238E27FC236}">
                <a16:creationId xmlns:a16="http://schemas.microsoft.com/office/drawing/2014/main" xmlns="" id="{D1D82C4B-080E-14C1-5329-6BFA0BD59359}"/>
              </a:ext>
            </a:extLst>
          </p:cNvPr>
          <p:cNvGrpSpPr/>
          <p:nvPr/>
        </p:nvGrpSpPr>
        <p:grpSpPr>
          <a:xfrm>
            <a:off x="4310844" y="4918728"/>
            <a:ext cx="523567" cy="501667"/>
            <a:chOff x="4933000" y="3801025"/>
            <a:chExt cx="392675" cy="376250"/>
          </a:xfrm>
        </p:grpSpPr>
        <p:sp>
          <p:nvSpPr>
            <p:cNvPr id="45" name="Google Shape;1195;p23">
              <a:extLst>
                <a:ext uri="{FF2B5EF4-FFF2-40B4-BE49-F238E27FC236}">
                  <a16:creationId xmlns:a16="http://schemas.microsoft.com/office/drawing/2014/main" xmlns="" id="{340F6544-4D8A-DAF1-C4F1-EA29FA0D1277}"/>
                </a:ext>
              </a:extLst>
            </p:cNvPr>
            <p:cNvSpPr/>
            <p:nvPr/>
          </p:nvSpPr>
          <p:spPr>
            <a:xfrm>
              <a:off x="5035825" y="4003925"/>
              <a:ext cx="73725" cy="73725"/>
            </a:xfrm>
            <a:custGeom>
              <a:avLst/>
              <a:gdLst/>
              <a:ahLst/>
              <a:cxnLst/>
              <a:rect l="l" t="t" r="r" b="b"/>
              <a:pathLst>
                <a:path w="2949" h="2949" extrusionOk="0">
                  <a:moveTo>
                    <a:pt x="1944" y="1"/>
                  </a:moveTo>
                  <a:lnTo>
                    <a:pt x="1" y="1944"/>
                  </a:lnTo>
                  <a:lnTo>
                    <a:pt x="1005" y="2949"/>
                  </a:lnTo>
                  <a:lnTo>
                    <a:pt x="2949" y="1006"/>
                  </a:lnTo>
                  <a:lnTo>
                    <a:pt x="1944" y="1"/>
                  </a:lnTo>
                  <a:close/>
                </a:path>
              </a:pathLst>
            </a:custGeom>
            <a:solidFill>
              <a:srgbClr val="FFC3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1196;p23">
              <a:extLst>
                <a:ext uri="{FF2B5EF4-FFF2-40B4-BE49-F238E27FC236}">
                  <a16:creationId xmlns:a16="http://schemas.microsoft.com/office/drawing/2014/main" xmlns="" id="{D5687071-91D1-C954-6C0E-220DBF1739D1}"/>
                </a:ext>
              </a:extLst>
            </p:cNvPr>
            <p:cNvSpPr/>
            <p:nvPr/>
          </p:nvSpPr>
          <p:spPr>
            <a:xfrm>
              <a:off x="5047500" y="4014350"/>
              <a:ext cx="63275" cy="63300"/>
            </a:xfrm>
            <a:custGeom>
              <a:avLst/>
              <a:gdLst/>
              <a:ahLst/>
              <a:cxnLst/>
              <a:rect l="l" t="t" r="r" b="b"/>
              <a:pathLst>
                <a:path w="2531" h="2532" extrusionOk="0">
                  <a:moveTo>
                    <a:pt x="1944" y="0"/>
                  </a:moveTo>
                  <a:lnTo>
                    <a:pt x="0" y="1944"/>
                  </a:lnTo>
                  <a:lnTo>
                    <a:pt x="587" y="2531"/>
                  </a:lnTo>
                  <a:lnTo>
                    <a:pt x="2531" y="588"/>
                  </a:lnTo>
                  <a:lnTo>
                    <a:pt x="1944" y="0"/>
                  </a:lnTo>
                  <a:close/>
                </a:path>
              </a:pathLst>
            </a:custGeom>
            <a:solidFill>
              <a:srgbClr val="191919">
                <a:alpha val="3814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1197;p23">
              <a:extLst>
                <a:ext uri="{FF2B5EF4-FFF2-40B4-BE49-F238E27FC236}">
                  <a16:creationId xmlns:a16="http://schemas.microsoft.com/office/drawing/2014/main" xmlns="" id="{5A177987-D015-0D0B-2378-301EDDEB46DD}"/>
                </a:ext>
              </a:extLst>
            </p:cNvPr>
            <p:cNvSpPr/>
            <p:nvPr/>
          </p:nvSpPr>
          <p:spPr>
            <a:xfrm>
              <a:off x="5047500" y="3806525"/>
              <a:ext cx="259500" cy="259500"/>
            </a:xfrm>
            <a:custGeom>
              <a:avLst/>
              <a:gdLst/>
              <a:ahLst/>
              <a:cxnLst/>
              <a:rect l="l" t="t" r="r" b="b"/>
              <a:pathLst>
                <a:path w="10380" h="10380" extrusionOk="0">
                  <a:moveTo>
                    <a:pt x="5189" y="0"/>
                  </a:moveTo>
                  <a:cubicBezTo>
                    <a:pt x="2323" y="0"/>
                    <a:pt x="0" y="2324"/>
                    <a:pt x="0" y="5190"/>
                  </a:cubicBezTo>
                  <a:cubicBezTo>
                    <a:pt x="0" y="6566"/>
                    <a:pt x="547" y="7886"/>
                    <a:pt x="1520" y="8860"/>
                  </a:cubicBezTo>
                  <a:cubicBezTo>
                    <a:pt x="2493" y="9833"/>
                    <a:pt x="3813" y="10379"/>
                    <a:pt x="5189" y="10379"/>
                  </a:cubicBezTo>
                  <a:cubicBezTo>
                    <a:pt x="6566" y="10379"/>
                    <a:pt x="7886" y="9833"/>
                    <a:pt x="8859" y="8860"/>
                  </a:cubicBezTo>
                  <a:cubicBezTo>
                    <a:pt x="9833" y="7886"/>
                    <a:pt x="10379" y="6566"/>
                    <a:pt x="10379" y="5190"/>
                  </a:cubicBezTo>
                  <a:cubicBezTo>
                    <a:pt x="10379" y="3813"/>
                    <a:pt x="9833" y="2494"/>
                    <a:pt x="8859" y="1521"/>
                  </a:cubicBezTo>
                  <a:cubicBezTo>
                    <a:pt x="7886" y="547"/>
                    <a:pt x="6566" y="0"/>
                    <a:pt x="5189" y="0"/>
                  </a:cubicBezTo>
                  <a:close/>
                </a:path>
              </a:pathLst>
            </a:custGeom>
            <a:solidFill>
              <a:srgbClr val="5959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 name="Google Shape;1198;p23">
              <a:extLst>
                <a:ext uri="{FF2B5EF4-FFF2-40B4-BE49-F238E27FC236}">
                  <a16:creationId xmlns:a16="http://schemas.microsoft.com/office/drawing/2014/main" xmlns="" id="{B32A00DF-F41C-6876-BDAD-6376F7D701AD}"/>
                </a:ext>
              </a:extLst>
            </p:cNvPr>
            <p:cNvSpPr/>
            <p:nvPr/>
          </p:nvSpPr>
          <p:spPr>
            <a:xfrm>
              <a:off x="5080800" y="3839825"/>
              <a:ext cx="192850" cy="192900"/>
            </a:xfrm>
            <a:custGeom>
              <a:avLst/>
              <a:gdLst/>
              <a:ahLst/>
              <a:cxnLst/>
              <a:rect l="l" t="t" r="r" b="b"/>
              <a:pathLst>
                <a:path w="7714" h="7716" extrusionOk="0">
                  <a:moveTo>
                    <a:pt x="3857" y="1"/>
                  </a:moveTo>
                  <a:cubicBezTo>
                    <a:pt x="1728" y="1"/>
                    <a:pt x="0" y="1728"/>
                    <a:pt x="0" y="3858"/>
                  </a:cubicBezTo>
                  <a:cubicBezTo>
                    <a:pt x="0" y="5988"/>
                    <a:pt x="1728" y="7715"/>
                    <a:pt x="3857" y="7715"/>
                  </a:cubicBezTo>
                  <a:cubicBezTo>
                    <a:pt x="5988" y="7715"/>
                    <a:pt x="7714" y="5988"/>
                    <a:pt x="7714" y="3858"/>
                  </a:cubicBezTo>
                  <a:cubicBezTo>
                    <a:pt x="7714" y="1728"/>
                    <a:pt x="5988" y="1"/>
                    <a:pt x="3857" y="1"/>
                  </a:cubicBezTo>
                  <a:close/>
                </a:path>
              </a:pathLst>
            </a:custGeom>
            <a:solidFill>
              <a:srgbClr val="13A8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 name="Google Shape;1199;p23">
              <a:extLst>
                <a:ext uri="{FF2B5EF4-FFF2-40B4-BE49-F238E27FC236}">
                  <a16:creationId xmlns:a16="http://schemas.microsoft.com/office/drawing/2014/main" xmlns="" id="{C142F2E1-AD98-FD44-A60E-7F8CCAD5E470}"/>
                </a:ext>
              </a:extLst>
            </p:cNvPr>
            <p:cNvSpPr/>
            <p:nvPr/>
          </p:nvSpPr>
          <p:spPr>
            <a:xfrm>
              <a:off x="5100425" y="3859500"/>
              <a:ext cx="182675" cy="173250"/>
            </a:xfrm>
            <a:custGeom>
              <a:avLst/>
              <a:gdLst/>
              <a:ahLst/>
              <a:cxnLst/>
              <a:rect l="l" t="t" r="r" b="b"/>
              <a:pathLst>
                <a:path w="7307" h="6930" extrusionOk="0">
                  <a:moveTo>
                    <a:pt x="5407" y="0"/>
                  </a:moveTo>
                  <a:lnTo>
                    <a:pt x="5407" y="0"/>
                  </a:lnTo>
                  <a:cubicBezTo>
                    <a:pt x="6560" y="1513"/>
                    <a:pt x="6447" y="3681"/>
                    <a:pt x="5064" y="5064"/>
                  </a:cubicBezTo>
                  <a:cubicBezTo>
                    <a:pt x="4311" y="5817"/>
                    <a:pt x="3324" y="6194"/>
                    <a:pt x="2336" y="6194"/>
                  </a:cubicBezTo>
                  <a:cubicBezTo>
                    <a:pt x="1512" y="6194"/>
                    <a:pt x="688" y="5931"/>
                    <a:pt x="0" y="5407"/>
                  </a:cubicBezTo>
                  <a:lnTo>
                    <a:pt x="0" y="5407"/>
                  </a:lnTo>
                  <a:cubicBezTo>
                    <a:pt x="104" y="5544"/>
                    <a:pt x="218" y="5675"/>
                    <a:pt x="343" y="5799"/>
                  </a:cubicBezTo>
                  <a:cubicBezTo>
                    <a:pt x="1097" y="6553"/>
                    <a:pt x="2084" y="6930"/>
                    <a:pt x="3071" y="6930"/>
                  </a:cubicBezTo>
                  <a:cubicBezTo>
                    <a:pt x="4058" y="6930"/>
                    <a:pt x="5045" y="6553"/>
                    <a:pt x="5798" y="5799"/>
                  </a:cubicBezTo>
                  <a:cubicBezTo>
                    <a:pt x="7304" y="4293"/>
                    <a:pt x="7306" y="1850"/>
                    <a:pt x="5799" y="343"/>
                  </a:cubicBezTo>
                  <a:cubicBezTo>
                    <a:pt x="5674" y="219"/>
                    <a:pt x="5543" y="104"/>
                    <a:pt x="5407" y="0"/>
                  </a:cubicBezTo>
                  <a:close/>
                </a:path>
              </a:pathLst>
            </a:custGeom>
            <a:solidFill>
              <a:srgbClr val="191919">
                <a:alpha val="3814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 name="Google Shape;1200;p23">
              <a:extLst>
                <a:ext uri="{FF2B5EF4-FFF2-40B4-BE49-F238E27FC236}">
                  <a16:creationId xmlns:a16="http://schemas.microsoft.com/office/drawing/2014/main" xmlns="" id="{545520CA-54DF-D46F-31BB-B3817B49EE52}"/>
                </a:ext>
              </a:extLst>
            </p:cNvPr>
            <p:cNvSpPr/>
            <p:nvPr/>
          </p:nvSpPr>
          <p:spPr>
            <a:xfrm>
              <a:off x="5170000" y="3930525"/>
              <a:ext cx="27125" cy="24350"/>
            </a:xfrm>
            <a:custGeom>
              <a:avLst/>
              <a:gdLst/>
              <a:ahLst/>
              <a:cxnLst/>
              <a:rect l="l" t="t" r="r" b="b"/>
              <a:pathLst>
                <a:path w="1085" h="974" extrusionOk="0">
                  <a:moveTo>
                    <a:pt x="487" y="1"/>
                  </a:moveTo>
                  <a:cubicBezTo>
                    <a:pt x="372" y="1"/>
                    <a:pt x="262" y="41"/>
                    <a:pt x="179" y="124"/>
                  </a:cubicBezTo>
                  <a:cubicBezTo>
                    <a:pt x="0" y="303"/>
                    <a:pt x="17" y="611"/>
                    <a:pt x="217" y="811"/>
                  </a:cubicBezTo>
                  <a:cubicBezTo>
                    <a:pt x="325" y="919"/>
                    <a:pt x="464" y="974"/>
                    <a:pt x="597" y="974"/>
                  </a:cubicBezTo>
                  <a:cubicBezTo>
                    <a:pt x="711" y="974"/>
                    <a:pt x="822" y="933"/>
                    <a:pt x="904" y="850"/>
                  </a:cubicBezTo>
                  <a:cubicBezTo>
                    <a:pt x="1084" y="671"/>
                    <a:pt x="1067" y="363"/>
                    <a:pt x="866" y="163"/>
                  </a:cubicBezTo>
                  <a:cubicBezTo>
                    <a:pt x="758" y="55"/>
                    <a:pt x="620" y="1"/>
                    <a:pt x="487" y="1"/>
                  </a:cubicBezTo>
                  <a:close/>
                </a:path>
              </a:pathLst>
            </a:custGeom>
            <a:solidFill>
              <a:srgbClr val="5959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 name="Google Shape;1201;p23">
              <a:extLst>
                <a:ext uri="{FF2B5EF4-FFF2-40B4-BE49-F238E27FC236}">
                  <a16:creationId xmlns:a16="http://schemas.microsoft.com/office/drawing/2014/main" xmlns="" id="{737B3DC5-1759-8AC2-C75B-B100A119B19C}"/>
                </a:ext>
              </a:extLst>
            </p:cNvPr>
            <p:cNvSpPr/>
            <p:nvPr/>
          </p:nvSpPr>
          <p:spPr>
            <a:xfrm>
              <a:off x="4939025" y="4038050"/>
              <a:ext cx="137475" cy="133675"/>
            </a:xfrm>
            <a:custGeom>
              <a:avLst/>
              <a:gdLst/>
              <a:ahLst/>
              <a:cxnLst/>
              <a:rect l="l" t="t" r="r" b="b"/>
              <a:pathLst>
                <a:path w="5499" h="5347" extrusionOk="0">
                  <a:moveTo>
                    <a:pt x="4018" y="1"/>
                  </a:moveTo>
                  <a:cubicBezTo>
                    <a:pt x="3907" y="1"/>
                    <a:pt x="3796" y="43"/>
                    <a:pt x="3711" y="128"/>
                  </a:cubicBezTo>
                  <a:lnTo>
                    <a:pt x="447" y="3392"/>
                  </a:lnTo>
                  <a:cubicBezTo>
                    <a:pt x="0" y="3839"/>
                    <a:pt x="0" y="4565"/>
                    <a:pt x="447" y="5011"/>
                  </a:cubicBezTo>
                  <a:cubicBezTo>
                    <a:pt x="671" y="5235"/>
                    <a:pt x="963" y="5347"/>
                    <a:pt x="1256" y="5347"/>
                  </a:cubicBezTo>
                  <a:cubicBezTo>
                    <a:pt x="1549" y="5347"/>
                    <a:pt x="1842" y="5235"/>
                    <a:pt x="2065" y="5011"/>
                  </a:cubicBezTo>
                  <a:lnTo>
                    <a:pt x="5330" y="1746"/>
                  </a:lnTo>
                  <a:cubicBezTo>
                    <a:pt x="5499" y="1578"/>
                    <a:pt x="5499" y="1303"/>
                    <a:pt x="5330" y="1133"/>
                  </a:cubicBezTo>
                  <a:lnTo>
                    <a:pt x="4325" y="128"/>
                  </a:lnTo>
                  <a:cubicBezTo>
                    <a:pt x="4240" y="43"/>
                    <a:pt x="4129" y="1"/>
                    <a:pt x="4018" y="1"/>
                  </a:cubicBezTo>
                  <a:close/>
                </a:path>
              </a:pathLst>
            </a:custGeom>
            <a:solidFill>
              <a:srgbClr val="FF7C3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2" name="Google Shape;1202;p23">
              <a:extLst>
                <a:ext uri="{FF2B5EF4-FFF2-40B4-BE49-F238E27FC236}">
                  <a16:creationId xmlns:a16="http://schemas.microsoft.com/office/drawing/2014/main" xmlns="" id="{3010C0A3-B5EC-6CBB-D374-88D78B925410}"/>
                </a:ext>
              </a:extLst>
            </p:cNvPr>
            <p:cNvSpPr/>
            <p:nvPr/>
          </p:nvSpPr>
          <p:spPr>
            <a:xfrm>
              <a:off x="4944225" y="4051675"/>
              <a:ext cx="132275" cy="120075"/>
            </a:xfrm>
            <a:custGeom>
              <a:avLst/>
              <a:gdLst/>
              <a:ahLst/>
              <a:cxnLst/>
              <a:rect l="l" t="t" r="r" b="b"/>
              <a:pathLst>
                <a:path w="5291" h="4803" extrusionOk="0">
                  <a:moveTo>
                    <a:pt x="4534" y="1"/>
                  </a:moveTo>
                  <a:cubicBezTo>
                    <a:pt x="4704" y="170"/>
                    <a:pt x="4704" y="446"/>
                    <a:pt x="4534" y="614"/>
                  </a:cubicBezTo>
                  <a:lnTo>
                    <a:pt x="1270" y="3879"/>
                  </a:lnTo>
                  <a:cubicBezTo>
                    <a:pt x="1047" y="4103"/>
                    <a:pt x="753" y="4214"/>
                    <a:pt x="460" y="4214"/>
                  </a:cubicBezTo>
                  <a:cubicBezTo>
                    <a:pt x="303" y="4214"/>
                    <a:pt x="146" y="4182"/>
                    <a:pt x="0" y="4118"/>
                  </a:cubicBezTo>
                  <a:lnTo>
                    <a:pt x="0" y="4118"/>
                  </a:lnTo>
                  <a:cubicBezTo>
                    <a:pt x="55" y="4245"/>
                    <a:pt x="135" y="4364"/>
                    <a:pt x="239" y="4467"/>
                  </a:cubicBezTo>
                  <a:cubicBezTo>
                    <a:pt x="463" y="4691"/>
                    <a:pt x="755" y="4803"/>
                    <a:pt x="1048" y="4803"/>
                  </a:cubicBezTo>
                  <a:cubicBezTo>
                    <a:pt x="1341" y="4803"/>
                    <a:pt x="1634" y="4691"/>
                    <a:pt x="1857" y="4467"/>
                  </a:cubicBezTo>
                  <a:lnTo>
                    <a:pt x="5122" y="1203"/>
                  </a:lnTo>
                  <a:cubicBezTo>
                    <a:pt x="5291" y="1033"/>
                    <a:pt x="5291" y="758"/>
                    <a:pt x="5122" y="588"/>
                  </a:cubicBezTo>
                  <a:lnTo>
                    <a:pt x="4534" y="1"/>
                  </a:lnTo>
                  <a:close/>
                </a:path>
              </a:pathLst>
            </a:custGeom>
            <a:solidFill>
              <a:srgbClr val="191919">
                <a:alpha val="3814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3" name="Google Shape;1203;p23">
              <a:extLst>
                <a:ext uri="{FF2B5EF4-FFF2-40B4-BE49-F238E27FC236}">
                  <a16:creationId xmlns:a16="http://schemas.microsoft.com/office/drawing/2014/main" xmlns="" id="{E85DA9F6-2332-2313-D92C-19B7F439C800}"/>
                </a:ext>
              </a:extLst>
            </p:cNvPr>
            <p:cNvSpPr/>
            <p:nvPr/>
          </p:nvSpPr>
          <p:spPr>
            <a:xfrm>
              <a:off x="5065450" y="3834375"/>
              <a:ext cx="223700" cy="203850"/>
            </a:xfrm>
            <a:custGeom>
              <a:avLst/>
              <a:gdLst/>
              <a:ahLst/>
              <a:cxnLst/>
              <a:rect l="l" t="t" r="r" b="b"/>
              <a:pathLst>
                <a:path w="8948" h="8154" extrusionOk="0">
                  <a:moveTo>
                    <a:pt x="4474" y="1"/>
                  </a:moveTo>
                  <a:cubicBezTo>
                    <a:pt x="3430" y="1"/>
                    <a:pt x="2385" y="398"/>
                    <a:pt x="1590" y="1194"/>
                  </a:cubicBezTo>
                  <a:cubicBezTo>
                    <a:pt x="0" y="2784"/>
                    <a:pt x="0" y="5370"/>
                    <a:pt x="1590" y="6960"/>
                  </a:cubicBezTo>
                  <a:cubicBezTo>
                    <a:pt x="2360" y="7730"/>
                    <a:pt x="3383" y="8153"/>
                    <a:pt x="4473" y="8153"/>
                  </a:cubicBezTo>
                  <a:lnTo>
                    <a:pt x="4510" y="8153"/>
                  </a:lnTo>
                  <a:cubicBezTo>
                    <a:pt x="4631" y="8152"/>
                    <a:pt x="4729" y="8054"/>
                    <a:pt x="4728" y="7932"/>
                  </a:cubicBezTo>
                  <a:cubicBezTo>
                    <a:pt x="4726" y="7811"/>
                    <a:pt x="4629" y="7714"/>
                    <a:pt x="4511" y="7714"/>
                  </a:cubicBezTo>
                  <a:cubicBezTo>
                    <a:pt x="4509" y="7714"/>
                    <a:pt x="4507" y="7714"/>
                    <a:pt x="4505" y="7714"/>
                  </a:cubicBezTo>
                  <a:cubicBezTo>
                    <a:pt x="4496" y="7714"/>
                    <a:pt x="4487" y="7714"/>
                    <a:pt x="4478" y="7714"/>
                  </a:cubicBezTo>
                  <a:cubicBezTo>
                    <a:pt x="3504" y="7714"/>
                    <a:pt x="2591" y="7336"/>
                    <a:pt x="1902" y="6649"/>
                  </a:cubicBezTo>
                  <a:cubicBezTo>
                    <a:pt x="484" y="5230"/>
                    <a:pt x="484" y="2923"/>
                    <a:pt x="1902" y="1504"/>
                  </a:cubicBezTo>
                  <a:cubicBezTo>
                    <a:pt x="2611" y="795"/>
                    <a:pt x="3543" y="440"/>
                    <a:pt x="4474" y="440"/>
                  </a:cubicBezTo>
                  <a:cubicBezTo>
                    <a:pt x="5406" y="440"/>
                    <a:pt x="6337" y="795"/>
                    <a:pt x="7046" y="1504"/>
                  </a:cubicBezTo>
                  <a:cubicBezTo>
                    <a:pt x="8465" y="2923"/>
                    <a:pt x="8465" y="5230"/>
                    <a:pt x="7046" y="6649"/>
                  </a:cubicBezTo>
                  <a:cubicBezTo>
                    <a:pt x="6570" y="7123"/>
                    <a:pt x="5977" y="7456"/>
                    <a:pt x="5326" y="7612"/>
                  </a:cubicBezTo>
                  <a:cubicBezTo>
                    <a:pt x="5208" y="7641"/>
                    <a:pt x="5135" y="7758"/>
                    <a:pt x="5164" y="7879"/>
                  </a:cubicBezTo>
                  <a:cubicBezTo>
                    <a:pt x="5187" y="7979"/>
                    <a:pt x="5277" y="8047"/>
                    <a:pt x="5376" y="8047"/>
                  </a:cubicBezTo>
                  <a:cubicBezTo>
                    <a:pt x="5393" y="8047"/>
                    <a:pt x="5410" y="8045"/>
                    <a:pt x="5427" y="8041"/>
                  </a:cubicBezTo>
                  <a:cubicBezTo>
                    <a:pt x="6157" y="7866"/>
                    <a:pt x="6824" y="7491"/>
                    <a:pt x="7357" y="6960"/>
                  </a:cubicBezTo>
                  <a:cubicBezTo>
                    <a:pt x="8947" y="5370"/>
                    <a:pt x="8947" y="2784"/>
                    <a:pt x="7357" y="1194"/>
                  </a:cubicBezTo>
                  <a:cubicBezTo>
                    <a:pt x="6562" y="398"/>
                    <a:pt x="5518" y="1"/>
                    <a:pt x="4474"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4" name="Google Shape;1204;p23">
              <a:extLst>
                <a:ext uri="{FF2B5EF4-FFF2-40B4-BE49-F238E27FC236}">
                  <a16:creationId xmlns:a16="http://schemas.microsoft.com/office/drawing/2014/main" xmlns="" id="{38BA4CAB-452C-78C7-C8CA-EB3F92D95847}"/>
                </a:ext>
              </a:extLst>
            </p:cNvPr>
            <p:cNvSpPr/>
            <p:nvPr/>
          </p:nvSpPr>
          <p:spPr>
            <a:xfrm>
              <a:off x="5126475" y="3963700"/>
              <a:ext cx="19075" cy="18025"/>
            </a:xfrm>
            <a:custGeom>
              <a:avLst/>
              <a:gdLst/>
              <a:ahLst/>
              <a:cxnLst/>
              <a:rect l="l" t="t" r="r" b="b"/>
              <a:pathLst>
                <a:path w="763" h="721" extrusionOk="0">
                  <a:moveTo>
                    <a:pt x="242" y="0"/>
                  </a:moveTo>
                  <a:cubicBezTo>
                    <a:pt x="185" y="0"/>
                    <a:pt x="129" y="22"/>
                    <a:pt x="86" y="64"/>
                  </a:cubicBezTo>
                  <a:cubicBezTo>
                    <a:pt x="0" y="151"/>
                    <a:pt x="0" y="291"/>
                    <a:pt x="86" y="376"/>
                  </a:cubicBezTo>
                  <a:lnTo>
                    <a:pt x="365" y="656"/>
                  </a:lnTo>
                  <a:cubicBezTo>
                    <a:pt x="408" y="699"/>
                    <a:pt x="464" y="720"/>
                    <a:pt x="521" y="720"/>
                  </a:cubicBezTo>
                  <a:cubicBezTo>
                    <a:pt x="577" y="720"/>
                    <a:pt x="634" y="699"/>
                    <a:pt x="677" y="656"/>
                  </a:cubicBezTo>
                  <a:cubicBezTo>
                    <a:pt x="762" y="570"/>
                    <a:pt x="762" y="430"/>
                    <a:pt x="677" y="344"/>
                  </a:cubicBezTo>
                  <a:lnTo>
                    <a:pt x="397" y="64"/>
                  </a:lnTo>
                  <a:cubicBezTo>
                    <a:pt x="355" y="22"/>
                    <a:pt x="298" y="0"/>
                    <a:pt x="242"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5" name="Google Shape;1205;p23">
              <a:extLst>
                <a:ext uri="{FF2B5EF4-FFF2-40B4-BE49-F238E27FC236}">
                  <a16:creationId xmlns:a16="http://schemas.microsoft.com/office/drawing/2014/main" xmlns="" id="{2B5E678D-3365-580E-C64F-D8182C03CF9B}"/>
                </a:ext>
              </a:extLst>
            </p:cNvPr>
            <p:cNvSpPr/>
            <p:nvPr/>
          </p:nvSpPr>
          <p:spPr>
            <a:xfrm>
              <a:off x="5164075" y="3925025"/>
              <a:ext cx="39350" cy="35350"/>
            </a:xfrm>
            <a:custGeom>
              <a:avLst/>
              <a:gdLst/>
              <a:ahLst/>
              <a:cxnLst/>
              <a:rect l="l" t="t" r="r" b="b"/>
              <a:pathLst>
                <a:path w="1574" h="1414" extrusionOk="0">
                  <a:moveTo>
                    <a:pt x="727" y="440"/>
                  </a:moveTo>
                  <a:cubicBezTo>
                    <a:pt x="807" y="440"/>
                    <a:pt x="891" y="477"/>
                    <a:pt x="952" y="539"/>
                  </a:cubicBezTo>
                  <a:cubicBezTo>
                    <a:pt x="1077" y="662"/>
                    <a:pt x="1075" y="831"/>
                    <a:pt x="992" y="914"/>
                  </a:cubicBezTo>
                  <a:cubicBezTo>
                    <a:pt x="954" y="952"/>
                    <a:pt x="898" y="973"/>
                    <a:pt x="836" y="973"/>
                  </a:cubicBezTo>
                  <a:cubicBezTo>
                    <a:pt x="764" y="973"/>
                    <a:pt x="683" y="943"/>
                    <a:pt x="617" y="875"/>
                  </a:cubicBezTo>
                  <a:cubicBezTo>
                    <a:pt x="502" y="761"/>
                    <a:pt x="485" y="592"/>
                    <a:pt x="577" y="499"/>
                  </a:cubicBezTo>
                  <a:cubicBezTo>
                    <a:pt x="618" y="458"/>
                    <a:pt x="672" y="440"/>
                    <a:pt x="727" y="440"/>
                  </a:cubicBezTo>
                  <a:close/>
                  <a:moveTo>
                    <a:pt x="729" y="1"/>
                  </a:moveTo>
                  <a:cubicBezTo>
                    <a:pt x="558" y="1"/>
                    <a:pt x="391" y="63"/>
                    <a:pt x="265" y="187"/>
                  </a:cubicBezTo>
                  <a:cubicBezTo>
                    <a:pt x="0" y="452"/>
                    <a:pt x="19" y="901"/>
                    <a:pt x="305" y="1187"/>
                  </a:cubicBezTo>
                  <a:cubicBezTo>
                    <a:pt x="456" y="1338"/>
                    <a:pt x="650" y="1414"/>
                    <a:pt x="839" y="1414"/>
                  </a:cubicBezTo>
                  <a:cubicBezTo>
                    <a:pt x="1011" y="1414"/>
                    <a:pt x="1178" y="1351"/>
                    <a:pt x="1304" y="1226"/>
                  </a:cubicBezTo>
                  <a:cubicBezTo>
                    <a:pt x="1574" y="954"/>
                    <a:pt x="1545" y="508"/>
                    <a:pt x="1264" y="227"/>
                  </a:cubicBezTo>
                  <a:cubicBezTo>
                    <a:pt x="1114" y="77"/>
                    <a:pt x="919" y="1"/>
                    <a:pt x="729"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6" name="Google Shape;1206;p23">
              <a:extLst>
                <a:ext uri="{FF2B5EF4-FFF2-40B4-BE49-F238E27FC236}">
                  <a16:creationId xmlns:a16="http://schemas.microsoft.com/office/drawing/2014/main" xmlns="" id="{9511053C-E5C0-7EFD-A4AE-514BE125B04A}"/>
                </a:ext>
              </a:extLst>
            </p:cNvPr>
            <p:cNvSpPr/>
            <p:nvPr/>
          </p:nvSpPr>
          <p:spPr>
            <a:xfrm>
              <a:off x="5204150" y="3886000"/>
              <a:ext cx="19075" cy="18025"/>
            </a:xfrm>
            <a:custGeom>
              <a:avLst/>
              <a:gdLst/>
              <a:ahLst/>
              <a:cxnLst/>
              <a:rect l="l" t="t" r="r" b="b"/>
              <a:pathLst>
                <a:path w="763" h="721" extrusionOk="0">
                  <a:moveTo>
                    <a:pt x="242" y="1"/>
                  </a:moveTo>
                  <a:cubicBezTo>
                    <a:pt x="186" y="1"/>
                    <a:pt x="129" y="22"/>
                    <a:pt x="86" y="65"/>
                  </a:cubicBezTo>
                  <a:cubicBezTo>
                    <a:pt x="1" y="151"/>
                    <a:pt x="1" y="291"/>
                    <a:pt x="86" y="377"/>
                  </a:cubicBezTo>
                  <a:lnTo>
                    <a:pt x="366" y="656"/>
                  </a:lnTo>
                  <a:cubicBezTo>
                    <a:pt x="408" y="699"/>
                    <a:pt x="465" y="721"/>
                    <a:pt x="521" y="721"/>
                  </a:cubicBezTo>
                  <a:cubicBezTo>
                    <a:pt x="578" y="721"/>
                    <a:pt x="634" y="699"/>
                    <a:pt x="677" y="656"/>
                  </a:cubicBezTo>
                  <a:cubicBezTo>
                    <a:pt x="763" y="571"/>
                    <a:pt x="763" y="431"/>
                    <a:pt x="677" y="344"/>
                  </a:cubicBezTo>
                  <a:lnTo>
                    <a:pt x="398" y="65"/>
                  </a:lnTo>
                  <a:cubicBezTo>
                    <a:pt x="355" y="22"/>
                    <a:pt x="299" y="1"/>
                    <a:pt x="242"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7" name="Google Shape;1207;p23">
              <a:extLst>
                <a:ext uri="{FF2B5EF4-FFF2-40B4-BE49-F238E27FC236}">
                  <a16:creationId xmlns:a16="http://schemas.microsoft.com/office/drawing/2014/main" xmlns="" id="{D68A8F84-6FB1-9198-8C9F-5EE2B6B6CB54}"/>
                </a:ext>
              </a:extLst>
            </p:cNvPr>
            <p:cNvSpPr/>
            <p:nvPr/>
          </p:nvSpPr>
          <p:spPr>
            <a:xfrm>
              <a:off x="4933000" y="3801025"/>
              <a:ext cx="392675" cy="376250"/>
            </a:xfrm>
            <a:custGeom>
              <a:avLst/>
              <a:gdLst/>
              <a:ahLst/>
              <a:cxnLst/>
              <a:rect l="l" t="t" r="r" b="b"/>
              <a:pathLst>
                <a:path w="15707" h="15050" extrusionOk="0">
                  <a:moveTo>
                    <a:pt x="5614" y="8873"/>
                  </a:moveTo>
                  <a:cubicBezTo>
                    <a:pt x="5825" y="9127"/>
                    <a:pt x="6058" y="9359"/>
                    <a:pt x="6307" y="9567"/>
                  </a:cubicBezTo>
                  <a:lnTo>
                    <a:pt x="5573" y="10302"/>
                  </a:lnTo>
                  <a:lnTo>
                    <a:pt x="4878" y="9609"/>
                  </a:lnTo>
                  <a:lnTo>
                    <a:pt x="5614" y="8873"/>
                  </a:lnTo>
                  <a:close/>
                  <a:moveTo>
                    <a:pt x="4260" y="9703"/>
                  </a:moveTo>
                  <a:cubicBezTo>
                    <a:pt x="4315" y="9703"/>
                    <a:pt x="4369" y="9723"/>
                    <a:pt x="4411" y="9765"/>
                  </a:cubicBezTo>
                  <a:lnTo>
                    <a:pt x="5417" y="10770"/>
                  </a:lnTo>
                  <a:cubicBezTo>
                    <a:pt x="5500" y="10853"/>
                    <a:pt x="5500" y="10988"/>
                    <a:pt x="5417" y="11071"/>
                  </a:cubicBezTo>
                  <a:lnTo>
                    <a:pt x="2151" y="14337"/>
                  </a:lnTo>
                  <a:cubicBezTo>
                    <a:pt x="1971" y="14517"/>
                    <a:pt x="1735" y="14607"/>
                    <a:pt x="1498" y="14607"/>
                  </a:cubicBezTo>
                  <a:cubicBezTo>
                    <a:pt x="1262" y="14607"/>
                    <a:pt x="1025" y="14517"/>
                    <a:pt x="845" y="14337"/>
                  </a:cubicBezTo>
                  <a:cubicBezTo>
                    <a:pt x="483" y="13975"/>
                    <a:pt x="483" y="13391"/>
                    <a:pt x="845" y="13029"/>
                  </a:cubicBezTo>
                  <a:lnTo>
                    <a:pt x="4109" y="9765"/>
                  </a:lnTo>
                  <a:cubicBezTo>
                    <a:pt x="4151" y="9723"/>
                    <a:pt x="4206" y="9703"/>
                    <a:pt x="4260" y="9703"/>
                  </a:cubicBezTo>
                  <a:close/>
                  <a:moveTo>
                    <a:pt x="9763" y="0"/>
                  </a:moveTo>
                  <a:cubicBezTo>
                    <a:pt x="9757" y="0"/>
                    <a:pt x="9750" y="0"/>
                    <a:pt x="9743" y="0"/>
                  </a:cubicBezTo>
                  <a:cubicBezTo>
                    <a:pt x="9622" y="0"/>
                    <a:pt x="9524" y="100"/>
                    <a:pt x="9524" y="221"/>
                  </a:cubicBezTo>
                  <a:cubicBezTo>
                    <a:pt x="9524" y="343"/>
                    <a:pt x="9623" y="442"/>
                    <a:pt x="9745" y="442"/>
                  </a:cubicBezTo>
                  <a:lnTo>
                    <a:pt x="9746" y="442"/>
                  </a:lnTo>
                  <a:cubicBezTo>
                    <a:pt x="9756" y="442"/>
                    <a:pt x="9765" y="442"/>
                    <a:pt x="9774" y="442"/>
                  </a:cubicBezTo>
                  <a:cubicBezTo>
                    <a:pt x="11101" y="442"/>
                    <a:pt x="12347" y="959"/>
                    <a:pt x="13286" y="1897"/>
                  </a:cubicBezTo>
                  <a:cubicBezTo>
                    <a:pt x="15224" y="3835"/>
                    <a:pt x="15224" y="6987"/>
                    <a:pt x="13286" y="8924"/>
                  </a:cubicBezTo>
                  <a:cubicBezTo>
                    <a:pt x="12317" y="9894"/>
                    <a:pt x="11045" y="10378"/>
                    <a:pt x="9772" y="10378"/>
                  </a:cubicBezTo>
                  <a:cubicBezTo>
                    <a:pt x="7036" y="10378"/>
                    <a:pt x="4804" y="8166"/>
                    <a:pt x="4804" y="5410"/>
                  </a:cubicBezTo>
                  <a:cubicBezTo>
                    <a:pt x="4804" y="4082"/>
                    <a:pt x="5320" y="2835"/>
                    <a:pt x="6259" y="1897"/>
                  </a:cubicBezTo>
                  <a:cubicBezTo>
                    <a:pt x="6984" y="1170"/>
                    <a:pt x="7903" y="692"/>
                    <a:pt x="8912" y="516"/>
                  </a:cubicBezTo>
                  <a:cubicBezTo>
                    <a:pt x="9031" y="495"/>
                    <a:pt x="9112" y="380"/>
                    <a:pt x="9092" y="261"/>
                  </a:cubicBezTo>
                  <a:cubicBezTo>
                    <a:pt x="9073" y="154"/>
                    <a:pt x="8980" y="78"/>
                    <a:pt x="8874" y="78"/>
                  </a:cubicBezTo>
                  <a:cubicBezTo>
                    <a:pt x="8862" y="78"/>
                    <a:pt x="8850" y="79"/>
                    <a:pt x="8837" y="81"/>
                  </a:cubicBezTo>
                  <a:cubicBezTo>
                    <a:pt x="7737" y="273"/>
                    <a:pt x="6739" y="793"/>
                    <a:pt x="5948" y="1585"/>
                  </a:cubicBezTo>
                  <a:cubicBezTo>
                    <a:pt x="4925" y="2606"/>
                    <a:pt x="4363" y="3966"/>
                    <a:pt x="4363" y="5410"/>
                  </a:cubicBezTo>
                  <a:cubicBezTo>
                    <a:pt x="4363" y="6540"/>
                    <a:pt x="4707" y="7616"/>
                    <a:pt x="5345" y="8522"/>
                  </a:cubicBezTo>
                  <a:lnTo>
                    <a:pt x="4541" y="9325"/>
                  </a:lnTo>
                  <a:cubicBezTo>
                    <a:pt x="4452" y="9284"/>
                    <a:pt x="4357" y="9263"/>
                    <a:pt x="4262" y="9263"/>
                  </a:cubicBezTo>
                  <a:cubicBezTo>
                    <a:pt x="4094" y="9263"/>
                    <a:pt x="3926" y="9327"/>
                    <a:pt x="3799" y="9454"/>
                  </a:cubicBezTo>
                  <a:lnTo>
                    <a:pt x="534" y="12718"/>
                  </a:lnTo>
                  <a:cubicBezTo>
                    <a:pt x="0" y="13253"/>
                    <a:pt x="0" y="14116"/>
                    <a:pt x="534" y="14649"/>
                  </a:cubicBezTo>
                  <a:cubicBezTo>
                    <a:pt x="801" y="14916"/>
                    <a:pt x="1151" y="15050"/>
                    <a:pt x="1500" y="15050"/>
                  </a:cubicBezTo>
                  <a:cubicBezTo>
                    <a:pt x="1850" y="15050"/>
                    <a:pt x="2199" y="14916"/>
                    <a:pt x="2465" y="14649"/>
                  </a:cubicBezTo>
                  <a:lnTo>
                    <a:pt x="5730" y="11385"/>
                  </a:lnTo>
                  <a:cubicBezTo>
                    <a:pt x="5929" y="11184"/>
                    <a:pt x="5973" y="10886"/>
                    <a:pt x="5858" y="10643"/>
                  </a:cubicBezTo>
                  <a:lnTo>
                    <a:pt x="6662" y="9839"/>
                  </a:lnTo>
                  <a:cubicBezTo>
                    <a:pt x="7591" y="10492"/>
                    <a:pt x="8682" y="10820"/>
                    <a:pt x="9772" y="10820"/>
                  </a:cubicBezTo>
                  <a:cubicBezTo>
                    <a:pt x="11159" y="10820"/>
                    <a:pt x="12543" y="10292"/>
                    <a:pt x="13598" y="9237"/>
                  </a:cubicBezTo>
                  <a:cubicBezTo>
                    <a:pt x="15706" y="7126"/>
                    <a:pt x="15706" y="3695"/>
                    <a:pt x="13597" y="1585"/>
                  </a:cubicBezTo>
                  <a:cubicBezTo>
                    <a:pt x="12573" y="561"/>
                    <a:pt x="11211" y="0"/>
                    <a:pt x="9763"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58" name="그림 3">
            <a:extLst>
              <a:ext uri="{FF2B5EF4-FFF2-40B4-BE49-F238E27FC236}">
                <a16:creationId xmlns:a16="http://schemas.microsoft.com/office/drawing/2014/main" xmlns="" id="{B5860D60-4DDE-50B1-1B30-AFA84DEC4E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75917" y="4277735"/>
            <a:ext cx="4159340" cy="2590715"/>
          </a:xfrm>
          <a:prstGeom prst="rect">
            <a:avLst/>
          </a:prstGeom>
        </p:spPr>
      </p:pic>
      <p:sp>
        <p:nvSpPr>
          <p:cNvPr id="59" name="TextBox 58">
            <a:extLst>
              <a:ext uri="{FF2B5EF4-FFF2-40B4-BE49-F238E27FC236}">
                <a16:creationId xmlns:a16="http://schemas.microsoft.com/office/drawing/2014/main" xmlns="" id="{1DF861E5-187F-8F87-27F8-A96CE86BDCC4}"/>
              </a:ext>
            </a:extLst>
          </p:cNvPr>
          <p:cNvSpPr txBox="1"/>
          <p:nvPr/>
        </p:nvSpPr>
        <p:spPr>
          <a:xfrm>
            <a:off x="3983423" y="1390212"/>
            <a:ext cx="7639609" cy="2123658"/>
          </a:xfrm>
          <a:prstGeom prst="rect">
            <a:avLst/>
          </a:prstGeom>
          <a:noFill/>
        </p:spPr>
        <p:txBody>
          <a:bodyPr wrap="square">
            <a:spAutoFit/>
          </a:bodyPr>
          <a:lstStyle/>
          <a:p>
            <a:r>
              <a:rPr lang="vi-VN" sz="6600" dirty="0">
                <a:latin typeface="+mj-lt"/>
              </a:rPr>
              <a:t>Đọc vui tươi, trong sáng, dí dỏm</a:t>
            </a:r>
            <a:endParaRPr lang="en-SG" sz="6600" dirty="0">
              <a:latin typeface="+mj-lt"/>
            </a:endParaRPr>
          </a:p>
        </p:txBody>
      </p:sp>
      <p:sp>
        <p:nvSpPr>
          <p:cNvPr id="60" name="TextBox 59">
            <a:extLst>
              <a:ext uri="{FF2B5EF4-FFF2-40B4-BE49-F238E27FC236}">
                <a16:creationId xmlns:a16="http://schemas.microsoft.com/office/drawing/2014/main" xmlns="" id="{ABB8A4EA-D28B-39AA-A89E-E8823286BF55}"/>
              </a:ext>
            </a:extLst>
          </p:cNvPr>
          <p:cNvSpPr txBox="1"/>
          <p:nvPr/>
        </p:nvSpPr>
        <p:spPr>
          <a:xfrm>
            <a:off x="5504811" y="4436408"/>
            <a:ext cx="6280754" cy="1107996"/>
          </a:xfrm>
          <a:prstGeom prst="rect">
            <a:avLst/>
          </a:prstGeom>
          <a:noFill/>
        </p:spPr>
        <p:txBody>
          <a:bodyPr wrap="square">
            <a:spAutoFit/>
          </a:bodyPr>
          <a:lstStyle/>
          <a:p>
            <a:r>
              <a:rPr lang="vi-VN" sz="6600" dirty="0">
                <a:latin typeface="+mj-lt"/>
              </a:rPr>
              <a:t>Chú ý tốc độ đọc</a:t>
            </a:r>
            <a:endParaRPr lang="en-SG" sz="6600" dirty="0">
              <a:latin typeface="+mj-lt"/>
            </a:endParaRPr>
          </a:p>
        </p:txBody>
      </p:sp>
    </p:spTree>
    <p:extLst>
      <p:ext uri="{BB962C8B-B14F-4D97-AF65-F5344CB8AC3E}">
        <p14:creationId xmlns:p14="http://schemas.microsoft.com/office/powerpoint/2010/main" val="195348707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barn(inVertical)">
                                      <p:cBhvr>
                                        <p:cTn id="19" dur="500"/>
                                        <p:tgtEl>
                                          <p:spTgt spid="5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barn(inVertical)">
                                      <p:cBhvr>
                                        <p:cTn id="30"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9"/>
            <a:ext cx="11771453" cy="6430924"/>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黑体" panose="02010609060101010101" pitchFamily="49" charset="-122"/>
              <a:cs typeface="+mn-cs"/>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marL="0" marR="0" lvl="0" indent="0" algn="dist"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altLang="zh-CN" sz="3200" b="1" i="1" u="none" strike="noStrike" kern="1200" cap="none" spc="0" normalizeH="0" baseline="0" noProof="0" dirty="0">
              <a:ln>
                <a:noFill/>
              </a:ln>
              <a:solidFill>
                <a:srgbClr val="6DAE8F"/>
              </a:solidFill>
              <a:effectLst/>
              <a:uLnTx/>
              <a:uFillTx/>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grpSp>
        <p:nvGrpSpPr>
          <p:cNvPr id="25" name="组合 30">
            <a:extLst>
              <a:ext uri="{FF2B5EF4-FFF2-40B4-BE49-F238E27FC236}">
                <a16:creationId xmlns:a16="http://schemas.microsoft.com/office/drawing/2014/main" xmlns="" id="{CC3E6B9F-9972-0B70-9BBC-9DCF36BAAE04}"/>
              </a:ext>
            </a:extLst>
          </p:cNvPr>
          <p:cNvGrpSpPr/>
          <p:nvPr/>
        </p:nvGrpSpPr>
        <p:grpSpPr>
          <a:xfrm>
            <a:off x="2225408" y="74367"/>
            <a:ext cx="7741185" cy="995680"/>
            <a:chOff x="6423" y="184"/>
            <a:chExt cx="6412" cy="1568"/>
          </a:xfrm>
        </p:grpSpPr>
        <p:pic>
          <p:nvPicPr>
            <p:cNvPr id="26" name="图片 29" descr="图层 2">
              <a:extLst>
                <a:ext uri="{FF2B5EF4-FFF2-40B4-BE49-F238E27FC236}">
                  <a16:creationId xmlns:a16="http://schemas.microsoft.com/office/drawing/2014/main" xmlns="" id="{3BBFF753-2CAB-D09A-AE62-CF5EF266F64C}"/>
                </a:ext>
              </a:extLst>
            </p:cNvPr>
            <p:cNvPicPr>
              <a:picLocks noChangeAspect="1"/>
            </p:cNvPicPr>
            <p:nvPr/>
          </p:nvPicPr>
          <p:blipFill>
            <a:blip r:embed="rId5"/>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xmlns="" id="{769CA0CA-C332-CC7A-E36B-C092D9FAC41A}"/>
                </a:ext>
              </a:extLst>
            </p:cNvPr>
            <p:cNvSpPr/>
            <p:nvPr>
              <p:custDataLst>
                <p:tags r:id="rId1"/>
              </p:custDataLst>
            </p:nvPr>
          </p:nvSpPr>
          <p:spPr>
            <a:xfrm>
              <a:off x="7332" y="392"/>
              <a:ext cx="4389"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1.2. </a:t>
              </a:r>
              <a:r>
                <a:rPr kumimoji="1"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Tìm</a:t>
              </a:r>
              <a:r>
                <a:rPr kumimoji="1"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 </a:t>
              </a:r>
              <a:r>
                <a:rPr kumimoji="1"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hiểu</a:t>
              </a:r>
              <a:r>
                <a:rPr kumimoji="1"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 </a:t>
              </a:r>
              <a:r>
                <a:rPr kumimoji="1"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chung</a:t>
              </a:r>
              <a:endParaRPr kumimoji="1"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endParaRPr>
            </a:p>
          </p:txBody>
        </p:sp>
      </p:grpSp>
      <p:sp>
        <p:nvSpPr>
          <p:cNvPr id="2" name="Freeform 11">
            <a:extLst>
              <a:ext uri="{FF2B5EF4-FFF2-40B4-BE49-F238E27FC236}">
                <a16:creationId xmlns:a16="http://schemas.microsoft.com/office/drawing/2014/main" xmlns="" id="{0840FF45-409A-48AC-2603-DAA4ACF754BE}"/>
              </a:ext>
            </a:extLst>
          </p:cNvPr>
          <p:cNvSpPr/>
          <p:nvPr/>
        </p:nvSpPr>
        <p:spPr>
          <a:xfrm>
            <a:off x="4180115" y="1250502"/>
            <a:ext cx="7239000" cy="5071452"/>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6"/>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思源黑体 CN" panose="020F0502020204030204"/>
              <a:ea typeface="+mn-ea"/>
              <a:cs typeface="Arial"/>
              <a:sym typeface="Arial"/>
            </a:endParaRPr>
          </a:p>
        </p:txBody>
      </p:sp>
      <p:sp>
        <p:nvSpPr>
          <p:cNvPr id="3" name="TextBox 2">
            <a:extLst>
              <a:ext uri="{FF2B5EF4-FFF2-40B4-BE49-F238E27FC236}">
                <a16:creationId xmlns:a16="http://schemas.microsoft.com/office/drawing/2014/main" xmlns="" id="{9F3C6777-EF08-66F2-9FD2-357089F83735}"/>
              </a:ext>
            </a:extLst>
          </p:cNvPr>
          <p:cNvSpPr txBox="1"/>
          <p:nvPr/>
        </p:nvSpPr>
        <p:spPr>
          <a:xfrm>
            <a:off x="4694917" y="2782669"/>
            <a:ext cx="6223292" cy="2585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Em hãy giới thiệu vài nét về tác giả, tác phẩm theo PHT số 1</a:t>
            </a:r>
            <a:endParaRPr kumimoji="0" lang="en-SG"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图片 8">
            <a:extLst>
              <a:ext uri="{FF2B5EF4-FFF2-40B4-BE49-F238E27FC236}">
                <a16:creationId xmlns:a16="http://schemas.microsoft.com/office/drawing/2014/main" xmlns="" id="{2F2249E3-ACA2-D6B8-4005-AA0EDE39A7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5598" y="3397421"/>
            <a:ext cx="3771101" cy="3673603"/>
          </a:xfrm>
          <a:prstGeom prst="rect">
            <a:avLst/>
          </a:prstGeom>
        </p:spPr>
      </p:pic>
    </p:spTree>
    <p:extLst>
      <p:ext uri="{BB962C8B-B14F-4D97-AF65-F5344CB8AC3E}">
        <p14:creationId xmlns:p14="http://schemas.microsoft.com/office/powerpoint/2010/main" val="166706949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C35D714-DAF4-221C-3B4F-87731976DA8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9554400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9"/>
            <a:ext cx="11771453" cy="6430924"/>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黑体" panose="02010609060101010101" pitchFamily="49" charset="-122"/>
              <a:cs typeface="+mn-cs"/>
              <a:sym typeface="Arial"/>
            </a:endParaRPr>
          </a:p>
        </p:txBody>
      </p:sp>
      <p:sp>
        <p:nvSpPr>
          <p:cNvPr id="8" name="矩形 96">
            <a:extLst>
              <a:ext uri="{FF2B5EF4-FFF2-40B4-BE49-F238E27FC236}">
                <a16:creationId xmlns:a16="http://schemas.microsoft.com/office/drawing/2014/main" xmlns="" id="{B62D3C13-BAEB-0CEE-D955-5C42FCFAF055}"/>
              </a:ext>
            </a:extLst>
          </p:cNvPr>
          <p:cNvSpPr/>
          <p:nvPr/>
        </p:nvSpPr>
        <p:spPr>
          <a:xfrm>
            <a:off x="1362711" y="4407535"/>
            <a:ext cx="24384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9" name="矩形 97">
            <a:extLst>
              <a:ext uri="{FF2B5EF4-FFF2-40B4-BE49-F238E27FC236}">
                <a16:creationId xmlns:a16="http://schemas.microsoft.com/office/drawing/2014/main" xmlns="" id="{7BB29E2F-395C-41E8-0AF5-FEBFA646CDD1}"/>
              </a:ext>
            </a:extLst>
          </p:cNvPr>
          <p:cNvSpPr/>
          <p:nvPr/>
        </p:nvSpPr>
        <p:spPr>
          <a:xfrm>
            <a:off x="3884930" y="3986426"/>
            <a:ext cx="2495551"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10" name="矩形 98">
            <a:extLst>
              <a:ext uri="{FF2B5EF4-FFF2-40B4-BE49-F238E27FC236}">
                <a16:creationId xmlns:a16="http://schemas.microsoft.com/office/drawing/2014/main" xmlns="" id="{7CC82B38-1066-B479-48AC-BE6DA1D28AF0}"/>
              </a:ext>
            </a:extLst>
          </p:cNvPr>
          <p:cNvSpPr/>
          <p:nvPr/>
        </p:nvSpPr>
        <p:spPr>
          <a:xfrm>
            <a:off x="6024881" y="3986426"/>
            <a:ext cx="2755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11" name="矩形 99">
            <a:extLst>
              <a:ext uri="{FF2B5EF4-FFF2-40B4-BE49-F238E27FC236}">
                <a16:creationId xmlns:a16="http://schemas.microsoft.com/office/drawing/2014/main" xmlns="" id="{CD204448-4B24-B043-672C-45B3D284DA51}"/>
              </a:ext>
            </a:extLst>
          </p:cNvPr>
          <p:cNvSpPr/>
          <p:nvPr/>
        </p:nvSpPr>
        <p:spPr>
          <a:xfrm>
            <a:off x="8148321" y="3999126"/>
            <a:ext cx="3009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12" name="文本框 101">
            <a:extLst>
              <a:ext uri="{FF2B5EF4-FFF2-40B4-BE49-F238E27FC236}">
                <a16:creationId xmlns:a16="http://schemas.microsoft.com/office/drawing/2014/main" xmlns="" id="{B121CEE4-43BF-5FA3-EC8D-C3AD7852AF67}"/>
              </a:ext>
            </a:extLst>
          </p:cNvPr>
          <p:cNvSpPr txBox="1"/>
          <p:nvPr/>
        </p:nvSpPr>
        <p:spPr>
          <a:xfrm>
            <a:off x="1756411" y="4446800"/>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3" name="文本框 102">
            <a:extLst>
              <a:ext uri="{FF2B5EF4-FFF2-40B4-BE49-F238E27FC236}">
                <a16:creationId xmlns:a16="http://schemas.microsoft.com/office/drawing/2014/main" xmlns="" id="{B7D64ED0-B119-CD5B-D616-00E35D600788}"/>
              </a:ext>
            </a:extLst>
          </p:cNvPr>
          <p:cNvSpPr txBox="1"/>
          <p:nvPr/>
        </p:nvSpPr>
        <p:spPr>
          <a:xfrm>
            <a:off x="5766791" y="4473252"/>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4" name="文本框 103">
            <a:extLst>
              <a:ext uri="{FF2B5EF4-FFF2-40B4-BE49-F238E27FC236}">
                <a16:creationId xmlns:a16="http://schemas.microsoft.com/office/drawing/2014/main" xmlns="" id="{34816DFF-C7CD-632B-7C16-7EFEDD888F7E}"/>
              </a:ext>
            </a:extLst>
          </p:cNvPr>
          <p:cNvSpPr txBox="1"/>
          <p:nvPr/>
        </p:nvSpPr>
        <p:spPr>
          <a:xfrm>
            <a:off x="6464300" y="4446800"/>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5" name="文本框 104">
            <a:extLst>
              <a:ext uri="{FF2B5EF4-FFF2-40B4-BE49-F238E27FC236}">
                <a16:creationId xmlns:a16="http://schemas.microsoft.com/office/drawing/2014/main" xmlns="" id="{25F027B5-129E-16A7-1A1C-868AC14B0D62}"/>
              </a:ext>
            </a:extLst>
          </p:cNvPr>
          <p:cNvSpPr txBox="1"/>
          <p:nvPr/>
        </p:nvSpPr>
        <p:spPr>
          <a:xfrm>
            <a:off x="8821420" y="4446800"/>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6" name="Google Shape;798;p26">
            <a:extLst>
              <a:ext uri="{FF2B5EF4-FFF2-40B4-BE49-F238E27FC236}">
                <a16:creationId xmlns:a16="http://schemas.microsoft.com/office/drawing/2014/main" xmlns="" id="{ED4650A8-6CC7-97C7-C0E5-A455B9DE4D5D}"/>
              </a:ext>
            </a:extLst>
          </p:cNvPr>
          <p:cNvSpPr/>
          <p:nvPr/>
        </p:nvSpPr>
        <p:spPr>
          <a:xfrm>
            <a:off x="2835505" y="1704386"/>
            <a:ext cx="2003307" cy="634143"/>
          </a:xfrm>
          <a:prstGeom prst="roundRect">
            <a:avLst>
              <a:gd name="adj" fmla="val 16667"/>
            </a:avLst>
          </a:prstGeom>
          <a:solidFill>
            <a:schemeClr val="accent2">
              <a:lumMod val="20000"/>
              <a:lumOff val="80000"/>
            </a:schemeClr>
          </a:solidFill>
          <a:ln>
            <a:noFill/>
          </a:ln>
        </p:spPr>
        <p:txBody>
          <a:bodyPr spcFirstLastPara="1" wrap="square" lIns="121900" tIns="121900" rIns="121900" bIns="121900" anchor="ctr" anchorCtr="0">
            <a:noAutofit/>
          </a:bodyPr>
          <a:lstStyle/>
          <a:p>
            <a:pPr algn="ctr" defTabSz="1219080">
              <a:defRPr/>
            </a:pPr>
            <a:r>
              <a:rPr lang="en-US" sz="3200" b="1" kern="0" dirty="0">
                <a:solidFill>
                  <a:srgbClr val="000000"/>
                </a:solidFill>
                <a:latin typeface="Times New Roman" panose="02020603050405020304" pitchFamily="18" charset="0"/>
                <a:ea typeface="Fira Sans Extra Condensed"/>
                <a:cs typeface="Arial"/>
                <a:sym typeface="Arial"/>
              </a:rPr>
              <a:t>01</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17" name="Google Shape;799;p26">
            <a:extLst>
              <a:ext uri="{FF2B5EF4-FFF2-40B4-BE49-F238E27FC236}">
                <a16:creationId xmlns:a16="http://schemas.microsoft.com/office/drawing/2014/main" xmlns="" id="{32AC08CA-D8C3-DFE9-9A21-1854473ABCE8}"/>
              </a:ext>
            </a:extLst>
          </p:cNvPr>
          <p:cNvSpPr/>
          <p:nvPr/>
        </p:nvSpPr>
        <p:spPr>
          <a:xfrm>
            <a:off x="4193642" y="4854119"/>
            <a:ext cx="1613993" cy="638000"/>
          </a:xfrm>
          <a:prstGeom prst="roundRect">
            <a:avLst>
              <a:gd name="adj" fmla="val 16667"/>
            </a:avLst>
          </a:prstGeom>
          <a:solidFill>
            <a:srgbClr val="F3D676"/>
          </a:solidFill>
          <a:ln>
            <a:noFill/>
          </a:ln>
        </p:spPr>
        <p:txBody>
          <a:bodyPr spcFirstLastPara="1" wrap="square" lIns="121900" tIns="121900" rIns="121900" bIns="121900" anchor="ctr" anchorCtr="0">
            <a:noAutofit/>
          </a:bodyPr>
          <a:lstStyle/>
          <a:p>
            <a:pPr algn="ctr" defTabSz="1219080">
              <a:defRPr/>
            </a:pPr>
            <a:r>
              <a:rPr lang="en-US" sz="3200" b="1" kern="0" dirty="0">
                <a:solidFill>
                  <a:srgbClr val="000000"/>
                </a:solidFill>
                <a:latin typeface="Times New Roman" panose="02020603050405020304" pitchFamily="18" charset="0"/>
                <a:ea typeface="Calibri" panose="020F0502020204030204" pitchFamily="34" charset="0"/>
                <a:cs typeface="Arial"/>
                <a:sym typeface="Arial"/>
              </a:rPr>
              <a:t>02</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18" name="Google Shape;800;p26">
            <a:extLst>
              <a:ext uri="{FF2B5EF4-FFF2-40B4-BE49-F238E27FC236}">
                <a16:creationId xmlns:a16="http://schemas.microsoft.com/office/drawing/2014/main" xmlns="" id="{0B3475F0-09B5-6E6A-FEE1-94CE79681F78}"/>
              </a:ext>
            </a:extLst>
          </p:cNvPr>
          <p:cNvSpPr/>
          <p:nvPr/>
        </p:nvSpPr>
        <p:spPr>
          <a:xfrm>
            <a:off x="1362711" y="2994034"/>
            <a:ext cx="8020775" cy="763791"/>
          </a:xfrm>
          <a:prstGeom prst="roundRect">
            <a:avLst>
              <a:gd name="adj" fmla="val 7663"/>
            </a:avLst>
          </a:prstGeom>
          <a:solidFill>
            <a:srgbClr val="5492C4">
              <a:alpha val="25099"/>
            </a:srgbClr>
          </a:solidFill>
          <a:ln>
            <a:noFill/>
          </a:ln>
        </p:spPr>
        <p:txBody>
          <a:bodyPr spcFirstLastPara="1" wrap="square" lIns="121900" tIns="121900" rIns="121900" bIns="121900" anchor="ctr" anchorCtr="0">
            <a:noAutofit/>
          </a:bodyPr>
          <a:lstStyle/>
          <a:p>
            <a:pPr algn="r" defTabSz="1219110">
              <a:buClr>
                <a:srgbClr val="000000"/>
              </a:buClr>
              <a:defRPr/>
            </a:pPr>
            <a:r>
              <a:rPr lang="en-US" sz="3600" b="1" dirty="0">
                <a:solidFill>
                  <a:prstClr val="black"/>
                </a:solidFill>
                <a:latin typeface="Times New Roman" panose="02020603050405020304" pitchFamily="18" charset="0"/>
                <a:ea typeface="微软雅黑"/>
                <a:cs typeface="Times New Roman" panose="02020603050405020304" pitchFamily="18" charset="0"/>
                <a:sym typeface="Arial"/>
              </a:rPr>
              <a:t>NGUYỄN NHƯỢC PHÁP</a:t>
            </a:r>
            <a:endParaRPr lang="en-SG" sz="3600" b="1" kern="0" dirty="0">
              <a:solidFill>
                <a:srgbClr val="000000"/>
              </a:solidFill>
              <a:latin typeface="Times New Roman" panose="02020603050405020304" pitchFamily="18" charset="0"/>
              <a:ea typeface="等线" panose="020F0502020204030204"/>
              <a:cs typeface="Times New Roman" panose="02020603050405020304" pitchFamily="18" charset="0"/>
              <a:sym typeface="Arial"/>
            </a:endParaRPr>
          </a:p>
        </p:txBody>
      </p:sp>
      <p:sp>
        <p:nvSpPr>
          <p:cNvPr id="19" name="Google Shape;853;p26">
            <a:extLst>
              <a:ext uri="{FF2B5EF4-FFF2-40B4-BE49-F238E27FC236}">
                <a16:creationId xmlns:a16="http://schemas.microsoft.com/office/drawing/2014/main" xmlns="" id="{3F9D2687-72EB-D096-BCE9-FE0ED57E3417}"/>
              </a:ext>
            </a:extLst>
          </p:cNvPr>
          <p:cNvSpPr txBox="1"/>
          <p:nvPr/>
        </p:nvSpPr>
        <p:spPr>
          <a:xfrm>
            <a:off x="5695942" y="1618030"/>
            <a:ext cx="5978461" cy="812000"/>
          </a:xfrm>
          <a:prstGeom prst="rect">
            <a:avLst/>
          </a:prstGeom>
          <a:noFill/>
          <a:ln>
            <a:noFill/>
          </a:ln>
        </p:spPr>
        <p:txBody>
          <a:bodyPr spcFirstLastPara="1" wrap="square" lIns="121900" tIns="121900" rIns="121900" bIns="121900" anchor="ctr" anchorCtr="0">
            <a:noAutofit/>
          </a:bodyPr>
          <a:lstStyle/>
          <a:p>
            <a:pPr algn="just"/>
            <a:r>
              <a:rPr lang="vi-VN" sz="3600" dirty="0">
                <a:latin typeface="+mj-lt"/>
              </a:rPr>
              <a:t>(1914 - 1938) quê ở Hà Nội. Sáng tác của ông thuộc nhiều thể loại, nổi bật nhất là thơ.</a:t>
            </a:r>
            <a:endParaRPr lang="en-SG" sz="3600" dirty="0">
              <a:latin typeface="+mj-lt"/>
            </a:endParaRPr>
          </a:p>
        </p:txBody>
      </p:sp>
      <p:sp>
        <p:nvSpPr>
          <p:cNvPr id="20" name="Google Shape;854;p26">
            <a:extLst>
              <a:ext uri="{FF2B5EF4-FFF2-40B4-BE49-F238E27FC236}">
                <a16:creationId xmlns:a16="http://schemas.microsoft.com/office/drawing/2014/main" xmlns="" id="{85ED2D10-93CC-8B63-11F7-9F451F313C20}"/>
              </a:ext>
            </a:extLst>
          </p:cNvPr>
          <p:cNvSpPr txBox="1"/>
          <p:nvPr/>
        </p:nvSpPr>
        <p:spPr>
          <a:xfrm>
            <a:off x="6591834" y="4767000"/>
            <a:ext cx="4715093" cy="812000"/>
          </a:xfrm>
          <a:prstGeom prst="rect">
            <a:avLst/>
          </a:prstGeom>
          <a:noFill/>
          <a:ln>
            <a:noFill/>
          </a:ln>
        </p:spPr>
        <p:txBody>
          <a:bodyPr spcFirstLastPara="1" wrap="square" lIns="121900" tIns="121900" rIns="121900" bIns="121900" anchor="ctr" anchorCtr="0">
            <a:noAutofit/>
          </a:bodyPr>
          <a:lstStyle/>
          <a:p>
            <a:pPr algn="just"/>
            <a:r>
              <a:rPr lang="vi-VN" sz="3600" dirty="0">
                <a:latin typeface="+mj-lt"/>
              </a:rPr>
              <a:t>Sơn Tinh - Thuỷ Tinh được đánh giá là một trong những bài thơ đặc sắc nhất của Nguyễn Nhược Pháp.</a:t>
            </a:r>
            <a:endParaRPr lang="en-SG" sz="3600" dirty="0">
              <a:latin typeface="+mj-lt"/>
            </a:endParaRPr>
          </a:p>
        </p:txBody>
      </p:sp>
      <p:cxnSp>
        <p:nvCxnSpPr>
          <p:cNvPr id="21" name="Google Shape;855;p26">
            <a:extLst>
              <a:ext uri="{FF2B5EF4-FFF2-40B4-BE49-F238E27FC236}">
                <a16:creationId xmlns:a16="http://schemas.microsoft.com/office/drawing/2014/main" xmlns="" id="{504230E2-99D7-26D5-9C4D-4E45D2DDC4FD}"/>
              </a:ext>
            </a:extLst>
          </p:cNvPr>
          <p:cNvCxnSpPr>
            <a:cxnSpLocks/>
            <a:stCxn id="16" idx="3"/>
            <a:endCxn id="19" idx="1"/>
          </p:cNvCxnSpPr>
          <p:nvPr/>
        </p:nvCxnSpPr>
        <p:spPr>
          <a:xfrm>
            <a:off x="4838811" y="2021457"/>
            <a:ext cx="857131" cy="2573"/>
          </a:xfrm>
          <a:prstGeom prst="straightConnector1">
            <a:avLst/>
          </a:prstGeom>
          <a:noFill/>
          <a:ln w="9525" cap="flat" cmpd="sng">
            <a:solidFill>
              <a:srgbClr val="666666"/>
            </a:solidFill>
            <a:prstDash val="solid"/>
            <a:round/>
            <a:headEnd type="none" w="med" len="med"/>
            <a:tailEnd type="oval" w="med" len="med"/>
          </a:ln>
        </p:spPr>
      </p:cxnSp>
      <p:cxnSp>
        <p:nvCxnSpPr>
          <p:cNvPr id="22" name="Google Shape;856;p26">
            <a:extLst>
              <a:ext uri="{FF2B5EF4-FFF2-40B4-BE49-F238E27FC236}">
                <a16:creationId xmlns:a16="http://schemas.microsoft.com/office/drawing/2014/main" xmlns="" id="{F43049B9-4702-D91B-0CFA-DBA5664B79B6}"/>
              </a:ext>
            </a:extLst>
          </p:cNvPr>
          <p:cNvCxnSpPr>
            <a:cxnSpLocks/>
            <a:stCxn id="17" idx="3"/>
            <a:endCxn id="20" idx="1"/>
          </p:cNvCxnSpPr>
          <p:nvPr/>
        </p:nvCxnSpPr>
        <p:spPr>
          <a:xfrm flipV="1">
            <a:off x="5807635" y="5173001"/>
            <a:ext cx="784199" cy="119"/>
          </a:xfrm>
          <a:prstGeom prst="straightConnector1">
            <a:avLst/>
          </a:prstGeom>
          <a:noFill/>
          <a:ln w="9525" cap="flat" cmpd="sng">
            <a:solidFill>
              <a:srgbClr val="666666"/>
            </a:solidFill>
            <a:prstDash val="solid"/>
            <a:round/>
            <a:headEnd type="none" w="med" len="med"/>
            <a:tailEnd type="oval" w="med" len="med"/>
          </a:ln>
        </p:spPr>
      </p:cxnSp>
      <p:grpSp>
        <p:nvGrpSpPr>
          <p:cNvPr id="23" name="Google Shape;857;p26">
            <a:extLst>
              <a:ext uri="{FF2B5EF4-FFF2-40B4-BE49-F238E27FC236}">
                <a16:creationId xmlns:a16="http://schemas.microsoft.com/office/drawing/2014/main" xmlns="" id="{D2F46B89-80BA-DCDB-486F-F8DC13F77EBE}"/>
              </a:ext>
            </a:extLst>
          </p:cNvPr>
          <p:cNvGrpSpPr/>
          <p:nvPr/>
        </p:nvGrpSpPr>
        <p:grpSpPr>
          <a:xfrm>
            <a:off x="4965759" y="1534300"/>
            <a:ext cx="496828" cy="439180"/>
            <a:chOff x="3199454" y="2306991"/>
            <a:chExt cx="372621" cy="329385"/>
          </a:xfrm>
        </p:grpSpPr>
        <p:sp>
          <p:nvSpPr>
            <p:cNvPr id="29" name="Google Shape;858;p26">
              <a:extLst>
                <a:ext uri="{FF2B5EF4-FFF2-40B4-BE49-F238E27FC236}">
                  <a16:creationId xmlns:a16="http://schemas.microsoft.com/office/drawing/2014/main" xmlns="" id="{D388A121-EBCE-4CCF-BED8-DF6BF9CC073A}"/>
                </a:ext>
              </a:extLst>
            </p:cNvPr>
            <p:cNvSpPr/>
            <p:nvPr/>
          </p:nvSpPr>
          <p:spPr>
            <a:xfrm>
              <a:off x="3199454" y="2306991"/>
              <a:ext cx="265815" cy="329385"/>
            </a:xfrm>
            <a:custGeom>
              <a:avLst/>
              <a:gdLst/>
              <a:ahLst/>
              <a:cxnLst/>
              <a:rect l="l" t="t" r="r" b="b"/>
              <a:pathLst>
                <a:path w="7765" h="9622" extrusionOk="0">
                  <a:moveTo>
                    <a:pt x="5097" y="0"/>
                  </a:moveTo>
                  <a:cubicBezTo>
                    <a:pt x="4097" y="0"/>
                    <a:pt x="2835" y="358"/>
                    <a:pt x="2120" y="1072"/>
                  </a:cubicBezTo>
                  <a:cubicBezTo>
                    <a:pt x="1430" y="1763"/>
                    <a:pt x="1025" y="2715"/>
                    <a:pt x="1025" y="3692"/>
                  </a:cubicBezTo>
                  <a:cubicBezTo>
                    <a:pt x="1025" y="3954"/>
                    <a:pt x="977" y="4192"/>
                    <a:pt x="858" y="4406"/>
                  </a:cubicBezTo>
                  <a:lnTo>
                    <a:pt x="239" y="5597"/>
                  </a:lnTo>
                  <a:cubicBezTo>
                    <a:pt x="1" y="6002"/>
                    <a:pt x="310" y="6502"/>
                    <a:pt x="763" y="6502"/>
                  </a:cubicBezTo>
                  <a:lnTo>
                    <a:pt x="1025" y="6502"/>
                  </a:lnTo>
                  <a:lnTo>
                    <a:pt x="1025" y="7454"/>
                  </a:lnTo>
                  <a:cubicBezTo>
                    <a:pt x="1025" y="8026"/>
                    <a:pt x="1501" y="8502"/>
                    <a:pt x="2049" y="8502"/>
                  </a:cubicBezTo>
                  <a:lnTo>
                    <a:pt x="2716" y="8502"/>
                  </a:lnTo>
                  <a:lnTo>
                    <a:pt x="2716" y="8764"/>
                  </a:lnTo>
                  <a:cubicBezTo>
                    <a:pt x="2739" y="9240"/>
                    <a:pt x="3121" y="9621"/>
                    <a:pt x="3573" y="9621"/>
                  </a:cubicBezTo>
                  <a:lnTo>
                    <a:pt x="6836" y="9621"/>
                  </a:lnTo>
                  <a:cubicBezTo>
                    <a:pt x="7312" y="9621"/>
                    <a:pt x="7693" y="9240"/>
                    <a:pt x="7693" y="8764"/>
                  </a:cubicBezTo>
                  <a:lnTo>
                    <a:pt x="7693" y="8145"/>
                  </a:lnTo>
                  <a:cubicBezTo>
                    <a:pt x="7693" y="7835"/>
                    <a:pt x="7717" y="7550"/>
                    <a:pt x="7764" y="7240"/>
                  </a:cubicBezTo>
                  <a:cubicBezTo>
                    <a:pt x="6002" y="7073"/>
                    <a:pt x="4668" y="5573"/>
                    <a:pt x="4668" y="3811"/>
                  </a:cubicBezTo>
                  <a:cubicBezTo>
                    <a:pt x="4668" y="2334"/>
                    <a:pt x="5597" y="1024"/>
                    <a:pt x="7002" y="548"/>
                  </a:cubicBezTo>
                  <a:cubicBezTo>
                    <a:pt x="6431" y="191"/>
                    <a:pt x="5764" y="0"/>
                    <a:pt x="5097" y="0"/>
                  </a:cubicBezTo>
                  <a:close/>
                </a:path>
              </a:pathLst>
            </a:custGeom>
            <a:solidFill>
              <a:srgbClr val="ED7341"/>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sp>
          <p:nvSpPr>
            <p:cNvPr id="30" name="Google Shape;859;p26">
              <a:extLst>
                <a:ext uri="{FF2B5EF4-FFF2-40B4-BE49-F238E27FC236}">
                  <a16:creationId xmlns:a16="http://schemas.microsoft.com/office/drawing/2014/main" xmlns="" id="{1C86C3E4-F08E-7247-3BDB-1A5B6CCD1A2A}"/>
                </a:ext>
              </a:extLst>
            </p:cNvPr>
            <p:cNvSpPr/>
            <p:nvPr/>
          </p:nvSpPr>
          <p:spPr>
            <a:xfrm>
              <a:off x="3346208" y="2341223"/>
              <a:ext cx="225866" cy="193003"/>
            </a:xfrm>
            <a:custGeom>
              <a:avLst/>
              <a:gdLst/>
              <a:ahLst/>
              <a:cxnLst/>
              <a:rect l="l" t="t" r="r" b="b"/>
              <a:pathLst>
                <a:path w="6598" h="5638" extrusionOk="0">
                  <a:moveTo>
                    <a:pt x="3767" y="851"/>
                  </a:moveTo>
                  <a:cubicBezTo>
                    <a:pt x="4141" y="851"/>
                    <a:pt x="4512" y="1034"/>
                    <a:pt x="4740" y="1382"/>
                  </a:cubicBezTo>
                  <a:cubicBezTo>
                    <a:pt x="5144" y="2001"/>
                    <a:pt x="4859" y="2811"/>
                    <a:pt x="4192" y="3073"/>
                  </a:cubicBezTo>
                  <a:cubicBezTo>
                    <a:pt x="4120" y="3096"/>
                    <a:pt x="4097" y="3168"/>
                    <a:pt x="4097" y="3239"/>
                  </a:cubicBezTo>
                  <a:cubicBezTo>
                    <a:pt x="4120" y="3466"/>
                    <a:pt x="3948" y="3579"/>
                    <a:pt x="3775" y="3579"/>
                  </a:cubicBezTo>
                  <a:cubicBezTo>
                    <a:pt x="3602" y="3579"/>
                    <a:pt x="3430" y="3466"/>
                    <a:pt x="3454" y="3239"/>
                  </a:cubicBezTo>
                  <a:cubicBezTo>
                    <a:pt x="3454" y="2906"/>
                    <a:pt x="3668" y="2620"/>
                    <a:pt x="3954" y="2501"/>
                  </a:cubicBezTo>
                  <a:cubicBezTo>
                    <a:pt x="4168" y="2406"/>
                    <a:pt x="4311" y="2191"/>
                    <a:pt x="4311" y="1977"/>
                  </a:cubicBezTo>
                  <a:cubicBezTo>
                    <a:pt x="4287" y="1691"/>
                    <a:pt x="4073" y="1501"/>
                    <a:pt x="3811" y="1477"/>
                  </a:cubicBezTo>
                  <a:cubicBezTo>
                    <a:pt x="3644" y="1477"/>
                    <a:pt x="3501" y="1525"/>
                    <a:pt x="3406" y="1644"/>
                  </a:cubicBezTo>
                  <a:cubicBezTo>
                    <a:pt x="3346" y="1703"/>
                    <a:pt x="3263" y="1733"/>
                    <a:pt x="3180" y="1733"/>
                  </a:cubicBezTo>
                  <a:cubicBezTo>
                    <a:pt x="3096" y="1733"/>
                    <a:pt x="3013" y="1703"/>
                    <a:pt x="2953" y="1644"/>
                  </a:cubicBezTo>
                  <a:cubicBezTo>
                    <a:pt x="2834" y="1501"/>
                    <a:pt x="2834" y="1310"/>
                    <a:pt x="2953" y="1191"/>
                  </a:cubicBezTo>
                  <a:cubicBezTo>
                    <a:pt x="3183" y="962"/>
                    <a:pt x="3476" y="851"/>
                    <a:pt x="3767" y="851"/>
                  </a:cubicBezTo>
                  <a:close/>
                  <a:moveTo>
                    <a:pt x="3775" y="3858"/>
                  </a:moveTo>
                  <a:cubicBezTo>
                    <a:pt x="3924" y="3858"/>
                    <a:pt x="4073" y="3954"/>
                    <a:pt x="4097" y="4144"/>
                  </a:cubicBezTo>
                  <a:lnTo>
                    <a:pt x="4097" y="4478"/>
                  </a:lnTo>
                  <a:cubicBezTo>
                    <a:pt x="4073" y="4668"/>
                    <a:pt x="3924" y="4763"/>
                    <a:pt x="3775" y="4763"/>
                  </a:cubicBezTo>
                  <a:cubicBezTo>
                    <a:pt x="3626" y="4763"/>
                    <a:pt x="3477" y="4668"/>
                    <a:pt x="3454" y="4478"/>
                  </a:cubicBezTo>
                  <a:lnTo>
                    <a:pt x="3454" y="4144"/>
                  </a:lnTo>
                  <a:cubicBezTo>
                    <a:pt x="3477" y="3954"/>
                    <a:pt x="3626" y="3858"/>
                    <a:pt x="3775" y="3858"/>
                  </a:cubicBezTo>
                  <a:close/>
                  <a:moveTo>
                    <a:pt x="3763" y="1"/>
                  </a:moveTo>
                  <a:cubicBezTo>
                    <a:pt x="1263" y="1"/>
                    <a:pt x="0" y="3025"/>
                    <a:pt x="1787" y="4811"/>
                  </a:cubicBezTo>
                  <a:cubicBezTo>
                    <a:pt x="2357" y="5381"/>
                    <a:pt x="3059" y="5637"/>
                    <a:pt x="3749" y="5637"/>
                  </a:cubicBezTo>
                  <a:cubicBezTo>
                    <a:pt x="5192" y="5637"/>
                    <a:pt x="6581" y="4518"/>
                    <a:pt x="6597" y="2811"/>
                  </a:cubicBezTo>
                  <a:cubicBezTo>
                    <a:pt x="6597" y="1263"/>
                    <a:pt x="5335" y="1"/>
                    <a:pt x="3763" y="1"/>
                  </a:cubicBezTo>
                  <a:close/>
                </a:path>
              </a:pathLst>
            </a:custGeom>
            <a:solidFill>
              <a:srgbClr val="ED7341"/>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grpSp>
      <p:grpSp>
        <p:nvGrpSpPr>
          <p:cNvPr id="31" name="Google Shape;860;p26">
            <a:extLst>
              <a:ext uri="{FF2B5EF4-FFF2-40B4-BE49-F238E27FC236}">
                <a16:creationId xmlns:a16="http://schemas.microsoft.com/office/drawing/2014/main" xmlns="" id="{84BA096F-0A1F-E2D8-CFF6-35053E036EF2}"/>
              </a:ext>
            </a:extLst>
          </p:cNvPr>
          <p:cNvGrpSpPr/>
          <p:nvPr/>
        </p:nvGrpSpPr>
        <p:grpSpPr>
          <a:xfrm>
            <a:off x="5905898" y="4430069"/>
            <a:ext cx="494637" cy="481583"/>
            <a:chOff x="3204349" y="4054012"/>
            <a:chExt cx="370978" cy="361187"/>
          </a:xfrm>
        </p:grpSpPr>
        <p:sp>
          <p:nvSpPr>
            <p:cNvPr id="32" name="Google Shape;861;p26">
              <a:extLst>
                <a:ext uri="{FF2B5EF4-FFF2-40B4-BE49-F238E27FC236}">
                  <a16:creationId xmlns:a16="http://schemas.microsoft.com/office/drawing/2014/main" xmlns="" id="{60DEE15A-47F3-B12C-BDF5-5511EB135535}"/>
                </a:ext>
              </a:extLst>
            </p:cNvPr>
            <p:cNvSpPr/>
            <p:nvPr/>
          </p:nvSpPr>
          <p:spPr>
            <a:xfrm>
              <a:off x="3204349" y="4054012"/>
              <a:ext cx="118239" cy="279645"/>
            </a:xfrm>
            <a:custGeom>
              <a:avLst/>
              <a:gdLst/>
              <a:ahLst/>
              <a:cxnLst/>
              <a:rect l="l" t="t" r="r" b="b"/>
              <a:pathLst>
                <a:path w="3454" h="8169" extrusionOk="0">
                  <a:moveTo>
                    <a:pt x="2359" y="1948"/>
                  </a:moveTo>
                  <a:cubicBezTo>
                    <a:pt x="2523" y="1948"/>
                    <a:pt x="2689" y="1996"/>
                    <a:pt x="2835" y="2096"/>
                  </a:cubicBezTo>
                  <a:cubicBezTo>
                    <a:pt x="2978" y="2191"/>
                    <a:pt x="3001" y="2382"/>
                    <a:pt x="2906" y="2525"/>
                  </a:cubicBezTo>
                  <a:cubicBezTo>
                    <a:pt x="2845" y="2617"/>
                    <a:pt x="2743" y="2670"/>
                    <a:pt x="2641" y="2670"/>
                  </a:cubicBezTo>
                  <a:cubicBezTo>
                    <a:pt x="2585" y="2670"/>
                    <a:pt x="2528" y="2654"/>
                    <a:pt x="2477" y="2620"/>
                  </a:cubicBezTo>
                  <a:cubicBezTo>
                    <a:pt x="2430" y="2572"/>
                    <a:pt x="2358" y="2572"/>
                    <a:pt x="2311" y="2572"/>
                  </a:cubicBezTo>
                  <a:cubicBezTo>
                    <a:pt x="2263" y="2572"/>
                    <a:pt x="2192" y="2620"/>
                    <a:pt x="2168" y="2668"/>
                  </a:cubicBezTo>
                  <a:cubicBezTo>
                    <a:pt x="2120" y="2739"/>
                    <a:pt x="2025" y="2787"/>
                    <a:pt x="1906" y="2787"/>
                  </a:cubicBezTo>
                  <a:cubicBezTo>
                    <a:pt x="1858" y="2787"/>
                    <a:pt x="1787" y="2787"/>
                    <a:pt x="1739" y="2739"/>
                  </a:cubicBezTo>
                  <a:cubicBezTo>
                    <a:pt x="1596" y="2644"/>
                    <a:pt x="1549" y="2453"/>
                    <a:pt x="1668" y="2311"/>
                  </a:cubicBezTo>
                  <a:cubicBezTo>
                    <a:pt x="1830" y="2075"/>
                    <a:pt x="2092" y="1948"/>
                    <a:pt x="2359" y="1948"/>
                  </a:cubicBezTo>
                  <a:close/>
                  <a:moveTo>
                    <a:pt x="1781" y="3570"/>
                  </a:moveTo>
                  <a:cubicBezTo>
                    <a:pt x="1929" y="3570"/>
                    <a:pt x="2051" y="3682"/>
                    <a:pt x="2073" y="3835"/>
                  </a:cubicBezTo>
                  <a:cubicBezTo>
                    <a:pt x="2073" y="3978"/>
                    <a:pt x="2144" y="4073"/>
                    <a:pt x="2239" y="4168"/>
                  </a:cubicBezTo>
                  <a:cubicBezTo>
                    <a:pt x="2318" y="4227"/>
                    <a:pt x="2412" y="4269"/>
                    <a:pt x="2510" y="4269"/>
                  </a:cubicBezTo>
                  <a:cubicBezTo>
                    <a:pt x="2530" y="4269"/>
                    <a:pt x="2552" y="4268"/>
                    <a:pt x="2573" y="4263"/>
                  </a:cubicBezTo>
                  <a:cubicBezTo>
                    <a:pt x="2588" y="4262"/>
                    <a:pt x="2602" y="4261"/>
                    <a:pt x="2616" y="4261"/>
                  </a:cubicBezTo>
                  <a:cubicBezTo>
                    <a:pt x="2982" y="4261"/>
                    <a:pt x="3034" y="4837"/>
                    <a:pt x="2644" y="4882"/>
                  </a:cubicBezTo>
                  <a:lnTo>
                    <a:pt x="2525" y="4882"/>
                  </a:lnTo>
                  <a:cubicBezTo>
                    <a:pt x="1977" y="4882"/>
                    <a:pt x="1501" y="4454"/>
                    <a:pt x="1453" y="3906"/>
                  </a:cubicBezTo>
                  <a:cubicBezTo>
                    <a:pt x="1430" y="3739"/>
                    <a:pt x="1549" y="3573"/>
                    <a:pt x="1739" y="3573"/>
                  </a:cubicBezTo>
                  <a:cubicBezTo>
                    <a:pt x="1753" y="3571"/>
                    <a:pt x="1768" y="3570"/>
                    <a:pt x="1781" y="3570"/>
                  </a:cubicBezTo>
                  <a:close/>
                  <a:moveTo>
                    <a:pt x="1739" y="5317"/>
                  </a:moveTo>
                  <a:cubicBezTo>
                    <a:pt x="1894" y="5317"/>
                    <a:pt x="2049" y="5418"/>
                    <a:pt x="2049" y="5621"/>
                  </a:cubicBezTo>
                  <a:cubicBezTo>
                    <a:pt x="2049" y="5740"/>
                    <a:pt x="2144" y="5835"/>
                    <a:pt x="2263" y="5859"/>
                  </a:cubicBezTo>
                  <a:cubicBezTo>
                    <a:pt x="2668" y="5859"/>
                    <a:pt x="2668" y="6478"/>
                    <a:pt x="2263" y="6478"/>
                  </a:cubicBezTo>
                  <a:cubicBezTo>
                    <a:pt x="1787" y="6454"/>
                    <a:pt x="1430" y="6097"/>
                    <a:pt x="1430" y="5621"/>
                  </a:cubicBezTo>
                  <a:cubicBezTo>
                    <a:pt x="1430" y="5418"/>
                    <a:pt x="1584" y="5317"/>
                    <a:pt x="1739" y="5317"/>
                  </a:cubicBezTo>
                  <a:close/>
                  <a:moveTo>
                    <a:pt x="2811" y="1"/>
                  </a:moveTo>
                  <a:cubicBezTo>
                    <a:pt x="2335" y="24"/>
                    <a:pt x="1930" y="310"/>
                    <a:pt x="1739" y="715"/>
                  </a:cubicBezTo>
                  <a:cubicBezTo>
                    <a:pt x="1572" y="786"/>
                    <a:pt x="1406" y="858"/>
                    <a:pt x="1287" y="1001"/>
                  </a:cubicBezTo>
                  <a:cubicBezTo>
                    <a:pt x="1096" y="1191"/>
                    <a:pt x="977" y="1477"/>
                    <a:pt x="1001" y="1787"/>
                  </a:cubicBezTo>
                  <a:cubicBezTo>
                    <a:pt x="620" y="2025"/>
                    <a:pt x="406" y="2430"/>
                    <a:pt x="406" y="2882"/>
                  </a:cubicBezTo>
                  <a:cubicBezTo>
                    <a:pt x="406" y="3001"/>
                    <a:pt x="429" y="3120"/>
                    <a:pt x="453" y="3239"/>
                  </a:cubicBezTo>
                  <a:cubicBezTo>
                    <a:pt x="239" y="3477"/>
                    <a:pt x="96" y="3787"/>
                    <a:pt x="96" y="4097"/>
                  </a:cubicBezTo>
                  <a:cubicBezTo>
                    <a:pt x="120" y="4335"/>
                    <a:pt x="167" y="4549"/>
                    <a:pt x="286" y="4763"/>
                  </a:cubicBezTo>
                  <a:cubicBezTo>
                    <a:pt x="1" y="5216"/>
                    <a:pt x="72" y="5787"/>
                    <a:pt x="429" y="6192"/>
                  </a:cubicBezTo>
                  <a:lnTo>
                    <a:pt x="429" y="6288"/>
                  </a:lnTo>
                  <a:cubicBezTo>
                    <a:pt x="429" y="6621"/>
                    <a:pt x="572" y="6954"/>
                    <a:pt x="787" y="7192"/>
                  </a:cubicBezTo>
                  <a:cubicBezTo>
                    <a:pt x="1001" y="7407"/>
                    <a:pt x="1287" y="7550"/>
                    <a:pt x="1596" y="7573"/>
                  </a:cubicBezTo>
                  <a:cubicBezTo>
                    <a:pt x="1858" y="7955"/>
                    <a:pt x="2287" y="8169"/>
                    <a:pt x="2739" y="8169"/>
                  </a:cubicBezTo>
                  <a:cubicBezTo>
                    <a:pt x="3001" y="8169"/>
                    <a:pt x="3239" y="8074"/>
                    <a:pt x="3454" y="7931"/>
                  </a:cubicBezTo>
                  <a:lnTo>
                    <a:pt x="3454" y="191"/>
                  </a:lnTo>
                  <a:cubicBezTo>
                    <a:pt x="3287" y="72"/>
                    <a:pt x="3049" y="1"/>
                    <a:pt x="2835" y="1"/>
                  </a:cubicBezTo>
                  <a:close/>
                </a:path>
              </a:pathLst>
            </a:custGeom>
            <a:solidFill>
              <a:srgbClr val="F3D676"/>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sp>
          <p:nvSpPr>
            <p:cNvPr id="33" name="Google Shape;862;p26">
              <a:extLst>
                <a:ext uri="{FF2B5EF4-FFF2-40B4-BE49-F238E27FC236}">
                  <a16:creationId xmlns:a16="http://schemas.microsoft.com/office/drawing/2014/main" xmlns="" id="{3C4FF717-B95A-7E20-2FD2-A8F3F622D5B0}"/>
                </a:ext>
              </a:extLst>
            </p:cNvPr>
            <p:cNvSpPr/>
            <p:nvPr/>
          </p:nvSpPr>
          <p:spPr>
            <a:xfrm>
              <a:off x="3451371" y="4303464"/>
              <a:ext cx="41627" cy="35568"/>
            </a:xfrm>
            <a:custGeom>
              <a:avLst/>
              <a:gdLst/>
              <a:ahLst/>
              <a:cxnLst/>
              <a:rect l="l" t="t" r="r" b="b"/>
              <a:pathLst>
                <a:path w="1216" h="1039" extrusionOk="0">
                  <a:moveTo>
                    <a:pt x="691" y="1"/>
                  </a:moveTo>
                  <a:cubicBezTo>
                    <a:pt x="239" y="1"/>
                    <a:pt x="0" y="572"/>
                    <a:pt x="334" y="882"/>
                  </a:cubicBezTo>
                  <a:cubicBezTo>
                    <a:pt x="434" y="990"/>
                    <a:pt x="562" y="1038"/>
                    <a:pt x="690" y="1038"/>
                  </a:cubicBezTo>
                  <a:cubicBezTo>
                    <a:pt x="954" y="1038"/>
                    <a:pt x="1215" y="830"/>
                    <a:pt x="1215" y="525"/>
                  </a:cubicBezTo>
                  <a:cubicBezTo>
                    <a:pt x="1215" y="239"/>
                    <a:pt x="977" y="1"/>
                    <a:pt x="691" y="1"/>
                  </a:cubicBezTo>
                  <a:close/>
                </a:path>
              </a:pathLst>
            </a:custGeom>
            <a:solidFill>
              <a:srgbClr val="F3D676"/>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sp>
          <p:nvSpPr>
            <p:cNvPr id="34" name="Google Shape;863;p26">
              <a:extLst>
                <a:ext uri="{FF2B5EF4-FFF2-40B4-BE49-F238E27FC236}">
                  <a16:creationId xmlns:a16="http://schemas.microsoft.com/office/drawing/2014/main" xmlns="" id="{2A21308A-222A-4750-97EE-783CFE922DC6}"/>
                </a:ext>
              </a:extLst>
            </p:cNvPr>
            <p:cNvSpPr/>
            <p:nvPr/>
          </p:nvSpPr>
          <p:spPr>
            <a:xfrm>
              <a:off x="3381263" y="4227639"/>
              <a:ext cx="194064" cy="187560"/>
            </a:xfrm>
            <a:custGeom>
              <a:avLst/>
              <a:gdLst/>
              <a:ahLst/>
              <a:cxnLst/>
              <a:rect l="l" t="t" r="r" b="b"/>
              <a:pathLst>
                <a:path w="5669" h="5479" extrusionOk="0">
                  <a:moveTo>
                    <a:pt x="2725" y="1561"/>
                  </a:moveTo>
                  <a:cubicBezTo>
                    <a:pt x="3327" y="1561"/>
                    <a:pt x="3906" y="2030"/>
                    <a:pt x="3906" y="2740"/>
                  </a:cubicBezTo>
                  <a:cubicBezTo>
                    <a:pt x="3906" y="3383"/>
                    <a:pt x="3382" y="3907"/>
                    <a:pt x="2739" y="3907"/>
                  </a:cubicBezTo>
                  <a:cubicBezTo>
                    <a:pt x="1691" y="3907"/>
                    <a:pt x="1167" y="2644"/>
                    <a:pt x="1906" y="1906"/>
                  </a:cubicBezTo>
                  <a:cubicBezTo>
                    <a:pt x="2144" y="1668"/>
                    <a:pt x="2437" y="1561"/>
                    <a:pt x="2725" y="1561"/>
                  </a:cubicBezTo>
                  <a:close/>
                  <a:moveTo>
                    <a:pt x="2739" y="1"/>
                  </a:moveTo>
                  <a:cubicBezTo>
                    <a:pt x="2596" y="1"/>
                    <a:pt x="2477" y="49"/>
                    <a:pt x="2406" y="144"/>
                  </a:cubicBezTo>
                  <a:cubicBezTo>
                    <a:pt x="2310" y="215"/>
                    <a:pt x="2263" y="358"/>
                    <a:pt x="2263" y="477"/>
                  </a:cubicBezTo>
                  <a:lnTo>
                    <a:pt x="2263" y="739"/>
                  </a:lnTo>
                  <a:cubicBezTo>
                    <a:pt x="2048" y="787"/>
                    <a:pt x="1834" y="858"/>
                    <a:pt x="1667" y="977"/>
                  </a:cubicBezTo>
                  <a:lnTo>
                    <a:pt x="1477" y="811"/>
                  </a:lnTo>
                  <a:cubicBezTo>
                    <a:pt x="1382" y="715"/>
                    <a:pt x="1257" y="668"/>
                    <a:pt x="1132" y="668"/>
                  </a:cubicBezTo>
                  <a:cubicBezTo>
                    <a:pt x="1007" y="668"/>
                    <a:pt x="882" y="715"/>
                    <a:pt x="786" y="811"/>
                  </a:cubicBezTo>
                  <a:cubicBezTo>
                    <a:pt x="596" y="1001"/>
                    <a:pt x="596" y="1287"/>
                    <a:pt x="786" y="1477"/>
                  </a:cubicBezTo>
                  <a:lnTo>
                    <a:pt x="977" y="1668"/>
                  </a:lnTo>
                  <a:cubicBezTo>
                    <a:pt x="858" y="1859"/>
                    <a:pt x="786" y="2049"/>
                    <a:pt x="739" y="2263"/>
                  </a:cubicBezTo>
                  <a:lnTo>
                    <a:pt x="477" y="2263"/>
                  </a:lnTo>
                  <a:cubicBezTo>
                    <a:pt x="215" y="2263"/>
                    <a:pt x="0" y="2478"/>
                    <a:pt x="0" y="2740"/>
                  </a:cubicBezTo>
                  <a:cubicBezTo>
                    <a:pt x="0" y="2883"/>
                    <a:pt x="48" y="3002"/>
                    <a:pt x="143" y="3097"/>
                  </a:cubicBezTo>
                  <a:cubicBezTo>
                    <a:pt x="215" y="3168"/>
                    <a:pt x="358" y="3240"/>
                    <a:pt x="477" y="3240"/>
                  </a:cubicBezTo>
                  <a:lnTo>
                    <a:pt x="739" y="3240"/>
                  </a:lnTo>
                  <a:cubicBezTo>
                    <a:pt x="786" y="3430"/>
                    <a:pt x="858" y="3645"/>
                    <a:pt x="977" y="3835"/>
                  </a:cubicBezTo>
                  <a:lnTo>
                    <a:pt x="810" y="4002"/>
                  </a:lnTo>
                  <a:cubicBezTo>
                    <a:pt x="620" y="4192"/>
                    <a:pt x="620" y="4478"/>
                    <a:pt x="810" y="4669"/>
                  </a:cubicBezTo>
                  <a:cubicBezTo>
                    <a:pt x="905" y="4764"/>
                    <a:pt x="1024" y="4811"/>
                    <a:pt x="1167" y="4811"/>
                  </a:cubicBezTo>
                  <a:cubicBezTo>
                    <a:pt x="1286" y="4811"/>
                    <a:pt x="1405" y="4764"/>
                    <a:pt x="1501" y="4669"/>
                  </a:cubicBezTo>
                  <a:lnTo>
                    <a:pt x="1667" y="4502"/>
                  </a:lnTo>
                  <a:cubicBezTo>
                    <a:pt x="1858" y="4621"/>
                    <a:pt x="2048" y="4692"/>
                    <a:pt x="2263" y="4740"/>
                  </a:cubicBezTo>
                  <a:lnTo>
                    <a:pt x="2263" y="5002"/>
                  </a:lnTo>
                  <a:cubicBezTo>
                    <a:pt x="2263" y="5264"/>
                    <a:pt x="2477" y="5478"/>
                    <a:pt x="2763" y="5478"/>
                  </a:cubicBezTo>
                  <a:cubicBezTo>
                    <a:pt x="3025" y="5478"/>
                    <a:pt x="3239" y="5264"/>
                    <a:pt x="3239" y="5002"/>
                  </a:cubicBezTo>
                  <a:lnTo>
                    <a:pt x="3239" y="4740"/>
                  </a:lnTo>
                  <a:cubicBezTo>
                    <a:pt x="3454" y="4692"/>
                    <a:pt x="3644" y="4597"/>
                    <a:pt x="3835" y="4502"/>
                  </a:cubicBezTo>
                  <a:lnTo>
                    <a:pt x="4001" y="4669"/>
                  </a:lnTo>
                  <a:cubicBezTo>
                    <a:pt x="4097" y="4764"/>
                    <a:pt x="4222" y="4811"/>
                    <a:pt x="4347" y="4811"/>
                  </a:cubicBezTo>
                  <a:cubicBezTo>
                    <a:pt x="4472" y="4811"/>
                    <a:pt x="4597" y="4764"/>
                    <a:pt x="4692" y="4669"/>
                  </a:cubicBezTo>
                  <a:cubicBezTo>
                    <a:pt x="4882" y="4478"/>
                    <a:pt x="4882" y="4168"/>
                    <a:pt x="4692" y="3978"/>
                  </a:cubicBezTo>
                  <a:lnTo>
                    <a:pt x="4525" y="3811"/>
                  </a:lnTo>
                  <a:cubicBezTo>
                    <a:pt x="4620" y="3621"/>
                    <a:pt x="4716" y="3430"/>
                    <a:pt x="4763" y="3216"/>
                  </a:cubicBezTo>
                  <a:lnTo>
                    <a:pt x="5001" y="3216"/>
                  </a:lnTo>
                  <a:cubicBezTo>
                    <a:pt x="5668" y="3216"/>
                    <a:pt x="5668" y="2240"/>
                    <a:pt x="5001" y="2240"/>
                  </a:cubicBezTo>
                  <a:lnTo>
                    <a:pt x="5001" y="2263"/>
                  </a:lnTo>
                  <a:lnTo>
                    <a:pt x="4763" y="2263"/>
                  </a:lnTo>
                  <a:cubicBezTo>
                    <a:pt x="4692" y="2049"/>
                    <a:pt x="4620" y="1835"/>
                    <a:pt x="4501" y="1668"/>
                  </a:cubicBezTo>
                  <a:lnTo>
                    <a:pt x="4692" y="1477"/>
                  </a:lnTo>
                  <a:cubicBezTo>
                    <a:pt x="5090" y="1133"/>
                    <a:pt x="4745" y="610"/>
                    <a:pt x="4357" y="610"/>
                  </a:cubicBezTo>
                  <a:cubicBezTo>
                    <a:pt x="4235" y="610"/>
                    <a:pt x="4110" y="662"/>
                    <a:pt x="4001" y="787"/>
                  </a:cubicBezTo>
                  <a:lnTo>
                    <a:pt x="3811" y="977"/>
                  </a:lnTo>
                  <a:cubicBezTo>
                    <a:pt x="3644" y="858"/>
                    <a:pt x="3430" y="787"/>
                    <a:pt x="3215" y="739"/>
                  </a:cubicBezTo>
                  <a:lnTo>
                    <a:pt x="3215" y="477"/>
                  </a:lnTo>
                  <a:cubicBezTo>
                    <a:pt x="3215" y="215"/>
                    <a:pt x="3001" y="1"/>
                    <a:pt x="2739" y="1"/>
                  </a:cubicBezTo>
                  <a:close/>
                </a:path>
              </a:pathLst>
            </a:custGeom>
            <a:solidFill>
              <a:srgbClr val="F3D676"/>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sp>
          <p:nvSpPr>
            <p:cNvPr id="35" name="Google Shape;864;p26">
              <a:extLst>
                <a:ext uri="{FF2B5EF4-FFF2-40B4-BE49-F238E27FC236}">
                  <a16:creationId xmlns:a16="http://schemas.microsoft.com/office/drawing/2014/main" xmlns="" id="{7B48501F-88EB-A27B-44A8-BFD1C524F9FD}"/>
                </a:ext>
              </a:extLst>
            </p:cNvPr>
            <p:cNvSpPr/>
            <p:nvPr/>
          </p:nvSpPr>
          <p:spPr>
            <a:xfrm>
              <a:off x="3343744" y="4054012"/>
              <a:ext cx="114987" cy="278036"/>
            </a:xfrm>
            <a:custGeom>
              <a:avLst/>
              <a:gdLst/>
              <a:ahLst/>
              <a:cxnLst/>
              <a:rect l="l" t="t" r="r" b="b"/>
              <a:pathLst>
                <a:path w="3359" h="8122" extrusionOk="0">
                  <a:moveTo>
                    <a:pt x="1096" y="1948"/>
                  </a:moveTo>
                  <a:cubicBezTo>
                    <a:pt x="1363" y="1948"/>
                    <a:pt x="1625" y="2075"/>
                    <a:pt x="1787" y="2311"/>
                  </a:cubicBezTo>
                  <a:cubicBezTo>
                    <a:pt x="1948" y="2494"/>
                    <a:pt x="1799" y="2788"/>
                    <a:pt x="1553" y="2788"/>
                  </a:cubicBezTo>
                  <a:cubicBezTo>
                    <a:pt x="1544" y="2788"/>
                    <a:pt x="1535" y="2788"/>
                    <a:pt x="1525" y="2787"/>
                  </a:cubicBezTo>
                  <a:cubicBezTo>
                    <a:pt x="1430" y="2787"/>
                    <a:pt x="1335" y="2739"/>
                    <a:pt x="1287" y="2668"/>
                  </a:cubicBezTo>
                  <a:cubicBezTo>
                    <a:pt x="1239" y="2620"/>
                    <a:pt x="1192" y="2572"/>
                    <a:pt x="1144" y="2572"/>
                  </a:cubicBezTo>
                  <a:cubicBezTo>
                    <a:pt x="1123" y="2566"/>
                    <a:pt x="1104" y="2563"/>
                    <a:pt x="1087" y="2563"/>
                  </a:cubicBezTo>
                  <a:cubicBezTo>
                    <a:pt x="1045" y="2563"/>
                    <a:pt x="1011" y="2579"/>
                    <a:pt x="977" y="2596"/>
                  </a:cubicBezTo>
                  <a:cubicBezTo>
                    <a:pt x="916" y="2640"/>
                    <a:pt x="854" y="2659"/>
                    <a:pt x="795" y="2659"/>
                  </a:cubicBezTo>
                  <a:cubicBezTo>
                    <a:pt x="536" y="2659"/>
                    <a:pt x="348" y="2290"/>
                    <a:pt x="620" y="2096"/>
                  </a:cubicBezTo>
                  <a:cubicBezTo>
                    <a:pt x="765" y="1996"/>
                    <a:pt x="931" y="1948"/>
                    <a:pt x="1096" y="1948"/>
                  </a:cubicBezTo>
                  <a:close/>
                  <a:moveTo>
                    <a:pt x="1721" y="3570"/>
                  </a:moveTo>
                  <a:cubicBezTo>
                    <a:pt x="1735" y="3570"/>
                    <a:pt x="1749" y="3571"/>
                    <a:pt x="1763" y="3573"/>
                  </a:cubicBezTo>
                  <a:cubicBezTo>
                    <a:pt x="1930" y="3573"/>
                    <a:pt x="2073" y="3739"/>
                    <a:pt x="2049" y="3906"/>
                  </a:cubicBezTo>
                  <a:cubicBezTo>
                    <a:pt x="1978" y="4454"/>
                    <a:pt x="1525" y="4882"/>
                    <a:pt x="954" y="4882"/>
                  </a:cubicBezTo>
                  <a:lnTo>
                    <a:pt x="858" y="4882"/>
                  </a:lnTo>
                  <a:cubicBezTo>
                    <a:pt x="692" y="4882"/>
                    <a:pt x="549" y="4716"/>
                    <a:pt x="573" y="4549"/>
                  </a:cubicBezTo>
                  <a:cubicBezTo>
                    <a:pt x="573" y="4395"/>
                    <a:pt x="716" y="4261"/>
                    <a:pt x="869" y="4261"/>
                  </a:cubicBezTo>
                  <a:cubicBezTo>
                    <a:pt x="881" y="4261"/>
                    <a:pt x="894" y="4262"/>
                    <a:pt x="906" y="4263"/>
                  </a:cubicBezTo>
                  <a:cubicBezTo>
                    <a:pt x="921" y="4265"/>
                    <a:pt x="936" y="4265"/>
                    <a:pt x="950" y="4265"/>
                  </a:cubicBezTo>
                  <a:cubicBezTo>
                    <a:pt x="1194" y="4265"/>
                    <a:pt x="1407" y="4083"/>
                    <a:pt x="1430" y="3858"/>
                  </a:cubicBezTo>
                  <a:cubicBezTo>
                    <a:pt x="1430" y="3684"/>
                    <a:pt x="1569" y="3570"/>
                    <a:pt x="1721" y="3570"/>
                  </a:cubicBezTo>
                  <a:close/>
                  <a:moveTo>
                    <a:pt x="1192" y="6621"/>
                  </a:moveTo>
                  <a:lnTo>
                    <a:pt x="1192" y="6621"/>
                  </a:lnTo>
                  <a:cubicBezTo>
                    <a:pt x="1182" y="6625"/>
                    <a:pt x="1172" y="6628"/>
                    <a:pt x="1163" y="6632"/>
                  </a:cubicBezTo>
                  <a:lnTo>
                    <a:pt x="1163" y="6632"/>
                  </a:lnTo>
                  <a:cubicBezTo>
                    <a:pt x="1164" y="6636"/>
                    <a:pt x="1166" y="6641"/>
                    <a:pt x="1168" y="6645"/>
                  </a:cubicBezTo>
                  <a:lnTo>
                    <a:pt x="1192" y="6621"/>
                  </a:lnTo>
                  <a:close/>
                  <a:moveTo>
                    <a:pt x="596" y="1"/>
                  </a:moveTo>
                  <a:cubicBezTo>
                    <a:pt x="382" y="1"/>
                    <a:pt x="191" y="48"/>
                    <a:pt x="1" y="143"/>
                  </a:cubicBezTo>
                  <a:lnTo>
                    <a:pt x="1" y="7883"/>
                  </a:lnTo>
                  <a:cubicBezTo>
                    <a:pt x="168" y="8002"/>
                    <a:pt x="358" y="8074"/>
                    <a:pt x="549" y="8121"/>
                  </a:cubicBezTo>
                  <a:cubicBezTo>
                    <a:pt x="477" y="7978"/>
                    <a:pt x="453" y="7812"/>
                    <a:pt x="453" y="7645"/>
                  </a:cubicBezTo>
                  <a:cubicBezTo>
                    <a:pt x="453" y="7202"/>
                    <a:pt x="727" y="6805"/>
                    <a:pt x="1163" y="6632"/>
                  </a:cubicBezTo>
                  <a:lnTo>
                    <a:pt x="1163" y="6632"/>
                  </a:lnTo>
                  <a:cubicBezTo>
                    <a:pt x="1094" y="6470"/>
                    <a:pt x="1049" y="6307"/>
                    <a:pt x="1049" y="6145"/>
                  </a:cubicBezTo>
                  <a:cubicBezTo>
                    <a:pt x="1049" y="5859"/>
                    <a:pt x="1168" y="5573"/>
                    <a:pt x="1358" y="5383"/>
                  </a:cubicBezTo>
                  <a:cubicBezTo>
                    <a:pt x="1565" y="5176"/>
                    <a:pt x="1844" y="5070"/>
                    <a:pt x="2123" y="5070"/>
                  </a:cubicBezTo>
                  <a:cubicBezTo>
                    <a:pt x="2295" y="5070"/>
                    <a:pt x="2466" y="5110"/>
                    <a:pt x="2621" y="5192"/>
                  </a:cubicBezTo>
                  <a:cubicBezTo>
                    <a:pt x="2716" y="4859"/>
                    <a:pt x="2978" y="4597"/>
                    <a:pt x="3287" y="4501"/>
                  </a:cubicBezTo>
                  <a:cubicBezTo>
                    <a:pt x="3335" y="4359"/>
                    <a:pt x="3359" y="4192"/>
                    <a:pt x="3359" y="4049"/>
                  </a:cubicBezTo>
                  <a:cubicBezTo>
                    <a:pt x="3359" y="3716"/>
                    <a:pt x="3240" y="3406"/>
                    <a:pt x="3002" y="3192"/>
                  </a:cubicBezTo>
                  <a:cubicBezTo>
                    <a:pt x="3025" y="3073"/>
                    <a:pt x="3049" y="2954"/>
                    <a:pt x="3049" y="2834"/>
                  </a:cubicBezTo>
                  <a:cubicBezTo>
                    <a:pt x="3049" y="2382"/>
                    <a:pt x="2811" y="1977"/>
                    <a:pt x="2430" y="1739"/>
                  </a:cubicBezTo>
                  <a:cubicBezTo>
                    <a:pt x="2430" y="1429"/>
                    <a:pt x="2311" y="1167"/>
                    <a:pt x="2120" y="953"/>
                  </a:cubicBezTo>
                  <a:cubicBezTo>
                    <a:pt x="1978" y="834"/>
                    <a:pt x="1835" y="739"/>
                    <a:pt x="1668" y="691"/>
                  </a:cubicBezTo>
                  <a:cubicBezTo>
                    <a:pt x="1477" y="286"/>
                    <a:pt x="1049" y="1"/>
                    <a:pt x="596" y="1"/>
                  </a:cubicBezTo>
                  <a:close/>
                </a:path>
              </a:pathLst>
            </a:custGeom>
            <a:solidFill>
              <a:srgbClr val="F3D676"/>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gr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marL="0" marR="0" lvl="0" indent="0" algn="dist"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altLang="zh-CN" sz="3200" b="1" i="1" u="none" strike="noStrike" kern="1200" cap="none" spc="0" normalizeH="0" baseline="0" noProof="0" dirty="0">
              <a:ln>
                <a:noFill/>
              </a:ln>
              <a:solidFill>
                <a:srgbClr val="6DAE8F"/>
              </a:solidFill>
              <a:effectLst/>
              <a:uLnTx/>
              <a:uFillTx/>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grpSp>
        <p:nvGrpSpPr>
          <p:cNvPr id="25" name="组合 30">
            <a:extLst>
              <a:ext uri="{FF2B5EF4-FFF2-40B4-BE49-F238E27FC236}">
                <a16:creationId xmlns:a16="http://schemas.microsoft.com/office/drawing/2014/main" xmlns="" id="{CC3E6B9F-9972-0B70-9BBC-9DCF36BAAE04}"/>
              </a:ext>
            </a:extLst>
          </p:cNvPr>
          <p:cNvGrpSpPr/>
          <p:nvPr/>
        </p:nvGrpSpPr>
        <p:grpSpPr>
          <a:xfrm>
            <a:off x="3210624" y="74367"/>
            <a:ext cx="5978461" cy="995680"/>
            <a:chOff x="6423" y="184"/>
            <a:chExt cx="6412" cy="1568"/>
          </a:xfrm>
        </p:grpSpPr>
        <p:pic>
          <p:nvPicPr>
            <p:cNvPr id="26" name="图片 29" descr="图层 2">
              <a:extLst>
                <a:ext uri="{FF2B5EF4-FFF2-40B4-BE49-F238E27FC236}">
                  <a16:creationId xmlns:a16="http://schemas.microsoft.com/office/drawing/2014/main" xmlns="" id="{3BBFF753-2CAB-D09A-AE62-CF5EF266F64C}"/>
                </a:ext>
              </a:extLst>
            </p:cNvPr>
            <p:cNvPicPr>
              <a:picLocks noChangeAspect="1"/>
            </p:cNvPicPr>
            <p:nvPr/>
          </p:nvPicPr>
          <p:blipFill>
            <a:blip r:embed="rId5"/>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xmlns="" id="{769CA0CA-C332-CC7A-E36B-C092D9FAC41A}"/>
                </a:ext>
              </a:extLst>
            </p:cNvPr>
            <p:cNvSpPr/>
            <p:nvPr>
              <p:custDataLst>
                <p:tags r:id="rId1"/>
              </p:custDataLst>
            </p:nvPr>
          </p:nvSpPr>
          <p:spPr>
            <a:xfrm>
              <a:off x="7332" y="392"/>
              <a:ext cx="4389"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a. </a:t>
              </a:r>
              <a:r>
                <a:rPr kumimoji="1"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Tác</a:t>
              </a:r>
              <a:r>
                <a:rPr kumimoji="1"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 </a:t>
              </a:r>
              <a:r>
                <a:rPr kumimoji="1"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giả</a:t>
              </a:r>
              <a:endParaRPr kumimoji="1"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endParaRPr>
            </a:p>
          </p:txBody>
        </p:sp>
      </p:grpSp>
      <p:pic>
        <p:nvPicPr>
          <p:cNvPr id="5" name="Picture 4">
            <a:extLst>
              <a:ext uri="{FF2B5EF4-FFF2-40B4-BE49-F238E27FC236}">
                <a16:creationId xmlns:a16="http://schemas.microsoft.com/office/drawing/2014/main" xmlns="" id="{A88A0751-B2E4-830B-AC81-835D9793870D}"/>
              </a:ext>
            </a:extLst>
          </p:cNvPr>
          <p:cNvPicPr>
            <a:picLocks noChangeAspect="1"/>
          </p:cNvPicPr>
          <p:nvPr/>
        </p:nvPicPr>
        <p:blipFill>
          <a:blip r:embed="rId6"/>
          <a:srcRect l="-1" r="-15038" b="38095"/>
          <a:stretch/>
        </p:blipFill>
        <p:spPr>
          <a:xfrm>
            <a:off x="488114" y="1992086"/>
            <a:ext cx="2984428" cy="42454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3993870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par>
                                <p:cTn id="25" presetID="16" presetClass="entr" presetSubtype="21"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barn(inVertical)">
                                      <p:cBhvr>
                                        <p:cTn id="35" dur="500"/>
                                        <p:tgtEl>
                                          <p:spTgt spid="31"/>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barn(inVertical)">
                                      <p:cBhvr>
                                        <p:cTn id="43" dur="500"/>
                                        <p:tgtEl>
                                          <p:spTgt spid="2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9"/>
            <a:ext cx="11771453" cy="6399014"/>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黑体" panose="02010609060101010101" pitchFamily="49" charset="-122"/>
              <a:cs typeface="+mn-cs"/>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marL="0" marR="0" lvl="0" indent="0" algn="dist"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altLang="zh-CN" sz="3200" b="1" i="1" u="none" strike="noStrike" kern="1200" cap="none" spc="0" normalizeH="0" baseline="0" noProof="0" dirty="0">
              <a:ln>
                <a:noFill/>
              </a:ln>
              <a:solidFill>
                <a:srgbClr val="6DAE8F"/>
              </a:solidFill>
              <a:effectLst/>
              <a:uLnTx/>
              <a:uFillTx/>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grpSp>
        <p:nvGrpSpPr>
          <p:cNvPr id="25" name="组合 30">
            <a:extLst>
              <a:ext uri="{FF2B5EF4-FFF2-40B4-BE49-F238E27FC236}">
                <a16:creationId xmlns:a16="http://schemas.microsoft.com/office/drawing/2014/main" xmlns="" id="{CC3E6B9F-9972-0B70-9BBC-9DCF36BAAE04}"/>
              </a:ext>
            </a:extLst>
          </p:cNvPr>
          <p:cNvGrpSpPr/>
          <p:nvPr/>
        </p:nvGrpSpPr>
        <p:grpSpPr>
          <a:xfrm>
            <a:off x="2225408" y="74367"/>
            <a:ext cx="7741185" cy="995680"/>
            <a:chOff x="6423" y="184"/>
            <a:chExt cx="6412" cy="1568"/>
          </a:xfrm>
        </p:grpSpPr>
        <p:pic>
          <p:nvPicPr>
            <p:cNvPr id="26" name="图片 29" descr="图层 2">
              <a:extLst>
                <a:ext uri="{FF2B5EF4-FFF2-40B4-BE49-F238E27FC236}">
                  <a16:creationId xmlns:a16="http://schemas.microsoft.com/office/drawing/2014/main" xmlns="" id="{3BBFF753-2CAB-D09A-AE62-CF5EF266F64C}"/>
                </a:ext>
              </a:extLst>
            </p:cNvPr>
            <p:cNvPicPr>
              <a:picLocks noChangeAspect="1"/>
            </p:cNvPicPr>
            <p:nvPr/>
          </p:nvPicPr>
          <p:blipFill>
            <a:blip r:embed="rId5"/>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xmlns="" id="{769CA0CA-C332-CC7A-E36B-C092D9FAC41A}"/>
                </a:ext>
              </a:extLst>
            </p:cNvPr>
            <p:cNvSpPr/>
            <p:nvPr>
              <p:custDataLst>
                <p:tags r:id="rId1"/>
              </p:custDataLst>
            </p:nvPr>
          </p:nvSpPr>
          <p:spPr>
            <a:xfrm>
              <a:off x="7332" y="392"/>
              <a:ext cx="4389"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b. </a:t>
              </a:r>
              <a:r>
                <a:rPr kumimoji="1"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Tác</a:t>
              </a:r>
              <a:r>
                <a:rPr kumimoji="1"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 </a:t>
              </a:r>
              <a:r>
                <a:rPr kumimoji="1"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phẩm</a:t>
              </a:r>
              <a:r>
                <a:rPr kumimoji="1"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 </a:t>
              </a:r>
            </a:p>
          </p:txBody>
        </p:sp>
      </p:grpSp>
      <p:pic>
        <p:nvPicPr>
          <p:cNvPr id="2" name="Picture 1" descr="A cartoon of a person with an elephant and an elephant&#10;&#10;Description automatically generated">
            <a:extLst>
              <a:ext uri="{FF2B5EF4-FFF2-40B4-BE49-F238E27FC236}">
                <a16:creationId xmlns:a16="http://schemas.microsoft.com/office/drawing/2014/main" xmlns="" id="{312C1FC5-E842-0CD9-53E6-776D004CEF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663" y="2678908"/>
            <a:ext cx="4933950" cy="4591050"/>
          </a:xfrm>
          <a:prstGeom prst="rect">
            <a:avLst/>
          </a:prstGeom>
        </p:spPr>
      </p:pic>
      <p:grpSp>
        <p:nvGrpSpPr>
          <p:cNvPr id="3" name="Group 2">
            <a:extLst>
              <a:ext uri="{FF2B5EF4-FFF2-40B4-BE49-F238E27FC236}">
                <a16:creationId xmlns:a16="http://schemas.microsoft.com/office/drawing/2014/main" xmlns="" id="{F87F7F4B-01F8-A6F6-1CEC-D2346D3F8A41}"/>
              </a:ext>
            </a:extLst>
          </p:cNvPr>
          <p:cNvGrpSpPr/>
          <p:nvPr/>
        </p:nvGrpSpPr>
        <p:grpSpPr>
          <a:xfrm>
            <a:off x="5396300" y="878363"/>
            <a:ext cx="6056636" cy="5391041"/>
            <a:chOff x="5359078" y="1200436"/>
            <a:chExt cx="5812058" cy="4917497"/>
          </a:xfrm>
        </p:grpSpPr>
        <p:pic>
          <p:nvPicPr>
            <p:cNvPr id="4" name="图片 10245" descr="22">
              <a:extLst>
                <a:ext uri="{FF2B5EF4-FFF2-40B4-BE49-F238E27FC236}">
                  <a16:creationId xmlns:a16="http://schemas.microsoft.com/office/drawing/2014/main" xmlns="" id="{94B27265-E2DF-31F7-4EF7-05625AF89A86}"/>
                </a:ext>
              </a:extLst>
            </p:cNvPr>
            <p:cNvPicPr>
              <a:picLocks noChangeAspect="1"/>
            </p:cNvPicPr>
            <p:nvPr/>
          </p:nvPicPr>
          <p:blipFill>
            <a:blip r:embed="rId7"/>
            <a:stretch>
              <a:fillRect/>
            </a:stretch>
          </p:blipFill>
          <p:spPr>
            <a:xfrm>
              <a:off x="5359078" y="1200436"/>
              <a:ext cx="5812058" cy="4917497"/>
            </a:xfrm>
            <a:prstGeom prst="rect">
              <a:avLst/>
            </a:prstGeom>
            <a:noFill/>
            <a:ln w="9525">
              <a:noFill/>
            </a:ln>
          </p:spPr>
        </p:pic>
        <p:sp>
          <p:nvSpPr>
            <p:cNvPr id="5" name="TextBox 4">
              <a:extLst>
                <a:ext uri="{FF2B5EF4-FFF2-40B4-BE49-F238E27FC236}">
                  <a16:creationId xmlns:a16="http://schemas.microsoft.com/office/drawing/2014/main" xmlns="" id="{726B6BB3-9A09-7AF3-E8F1-41CBA73C483D}"/>
                </a:ext>
              </a:extLst>
            </p:cNvPr>
            <p:cNvSpPr txBox="1"/>
            <p:nvPr/>
          </p:nvSpPr>
          <p:spPr>
            <a:xfrm>
              <a:off x="5812766" y="2697293"/>
              <a:ext cx="4904681" cy="3116234"/>
            </a:xfrm>
            <a:prstGeom prst="rect">
              <a:avLst/>
            </a:prstGeom>
            <a:noFill/>
          </p:spPr>
          <p:txBody>
            <a:bodyPr wrap="square">
              <a:spAutoFit/>
            </a:bodyPr>
            <a:lstStyle/>
            <a:p>
              <a:pPr algn="just">
                <a:spcAft>
                  <a:spcPts val="800"/>
                </a:spcAft>
              </a:pPr>
              <a:r>
                <a:rPr lang="vi-VN" sz="5400" dirty="0">
                  <a:effectLst/>
                  <a:latin typeface="Times New Roman" panose="02020603050405020304" pitchFamily="18" charset="0"/>
                  <a:ea typeface="Calibri" panose="020F0502020204030204" pitchFamily="34" charset="0"/>
                  <a:cs typeface="Times New Roman" panose="02020603050405020304" pitchFamily="18" charset="0"/>
                </a:rPr>
                <a:t>Văn bản Sơn Tinh – Thủy Tinh thuộc thể loại thơ bảy chữ.</a:t>
              </a:r>
              <a:endParaRPr lang="en-SG" sz="54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6" name="Freeform 20">
            <a:extLst>
              <a:ext uri="{FF2B5EF4-FFF2-40B4-BE49-F238E27FC236}">
                <a16:creationId xmlns:a16="http://schemas.microsoft.com/office/drawing/2014/main" xmlns="" id="{DE70A6E1-3831-76F7-35C7-866BBED92A0D}"/>
              </a:ext>
            </a:extLst>
          </p:cNvPr>
          <p:cNvSpPr/>
          <p:nvPr/>
        </p:nvSpPr>
        <p:spPr>
          <a:xfrm>
            <a:off x="1415143" y="1513114"/>
            <a:ext cx="2986129" cy="1387975"/>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nchor="t"/>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Arial"/>
              </a:rPr>
              <a:t>THỂ</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Calibri"/>
                <a:cs typeface="Arial"/>
              </a:rPr>
              <a:t> THƠ</a:t>
            </a:r>
            <a:endParaRPr kumimoji="0" lang="en-SG" sz="6600" b="1" i="0" u="none" strike="noStrike" kern="1200" cap="none" spc="0" normalizeH="0" baseline="0" noProof="0" dirty="0">
              <a:ln>
                <a:noFill/>
              </a:ln>
              <a:solidFill>
                <a:srgbClr val="FFFFFF"/>
              </a:solidFill>
              <a:effectLst/>
              <a:uLnTx/>
              <a:uFillTx/>
              <a:latin typeface="Calibri"/>
              <a:ea typeface="Calibri"/>
              <a:cs typeface="Times New Roman" panose="02020603050405020304" pitchFamily="18" charset="0"/>
              <a:sym typeface="Arial"/>
            </a:endParaRPr>
          </a:p>
        </p:txBody>
      </p:sp>
    </p:spTree>
    <p:extLst>
      <p:ext uri="{BB962C8B-B14F-4D97-AF65-F5344CB8AC3E}">
        <p14:creationId xmlns:p14="http://schemas.microsoft.com/office/powerpoint/2010/main" val="423874369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9"/>
            <a:ext cx="11771453" cy="6430924"/>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marL="0" marR="0" lvl="0" indent="0" algn="dist"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altLang="zh-CN" sz="3200" b="1" i="1" u="none" strike="noStrike" kern="1200" cap="none" spc="0" normalizeH="0" baseline="0" noProof="0" dirty="0">
              <a:ln>
                <a:noFill/>
              </a:ln>
              <a:solidFill>
                <a:srgbClr val="6DAE8F"/>
              </a:solidFill>
              <a:effectLst/>
              <a:uLnTx/>
              <a:uFillTx/>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grpSp>
        <p:nvGrpSpPr>
          <p:cNvPr id="25" name="组合 30">
            <a:extLst>
              <a:ext uri="{FF2B5EF4-FFF2-40B4-BE49-F238E27FC236}">
                <a16:creationId xmlns:a16="http://schemas.microsoft.com/office/drawing/2014/main" xmlns="" id="{CC3E6B9F-9972-0B70-9BBC-9DCF36BAAE04}"/>
              </a:ext>
            </a:extLst>
          </p:cNvPr>
          <p:cNvGrpSpPr/>
          <p:nvPr/>
        </p:nvGrpSpPr>
        <p:grpSpPr>
          <a:xfrm>
            <a:off x="2225408" y="74367"/>
            <a:ext cx="7741185" cy="995680"/>
            <a:chOff x="6423" y="184"/>
            <a:chExt cx="6412" cy="1568"/>
          </a:xfrm>
        </p:grpSpPr>
        <p:pic>
          <p:nvPicPr>
            <p:cNvPr id="26" name="图片 29" descr="图层 2">
              <a:extLst>
                <a:ext uri="{FF2B5EF4-FFF2-40B4-BE49-F238E27FC236}">
                  <a16:creationId xmlns:a16="http://schemas.microsoft.com/office/drawing/2014/main" xmlns="" id="{3BBFF753-2CAB-D09A-AE62-CF5EF266F64C}"/>
                </a:ext>
              </a:extLst>
            </p:cNvPr>
            <p:cNvPicPr>
              <a:picLocks noChangeAspect="1"/>
            </p:cNvPicPr>
            <p:nvPr/>
          </p:nvPicPr>
          <p:blipFill>
            <a:blip r:embed="rId5"/>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xmlns="" id="{769CA0CA-C332-CC7A-E36B-C092D9FAC41A}"/>
                </a:ext>
              </a:extLst>
            </p:cNvPr>
            <p:cNvSpPr/>
            <p:nvPr>
              <p:custDataLst>
                <p:tags r:id="rId1"/>
              </p:custDataLst>
            </p:nvPr>
          </p:nvSpPr>
          <p:spPr>
            <a:xfrm>
              <a:off x="7332" y="392"/>
              <a:ext cx="4389"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*BỐ CỤC</a:t>
              </a:r>
            </a:p>
          </p:txBody>
        </p:sp>
      </p:grpSp>
      <p:sp>
        <p:nvSpPr>
          <p:cNvPr id="29" name="Freeform: Shape 28">
            <a:extLst>
              <a:ext uri="{FF2B5EF4-FFF2-40B4-BE49-F238E27FC236}">
                <a16:creationId xmlns:a16="http://schemas.microsoft.com/office/drawing/2014/main" xmlns="" id="{A6D3F58E-08BD-A8D8-DF5D-D17A64E536BA}"/>
              </a:ext>
            </a:extLst>
          </p:cNvPr>
          <p:cNvSpPr/>
          <p:nvPr/>
        </p:nvSpPr>
        <p:spPr>
          <a:xfrm>
            <a:off x="327611" y="1224949"/>
            <a:ext cx="1847180" cy="3460827"/>
          </a:xfrm>
          <a:custGeom>
            <a:avLst/>
            <a:gdLst>
              <a:gd name="connsiteX0" fmla="*/ 0 w 1847180"/>
              <a:gd name="connsiteY0" fmla="*/ 152354 h 1523537"/>
              <a:gd name="connsiteX1" fmla="*/ 152354 w 1847180"/>
              <a:gd name="connsiteY1" fmla="*/ 0 h 1523537"/>
              <a:gd name="connsiteX2" fmla="*/ 1694826 w 1847180"/>
              <a:gd name="connsiteY2" fmla="*/ 0 h 1523537"/>
              <a:gd name="connsiteX3" fmla="*/ 1847180 w 1847180"/>
              <a:gd name="connsiteY3" fmla="*/ 152354 h 1523537"/>
              <a:gd name="connsiteX4" fmla="*/ 1847180 w 1847180"/>
              <a:gd name="connsiteY4" fmla="*/ 1371183 h 1523537"/>
              <a:gd name="connsiteX5" fmla="*/ 1694826 w 1847180"/>
              <a:gd name="connsiteY5" fmla="*/ 1523537 h 1523537"/>
              <a:gd name="connsiteX6" fmla="*/ 152354 w 1847180"/>
              <a:gd name="connsiteY6" fmla="*/ 1523537 h 1523537"/>
              <a:gd name="connsiteX7" fmla="*/ 0 w 1847180"/>
              <a:gd name="connsiteY7" fmla="*/ 1371183 h 1523537"/>
              <a:gd name="connsiteX8" fmla="*/ 0 w 1847180"/>
              <a:gd name="connsiteY8" fmla="*/ 152354 h 1523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7180" h="1523537">
                <a:moveTo>
                  <a:pt x="0" y="152354"/>
                </a:moveTo>
                <a:cubicBezTo>
                  <a:pt x="0" y="68211"/>
                  <a:pt x="68211" y="0"/>
                  <a:pt x="152354" y="0"/>
                </a:cubicBezTo>
                <a:lnTo>
                  <a:pt x="1694826" y="0"/>
                </a:lnTo>
                <a:cubicBezTo>
                  <a:pt x="1778969" y="0"/>
                  <a:pt x="1847180" y="68211"/>
                  <a:pt x="1847180" y="152354"/>
                </a:cubicBezTo>
                <a:lnTo>
                  <a:pt x="1847180" y="1371183"/>
                </a:lnTo>
                <a:cubicBezTo>
                  <a:pt x="1847180" y="1455326"/>
                  <a:pt x="1778969" y="1523537"/>
                  <a:pt x="1694826" y="1523537"/>
                </a:cubicBezTo>
                <a:lnTo>
                  <a:pt x="152354" y="1523537"/>
                </a:lnTo>
                <a:cubicBezTo>
                  <a:pt x="68211" y="1523537"/>
                  <a:pt x="0" y="1455326"/>
                  <a:pt x="0" y="1371183"/>
                </a:cubicBezTo>
                <a:lnTo>
                  <a:pt x="0" y="152354"/>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3636" tIns="63636" rIns="63636" bIns="390108" numCol="1" spcCol="1270" anchor="t" anchorCtr="0">
            <a:noAutofit/>
          </a:bodyPr>
          <a:lstStyle/>
          <a:p>
            <a:pPr marL="114300" lvl="1" indent="-114300" algn="just" defTabSz="666750">
              <a:lnSpc>
                <a:spcPct val="90000"/>
              </a:lnSpc>
              <a:spcBef>
                <a:spcPct val="0"/>
              </a:spcBef>
              <a:spcAft>
                <a:spcPct val="15000"/>
              </a:spcAft>
              <a:buChar char="•"/>
            </a:pPr>
            <a:r>
              <a:rPr lang="vi-VN" sz="2800" kern="1200" dirty="0">
                <a:latin typeface="Times New Roman" panose="02020603050405020304" pitchFamily="18" charset="0"/>
                <a:cs typeface="Times New Roman" panose="02020603050405020304" pitchFamily="18" charset="0"/>
              </a:rPr>
              <a:t>khung cảnh Hùng Vương kén rể cho Mị Nương.</a:t>
            </a:r>
            <a:endParaRPr lang="en-SG" sz="2800" kern="1200" dirty="0">
              <a:latin typeface="Times New Roman" panose="02020603050405020304" pitchFamily="18" charset="0"/>
              <a:cs typeface="Times New Roman" panose="02020603050405020304" pitchFamily="18" charset="0"/>
            </a:endParaRPr>
          </a:p>
          <a:p>
            <a:pPr marL="114300" lvl="1" indent="-114300" algn="just" defTabSz="666750">
              <a:lnSpc>
                <a:spcPct val="90000"/>
              </a:lnSpc>
              <a:spcBef>
                <a:spcPct val="0"/>
              </a:spcBef>
              <a:spcAft>
                <a:spcPct val="15000"/>
              </a:spcAft>
              <a:buChar char="•"/>
            </a:pPr>
            <a:endParaRPr lang="en-SG" sz="2800" kern="1200" dirty="0">
              <a:latin typeface="Times New Roman" panose="02020603050405020304" pitchFamily="18" charset="0"/>
              <a:cs typeface="Times New Roman" panose="02020603050405020304" pitchFamily="18" charset="0"/>
            </a:endParaRPr>
          </a:p>
        </p:txBody>
      </p:sp>
      <p:sp>
        <p:nvSpPr>
          <p:cNvPr id="30" name="Shape 29">
            <a:extLst>
              <a:ext uri="{FF2B5EF4-FFF2-40B4-BE49-F238E27FC236}">
                <a16:creationId xmlns:a16="http://schemas.microsoft.com/office/drawing/2014/main" xmlns="" id="{74E59122-5A5A-F6DC-89DE-F7214DF4A34F}"/>
              </a:ext>
            </a:extLst>
          </p:cNvPr>
          <p:cNvSpPr/>
          <p:nvPr/>
        </p:nvSpPr>
        <p:spPr>
          <a:xfrm>
            <a:off x="1349245" y="4491770"/>
            <a:ext cx="1987053" cy="1987053"/>
          </a:xfrm>
          <a:prstGeom prst="leftCircularArrow">
            <a:avLst>
              <a:gd name="adj1" fmla="val 2898"/>
              <a:gd name="adj2" fmla="val 354496"/>
              <a:gd name="adj3" fmla="val 2020217"/>
              <a:gd name="adj4" fmla="val 8914700"/>
              <a:gd name="adj5" fmla="val 3381"/>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SG"/>
          </a:p>
        </p:txBody>
      </p:sp>
      <p:sp>
        <p:nvSpPr>
          <p:cNvPr id="31" name="Freeform: Shape 30">
            <a:extLst>
              <a:ext uri="{FF2B5EF4-FFF2-40B4-BE49-F238E27FC236}">
                <a16:creationId xmlns:a16="http://schemas.microsoft.com/office/drawing/2014/main" xmlns="" id="{D63CAFCA-0643-4CD6-AD05-4B4B550D3A70}"/>
              </a:ext>
            </a:extLst>
          </p:cNvPr>
          <p:cNvSpPr/>
          <p:nvPr/>
        </p:nvSpPr>
        <p:spPr>
          <a:xfrm>
            <a:off x="738094" y="3757660"/>
            <a:ext cx="1710912" cy="2497058"/>
          </a:xfrm>
          <a:custGeom>
            <a:avLst/>
            <a:gdLst>
              <a:gd name="connsiteX0" fmla="*/ 0 w 1641938"/>
              <a:gd name="connsiteY0" fmla="*/ 164194 h 1677192"/>
              <a:gd name="connsiteX1" fmla="*/ 164194 w 1641938"/>
              <a:gd name="connsiteY1" fmla="*/ 0 h 1677192"/>
              <a:gd name="connsiteX2" fmla="*/ 1477744 w 1641938"/>
              <a:gd name="connsiteY2" fmla="*/ 0 h 1677192"/>
              <a:gd name="connsiteX3" fmla="*/ 1641938 w 1641938"/>
              <a:gd name="connsiteY3" fmla="*/ 164194 h 1677192"/>
              <a:gd name="connsiteX4" fmla="*/ 1641938 w 1641938"/>
              <a:gd name="connsiteY4" fmla="*/ 1512998 h 1677192"/>
              <a:gd name="connsiteX5" fmla="*/ 1477744 w 1641938"/>
              <a:gd name="connsiteY5" fmla="*/ 1677192 h 1677192"/>
              <a:gd name="connsiteX6" fmla="*/ 164194 w 1641938"/>
              <a:gd name="connsiteY6" fmla="*/ 1677192 h 1677192"/>
              <a:gd name="connsiteX7" fmla="*/ 0 w 1641938"/>
              <a:gd name="connsiteY7" fmla="*/ 1512998 h 1677192"/>
              <a:gd name="connsiteX8" fmla="*/ 0 w 1641938"/>
              <a:gd name="connsiteY8" fmla="*/ 164194 h 167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938" h="1677192">
                <a:moveTo>
                  <a:pt x="0" y="164194"/>
                </a:moveTo>
                <a:cubicBezTo>
                  <a:pt x="0" y="73512"/>
                  <a:pt x="73512" y="0"/>
                  <a:pt x="164194" y="0"/>
                </a:cubicBezTo>
                <a:lnTo>
                  <a:pt x="1477744" y="0"/>
                </a:lnTo>
                <a:cubicBezTo>
                  <a:pt x="1568426" y="0"/>
                  <a:pt x="1641938" y="73512"/>
                  <a:pt x="1641938" y="164194"/>
                </a:cubicBezTo>
                <a:lnTo>
                  <a:pt x="1641938" y="1512998"/>
                </a:lnTo>
                <a:cubicBezTo>
                  <a:pt x="1641938" y="1603680"/>
                  <a:pt x="1568426" y="1677192"/>
                  <a:pt x="1477744" y="1677192"/>
                </a:cubicBezTo>
                <a:lnTo>
                  <a:pt x="164194" y="1677192"/>
                </a:lnTo>
                <a:cubicBezTo>
                  <a:pt x="73512" y="1677192"/>
                  <a:pt x="0" y="1603680"/>
                  <a:pt x="0" y="1512998"/>
                </a:cubicBezTo>
                <a:lnTo>
                  <a:pt x="0" y="16419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096" tIns="74761" rIns="88096" bIns="74761" numCol="1" spcCol="1270" anchor="t" anchorCtr="0">
            <a:noAutofit/>
          </a:bodyPr>
          <a:lstStyle/>
          <a:p>
            <a:pPr marL="0" lvl="0" indent="0" algn="just" defTabSz="933450">
              <a:lnSpc>
                <a:spcPct val="90000"/>
              </a:lnSpc>
              <a:spcBef>
                <a:spcPct val="0"/>
              </a:spcBef>
              <a:spcAft>
                <a:spcPct val="35000"/>
              </a:spcAft>
              <a:buNone/>
            </a:pPr>
            <a:r>
              <a:rPr lang="vi-VN" sz="2800" kern="1200" dirty="0">
                <a:latin typeface="+mj-lt"/>
              </a:rPr>
              <a:t>Phần 1 (từ đầu đến giời đông)</a:t>
            </a:r>
            <a:endParaRPr lang="en-SG" sz="2800" kern="1200" dirty="0">
              <a:latin typeface="+mj-lt"/>
            </a:endParaRPr>
          </a:p>
        </p:txBody>
      </p:sp>
      <p:sp>
        <p:nvSpPr>
          <p:cNvPr id="32" name="Freeform: Shape 31">
            <a:extLst>
              <a:ext uri="{FF2B5EF4-FFF2-40B4-BE49-F238E27FC236}">
                <a16:creationId xmlns:a16="http://schemas.microsoft.com/office/drawing/2014/main" xmlns="" id="{8A5488B0-EF8C-743F-E786-8ADFE0C3AE45}"/>
              </a:ext>
            </a:extLst>
          </p:cNvPr>
          <p:cNvSpPr/>
          <p:nvPr/>
        </p:nvSpPr>
        <p:spPr>
          <a:xfrm>
            <a:off x="2654249" y="2871584"/>
            <a:ext cx="1847180" cy="2974045"/>
          </a:xfrm>
          <a:custGeom>
            <a:avLst/>
            <a:gdLst>
              <a:gd name="connsiteX0" fmla="*/ 0 w 1847180"/>
              <a:gd name="connsiteY0" fmla="*/ 152354 h 1523537"/>
              <a:gd name="connsiteX1" fmla="*/ 152354 w 1847180"/>
              <a:gd name="connsiteY1" fmla="*/ 0 h 1523537"/>
              <a:gd name="connsiteX2" fmla="*/ 1694826 w 1847180"/>
              <a:gd name="connsiteY2" fmla="*/ 0 h 1523537"/>
              <a:gd name="connsiteX3" fmla="*/ 1847180 w 1847180"/>
              <a:gd name="connsiteY3" fmla="*/ 152354 h 1523537"/>
              <a:gd name="connsiteX4" fmla="*/ 1847180 w 1847180"/>
              <a:gd name="connsiteY4" fmla="*/ 1371183 h 1523537"/>
              <a:gd name="connsiteX5" fmla="*/ 1694826 w 1847180"/>
              <a:gd name="connsiteY5" fmla="*/ 1523537 h 1523537"/>
              <a:gd name="connsiteX6" fmla="*/ 152354 w 1847180"/>
              <a:gd name="connsiteY6" fmla="*/ 1523537 h 1523537"/>
              <a:gd name="connsiteX7" fmla="*/ 0 w 1847180"/>
              <a:gd name="connsiteY7" fmla="*/ 1371183 h 1523537"/>
              <a:gd name="connsiteX8" fmla="*/ 0 w 1847180"/>
              <a:gd name="connsiteY8" fmla="*/ 152354 h 1523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7180" h="1523537">
                <a:moveTo>
                  <a:pt x="0" y="152354"/>
                </a:moveTo>
                <a:cubicBezTo>
                  <a:pt x="0" y="68211"/>
                  <a:pt x="68211" y="0"/>
                  <a:pt x="152354" y="0"/>
                </a:cubicBezTo>
                <a:lnTo>
                  <a:pt x="1694826" y="0"/>
                </a:lnTo>
                <a:cubicBezTo>
                  <a:pt x="1778969" y="0"/>
                  <a:pt x="1847180" y="68211"/>
                  <a:pt x="1847180" y="152354"/>
                </a:cubicBezTo>
                <a:lnTo>
                  <a:pt x="1847180" y="1371183"/>
                </a:lnTo>
                <a:cubicBezTo>
                  <a:pt x="1847180" y="1455326"/>
                  <a:pt x="1778969" y="1523537"/>
                  <a:pt x="1694826" y="1523537"/>
                </a:cubicBezTo>
                <a:lnTo>
                  <a:pt x="152354" y="1523537"/>
                </a:lnTo>
                <a:cubicBezTo>
                  <a:pt x="68211" y="1523537"/>
                  <a:pt x="0" y="1455326"/>
                  <a:pt x="0" y="1371183"/>
                </a:cubicBezTo>
                <a:lnTo>
                  <a:pt x="0" y="152354"/>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3636" tIns="390109" rIns="63636" bIns="63635" numCol="1" spcCol="1270" anchor="b" anchorCtr="0">
            <a:noAutofit/>
          </a:bodyPr>
          <a:lstStyle/>
          <a:p>
            <a:pPr marL="114300" lvl="1" indent="-114300" algn="just" defTabSz="666750">
              <a:lnSpc>
                <a:spcPct val="90000"/>
              </a:lnSpc>
              <a:spcBef>
                <a:spcPct val="0"/>
              </a:spcBef>
              <a:spcAft>
                <a:spcPct val="15000"/>
              </a:spcAft>
              <a:buChar char="•"/>
            </a:pPr>
            <a:r>
              <a:rPr lang="vi-VN" sz="2800" kern="1200" dirty="0">
                <a:latin typeface="Times New Roman" panose="02020603050405020304" pitchFamily="18" charset="0"/>
                <a:cs typeface="Times New Roman" panose="02020603050405020304" pitchFamily="18" charset="0"/>
              </a:rPr>
              <a:t>vẻ đẹp của Sơn Tinh.</a:t>
            </a:r>
            <a:endParaRPr lang="en-SG" sz="2800" kern="1200" dirty="0">
              <a:latin typeface="Times New Roman" panose="02020603050405020304" pitchFamily="18" charset="0"/>
              <a:cs typeface="Times New Roman" panose="02020603050405020304" pitchFamily="18" charset="0"/>
            </a:endParaRPr>
          </a:p>
          <a:p>
            <a:pPr marL="114300" lvl="1" indent="-114300" algn="just" defTabSz="666750">
              <a:lnSpc>
                <a:spcPct val="90000"/>
              </a:lnSpc>
              <a:spcBef>
                <a:spcPct val="0"/>
              </a:spcBef>
              <a:spcAft>
                <a:spcPct val="15000"/>
              </a:spcAft>
              <a:buChar char="•"/>
            </a:pPr>
            <a:endParaRPr lang="en-SG" sz="2800" kern="1200" dirty="0">
              <a:latin typeface="Times New Roman" panose="02020603050405020304" pitchFamily="18" charset="0"/>
              <a:cs typeface="Times New Roman" panose="02020603050405020304" pitchFamily="18" charset="0"/>
            </a:endParaRPr>
          </a:p>
        </p:txBody>
      </p:sp>
      <p:sp>
        <p:nvSpPr>
          <p:cNvPr id="33" name="Arrow: Circular 32">
            <a:extLst>
              <a:ext uri="{FF2B5EF4-FFF2-40B4-BE49-F238E27FC236}">
                <a16:creationId xmlns:a16="http://schemas.microsoft.com/office/drawing/2014/main" xmlns="" id="{81320F0E-303D-B2F0-9BDB-34B69FA4AE35}"/>
              </a:ext>
            </a:extLst>
          </p:cNvPr>
          <p:cNvSpPr/>
          <p:nvPr/>
        </p:nvSpPr>
        <p:spPr>
          <a:xfrm>
            <a:off x="3700795" y="1135921"/>
            <a:ext cx="2222975" cy="2222975"/>
          </a:xfrm>
          <a:prstGeom prst="circularArrow">
            <a:avLst>
              <a:gd name="adj1" fmla="val 2590"/>
              <a:gd name="adj2" fmla="val 314607"/>
              <a:gd name="adj3" fmla="val 19412441"/>
              <a:gd name="adj4" fmla="val 12478070"/>
              <a:gd name="adj5" fmla="val 302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SG"/>
          </a:p>
        </p:txBody>
      </p:sp>
      <p:sp>
        <p:nvSpPr>
          <p:cNvPr id="34" name="Freeform: Shape 33">
            <a:extLst>
              <a:ext uri="{FF2B5EF4-FFF2-40B4-BE49-F238E27FC236}">
                <a16:creationId xmlns:a16="http://schemas.microsoft.com/office/drawing/2014/main" xmlns="" id="{0CEC5F79-492B-9FE1-5376-7D843FE0CF0A}"/>
              </a:ext>
            </a:extLst>
          </p:cNvPr>
          <p:cNvSpPr/>
          <p:nvPr/>
        </p:nvSpPr>
        <p:spPr>
          <a:xfrm>
            <a:off x="3064734" y="1878817"/>
            <a:ext cx="1641938" cy="2244641"/>
          </a:xfrm>
          <a:custGeom>
            <a:avLst/>
            <a:gdLst>
              <a:gd name="connsiteX0" fmla="*/ 0 w 1641938"/>
              <a:gd name="connsiteY0" fmla="*/ 147036 h 1470359"/>
              <a:gd name="connsiteX1" fmla="*/ 147036 w 1641938"/>
              <a:gd name="connsiteY1" fmla="*/ 0 h 1470359"/>
              <a:gd name="connsiteX2" fmla="*/ 1494902 w 1641938"/>
              <a:gd name="connsiteY2" fmla="*/ 0 h 1470359"/>
              <a:gd name="connsiteX3" fmla="*/ 1641938 w 1641938"/>
              <a:gd name="connsiteY3" fmla="*/ 147036 h 1470359"/>
              <a:gd name="connsiteX4" fmla="*/ 1641938 w 1641938"/>
              <a:gd name="connsiteY4" fmla="*/ 1323323 h 1470359"/>
              <a:gd name="connsiteX5" fmla="*/ 1494902 w 1641938"/>
              <a:gd name="connsiteY5" fmla="*/ 1470359 h 1470359"/>
              <a:gd name="connsiteX6" fmla="*/ 147036 w 1641938"/>
              <a:gd name="connsiteY6" fmla="*/ 1470359 h 1470359"/>
              <a:gd name="connsiteX7" fmla="*/ 0 w 1641938"/>
              <a:gd name="connsiteY7" fmla="*/ 1323323 h 1470359"/>
              <a:gd name="connsiteX8" fmla="*/ 0 w 1641938"/>
              <a:gd name="connsiteY8" fmla="*/ 147036 h 147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938" h="1470359">
                <a:moveTo>
                  <a:pt x="0" y="147036"/>
                </a:moveTo>
                <a:cubicBezTo>
                  <a:pt x="0" y="65830"/>
                  <a:pt x="65830" y="0"/>
                  <a:pt x="147036" y="0"/>
                </a:cubicBezTo>
                <a:lnTo>
                  <a:pt x="1494902" y="0"/>
                </a:lnTo>
                <a:cubicBezTo>
                  <a:pt x="1576108" y="0"/>
                  <a:pt x="1641938" y="65830"/>
                  <a:pt x="1641938" y="147036"/>
                </a:cubicBezTo>
                <a:lnTo>
                  <a:pt x="1641938" y="1323323"/>
                </a:lnTo>
                <a:cubicBezTo>
                  <a:pt x="1641938" y="1404529"/>
                  <a:pt x="1576108" y="1470359"/>
                  <a:pt x="1494902" y="1470359"/>
                </a:cubicBezTo>
                <a:lnTo>
                  <a:pt x="147036" y="1470359"/>
                </a:lnTo>
                <a:cubicBezTo>
                  <a:pt x="65830" y="1470359"/>
                  <a:pt x="0" y="1404529"/>
                  <a:pt x="0" y="1323323"/>
                </a:cubicBezTo>
                <a:lnTo>
                  <a:pt x="0" y="14703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165" tIns="68465" rIns="81165" bIns="68465" numCol="1" spcCol="1270" anchor="ctr" anchorCtr="0">
            <a:noAutofit/>
          </a:bodyPr>
          <a:lstStyle/>
          <a:p>
            <a:pPr marL="0" lvl="0" indent="0" algn="just" defTabSz="889000">
              <a:lnSpc>
                <a:spcPct val="90000"/>
              </a:lnSpc>
              <a:spcBef>
                <a:spcPct val="0"/>
              </a:spcBef>
              <a:spcAft>
                <a:spcPct val="35000"/>
              </a:spcAft>
              <a:buNone/>
            </a:pPr>
            <a:r>
              <a:rPr lang="vi-VN" sz="2800" kern="1200" dirty="0">
                <a:latin typeface="+mj-lt"/>
              </a:rPr>
              <a:t>Phần 2 (tiếp theo đến đầm quanh)</a:t>
            </a:r>
            <a:endParaRPr lang="en-SG" sz="2800" kern="1200" dirty="0">
              <a:latin typeface="+mj-lt"/>
            </a:endParaRPr>
          </a:p>
        </p:txBody>
      </p:sp>
      <p:sp>
        <p:nvSpPr>
          <p:cNvPr id="35" name="Freeform: Shape 34">
            <a:extLst>
              <a:ext uri="{FF2B5EF4-FFF2-40B4-BE49-F238E27FC236}">
                <a16:creationId xmlns:a16="http://schemas.microsoft.com/office/drawing/2014/main" xmlns="" id="{01EE5054-E2F3-C06D-0FFB-8B85397EF9AD}"/>
              </a:ext>
            </a:extLst>
          </p:cNvPr>
          <p:cNvSpPr/>
          <p:nvPr/>
        </p:nvSpPr>
        <p:spPr>
          <a:xfrm>
            <a:off x="4980888" y="1711731"/>
            <a:ext cx="1847180" cy="2974045"/>
          </a:xfrm>
          <a:custGeom>
            <a:avLst/>
            <a:gdLst>
              <a:gd name="connsiteX0" fmla="*/ 0 w 1847180"/>
              <a:gd name="connsiteY0" fmla="*/ 152354 h 1523537"/>
              <a:gd name="connsiteX1" fmla="*/ 152354 w 1847180"/>
              <a:gd name="connsiteY1" fmla="*/ 0 h 1523537"/>
              <a:gd name="connsiteX2" fmla="*/ 1694826 w 1847180"/>
              <a:gd name="connsiteY2" fmla="*/ 0 h 1523537"/>
              <a:gd name="connsiteX3" fmla="*/ 1847180 w 1847180"/>
              <a:gd name="connsiteY3" fmla="*/ 152354 h 1523537"/>
              <a:gd name="connsiteX4" fmla="*/ 1847180 w 1847180"/>
              <a:gd name="connsiteY4" fmla="*/ 1371183 h 1523537"/>
              <a:gd name="connsiteX5" fmla="*/ 1694826 w 1847180"/>
              <a:gd name="connsiteY5" fmla="*/ 1523537 h 1523537"/>
              <a:gd name="connsiteX6" fmla="*/ 152354 w 1847180"/>
              <a:gd name="connsiteY6" fmla="*/ 1523537 h 1523537"/>
              <a:gd name="connsiteX7" fmla="*/ 0 w 1847180"/>
              <a:gd name="connsiteY7" fmla="*/ 1371183 h 1523537"/>
              <a:gd name="connsiteX8" fmla="*/ 0 w 1847180"/>
              <a:gd name="connsiteY8" fmla="*/ 152354 h 1523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7180" h="1523537">
                <a:moveTo>
                  <a:pt x="0" y="152354"/>
                </a:moveTo>
                <a:cubicBezTo>
                  <a:pt x="0" y="68211"/>
                  <a:pt x="68211" y="0"/>
                  <a:pt x="152354" y="0"/>
                </a:cubicBezTo>
                <a:lnTo>
                  <a:pt x="1694826" y="0"/>
                </a:lnTo>
                <a:cubicBezTo>
                  <a:pt x="1778969" y="0"/>
                  <a:pt x="1847180" y="68211"/>
                  <a:pt x="1847180" y="152354"/>
                </a:cubicBezTo>
                <a:lnTo>
                  <a:pt x="1847180" y="1371183"/>
                </a:lnTo>
                <a:cubicBezTo>
                  <a:pt x="1847180" y="1455326"/>
                  <a:pt x="1778969" y="1523537"/>
                  <a:pt x="1694826" y="1523537"/>
                </a:cubicBezTo>
                <a:lnTo>
                  <a:pt x="152354" y="1523537"/>
                </a:lnTo>
                <a:cubicBezTo>
                  <a:pt x="68211" y="1523537"/>
                  <a:pt x="0" y="1455326"/>
                  <a:pt x="0" y="1371183"/>
                </a:cubicBezTo>
                <a:lnTo>
                  <a:pt x="0" y="152354"/>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3636" tIns="63636" rIns="63636" bIns="390108" numCol="1" spcCol="1270" anchor="t" anchorCtr="0">
            <a:noAutofit/>
          </a:bodyPr>
          <a:lstStyle/>
          <a:p>
            <a:pPr marL="114300" lvl="1" indent="-114300" algn="just" defTabSz="666750">
              <a:lnSpc>
                <a:spcPct val="90000"/>
              </a:lnSpc>
              <a:spcBef>
                <a:spcPct val="0"/>
              </a:spcBef>
              <a:spcAft>
                <a:spcPct val="15000"/>
              </a:spcAft>
              <a:buChar char="•"/>
            </a:pPr>
            <a:r>
              <a:rPr lang="vi-VN" sz="2800" kern="1200" dirty="0">
                <a:latin typeface="Times New Roman" panose="02020603050405020304" pitchFamily="18" charset="0"/>
                <a:cs typeface="Times New Roman" panose="02020603050405020304" pitchFamily="18" charset="0"/>
              </a:rPr>
              <a:t>vẻ đẹp của Thủy Tinh</a:t>
            </a:r>
            <a:endParaRPr lang="en-SG" sz="2800" kern="1200" dirty="0">
              <a:latin typeface="Times New Roman" panose="02020603050405020304" pitchFamily="18" charset="0"/>
              <a:cs typeface="Times New Roman" panose="02020603050405020304" pitchFamily="18" charset="0"/>
            </a:endParaRPr>
          </a:p>
          <a:p>
            <a:pPr marL="114300" lvl="1" indent="-114300" algn="just" defTabSz="666750">
              <a:lnSpc>
                <a:spcPct val="90000"/>
              </a:lnSpc>
              <a:spcBef>
                <a:spcPct val="0"/>
              </a:spcBef>
              <a:spcAft>
                <a:spcPct val="15000"/>
              </a:spcAft>
              <a:buChar char="•"/>
            </a:pPr>
            <a:endParaRPr lang="en-SG" sz="2800" kern="1200" dirty="0">
              <a:latin typeface="Times New Roman" panose="02020603050405020304" pitchFamily="18" charset="0"/>
              <a:cs typeface="Times New Roman" panose="02020603050405020304" pitchFamily="18" charset="0"/>
            </a:endParaRPr>
          </a:p>
        </p:txBody>
      </p:sp>
      <p:sp>
        <p:nvSpPr>
          <p:cNvPr id="36" name="Shape 35">
            <a:extLst>
              <a:ext uri="{FF2B5EF4-FFF2-40B4-BE49-F238E27FC236}">
                <a16:creationId xmlns:a16="http://schemas.microsoft.com/office/drawing/2014/main" xmlns="" id="{431ACCF4-E166-E8C0-BD4B-2DDD56D1FC27}"/>
              </a:ext>
            </a:extLst>
          </p:cNvPr>
          <p:cNvSpPr/>
          <p:nvPr/>
        </p:nvSpPr>
        <p:spPr>
          <a:xfrm>
            <a:off x="6002523" y="4491770"/>
            <a:ext cx="1987053" cy="1987053"/>
          </a:xfrm>
          <a:prstGeom prst="leftCircularArrow">
            <a:avLst>
              <a:gd name="adj1" fmla="val 2898"/>
              <a:gd name="adj2" fmla="val 354496"/>
              <a:gd name="adj3" fmla="val 2020217"/>
              <a:gd name="adj4" fmla="val 8914700"/>
              <a:gd name="adj5" fmla="val 3381"/>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SG"/>
          </a:p>
        </p:txBody>
      </p:sp>
      <p:sp>
        <p:nvSpPr>
          <p:cNvPr id="37" name="Freeform: Shape 36">
            <a:extLst>
              <a:ext uri="{FF2B5EF4-FFF2-40B4-BE49-F238E27FC236}">
                <a16:creationId xmlns:a16="http://schemas.microsoft.com/office/drawing/2014/main" xmlns="" id="{2F29EE65-C29D-A8F0-F411-0BE520C6635F}"/>
              </a:ext>
            </a:extLst>
          </p:cNvPr>
          <p:cNvSpPr/>
          <p:nvPr/>
        </p:nvSpPr>
        <p:spPr>
          <a:xfrm>
            <a:off x="5391373" y="3757660"/>
            <a:ext cx="1641938" cy="2164168"/>
          </a:xfrm>
          <a:custGeom>
            <a:avLst/>
            <a:gdLst>
              <a:gd name="connsiteX0" fmla="*/ 0 w 1641938"/>
              <a:gd name="connsiteY0" fmla="*/ 164194 h 1677192"/>
              <a:gd name="connsiteX1" fmla="*/ 164194 w 1641938"/>
              <a:gd name="connsiteY1" fmla="*/ 0 h 1677192"/>
              <a:gd name="connsiteX2" fmla="*/ 1477744 w 1641938"/>
              <a:gd name="connsiteY2" fmla="*/ 0 h 1677192"/>
              <a:gd name="connsiteX3" fmla="*/ 1641938 w 1641938"/>
              <a:gd name="connsiteY3" fmla="*/ 164194 h 1677192"/>
              <a:gd name="connsiteX4" fmla="*/ 1641938 w 1641938"/>
              <a:gd name="connsiteY4" fmla="*/ 1512998 h 1677192"/>
              <a:gd name="connsiteX5" fmla="*/ 1477744 w 1641938"/>
              <a:gd name="connsiteY5" fmla="*/ 1677192 h 1677192"/>
              <a:gd name="connsiteX6" fmla="*/ 164194 w 1641938"/>
              <a:gd name="connsiteY6" fmla="*/ 1677192 h 1677192"/>
              <a:gd name="connsiteX7" fmla="*/ 0 w 1641938"/>
              <a:gd name="connsiteY7" fmla="*/ 1512998 h 1677192"/>
              <a:gd name="connsiteX8" fmla="*/ 0 w 1641938"/>
              <a:gd name="connsiteY8" fmla="*/ 164194 h 167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938" h="1677192">
                <a:moveTo>
                  <a:pt x="0" y="164194"/>
                </a:moveTo>
                <a:cubicBezTo>
                  <a:pt x="0" y="73512"/>
                  <a:pt x="73512" y="0"/>
                  <a:pt x="164194" y="0"/>
                </a:cubicBezTo>
                <a:lnTo>
                  <a:pt x="1477744" y="0"/>
                </a:lnTo>
                <a:cubicBezTo>
                  <a:pt x="1568426" y="0"/>
                  <a:pt x="1641938" y="73512"/>
                  <a:pt x="1641938" y="164194"/>
                </a:cubicBezTo>
                <a:lnTo>
                  <a:pt x="1641938" y="1512998"/>
                </a:lnTo>
                <a:cubicBezTo>
                  <a:pt x="1641938" y="1603680"/>
                  <a:pt x="1568426" y="1677192"/>
                  <a:pt x="1477744" y="1677192"/>
                </a:cubicBezTo>
                <a:lnTo>
                  <a:pt x="164194" y="1677192"/>
                </a:lnTo>
                <a:cubicBezTo>
                  <a:pt x="73512" y="1677192"/>
                  <a:pt x="0" y="1603680"/>
                  <a:pt x="0" y="1512998"/>
                </a:cubicBezTo>
                <a:lnTo>
                  <a:pt x="0" y="16419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4286" tIns="72221" rIns="84286" bIns="72221" numCol="1" spcCol="1270" anchor="ctr" anchorCtr="0">
            <a:noAutofit/>
          </a:bodyPr>
          <a:lstStyle/>
          <a:p>
            <a:pPr marL="0" lvl="0" indent="0" algn="just" defTabSz="844550">
              <a:lnSpc>
                <a:spcPct val="90000"/>
              </a:lnSpc>
              <a:spcBef>
                <a:spcPct val="0"/>
              </a:spcBef>
              <a:spcAft>
                <a:spcPct val="35000"/>
              </a:spcAft>
              <a:buNone/>
            </a:pPr>
            <a:r>
              <a:rPr lang="vi-VN" sz="2800" kern="1200" dirty="0">
                <a:latin typeface="+mj-lt"/>
              </a:rPr>
              <a:t>Phần 3 (tiếp theo đến mà hoa)</a:t>
            </a:r>
            <a:endParaRPr lang="en-SG" sz="2800" kern="1200" dirty="0">
              <a:latin typeface="+mj-lt"/>
            </a:endParaRPr>
          </a:p>
        </p:txBody>
      </p:sp>
      <p:sp>
        <p:nvSpPr>
          <p:cNvPr id="38" name="Freeform: Shape 37">
            <a:extLst>
              <a:ext uri="{FF2B5EF4-FFF2-40B4-BE49-F238E27FC236}">
                <a16:creationId xmlns:a16="http://schemas.microsoft.com/office/drawing/2014/main" xmlns="" id="{BA689C2E-4074-010D-5B1D-4CD256275FD4}"/>
              </a:ext>
            </a:extLst>
          </p:cNvPr>
          <p:cNvSpPr/>
          <p:nvPr/>
        </p:nvSpPr>
        <p:spPr>
          <a:xfrm>
            <a:off x="7307527" y="2871584"/>
            <a:ext cx="1847180" cy="2974045"/>
          </a:xfrm>
          <a:custGeom>
            <a:avLst/>
            <a:gdLst>
              <a:gd name="connsiteX0" fmla="*/ 0 w 1847180"/>
              <a:gd name="connsiteY0" fmla="*/ 152354 h 1523537"/>
              <a:gd name="connsiteX1" fmla="*/ 152354 w 1847180"/>
              <a:gd name="connsiteY1" fmla="*/ 0 h 1523537"/>
              <a:gd name="connsiteX2" fmla="*/ 1694826 w 1847180"/>
              <a:gd name="connsiteY2" fmla="*/ 0 h 1523537"/>
              <a:gd name="connsiteX3" fmla="*/ 1847180 w 1847180"/>
              <a:gd name="connsiteY3" fmla="*/ 152354 h 1523537"/>
              <a:gd name="connsiteX4" fmla="*/ 1847180 w 1847180"/>
              <a:gd name="connsiteY4" fmla="*/ 1371183 h 1523537"/>
              <a:gd name="connsiteX5" fmla="*/ 1694826 w 1847180"/>
              <a:gd name="connsiteY5" fmla="*/ 1523537 h 1523537"/>
              <a:gd name="connsiteX6" fmla="*/ 152354 w 1847180"/>
              <a:gd name="connsiteY6" fmla="*/ 1523537 h 1523537"/>
              <a:gd name="connsiteX7" fmla="*/ 0 w 1847180"/>
              <a:gd name="connsiteY7" fmla="*/ 1371183 h 1523537"/>
              <a:gd name="connsiteX8" fmla="*/ 0 w 1847180"/>
              <a:gd name="connsiteY8" fmla="*/ 152354 h 1523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7180" h="1523537">
                <a:moveTo>
                  <a:pt x="0" y="152354"/>
                </a:moveTo>
                <a:cubicBezTo>
                  <a:pt x="0" y="68211"/>
                  <a:pt x="68211" y="0"/>
                  <a:pt x="152354" y="0"/>
                </a:cubicBezTo>
                <a:lnTo>
                  <a:pt x="1694826" y="0"/>
                </a:lnTo>
                <a:cubicBezTo>
                  <a:pt x="1778969" y="0"/>
                  <a:pt x="1847180" y="68211"/>
                  <a:pt x="1847180" y="152354"/>
                </a:cubicBezTo>
                <a:lnTo>
                  <a:pt x="1847180" y="1371183"/>
                </a:lnTo>
                <a:cubicBezTo>
                  <a:pt x="1847180" y="1455326"/>
                  <a:pt x="1778969" y="1523537"/>
                  <a:pt x="1694826" y="1523537"/>
                </a:cubicBezTo>
                <a:lnTo>
                  <a:pt x="152354" y="1523537"/>
                </a:lnTo>
                <a:cubicBezTo>
                  <a:pt x="68211" y="1523537"/>
                  <a:pt x="0" y="1455326"/>
                  <a:pt x="0" y="1371183"/>
                </a:cubicBezTo>
                <a:lnTo>
                  <a:pt x="0" y="152354"/>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3636" tIns="390109" rIns="63636" bIns="63635" numCol="1" spcCol="1270" anchor="b" anchorCtr="0">
            <a:noAutofit/>
          </a:bodyPr>
          <a:lstStyle/>
          <a:p>
            <a:pPr marL="114300" lvl="1" indent="-114300" algn="just" defTabSz="666750">
              <a:lnSpc>
                <a:spcPct val="90000"/>
              </a:lnSpc>
              <a:spcBef>
                <a:spcPct val="0"/>
              </a:spcBef>
              <a:spcAft>
                <a:spcPct val="15000"/>
              </a:spcAft>
              <a:buChar char="•"/>
            </a:pPr>
            <a:r>
              <a:rPr lang="vi-VN" sz="2800" kern="1200" dirty="0">
                <a:latin typeface="Times New Roman" panose="02020603050405020304" pitchFamily="18" charset="0"/>
                <a:cs typeface="Times New Roman" panose="02020603050405020304" pitchFamily="18" charset="0"/>
              </a:rPr>
              <a:t>cuộc giao tranh giữa hai vị thần.</a:t>
            </a:r>
            <a:endParaRPr lang="en-SG" sz="2800" kern="1200" dirty="0">
              <a:latin typeface="Times New Roman" panose="02020603050405020304" pitchFamily="18" charset="0"/>
              <a:cs typeface="Times New Roman" panose="02020603050405020304" pitchFamily="18" charset="0"/>
            </a:endParaRPr>
          </a:p>
        </p:txBody>
      </p:sp>
      <p:sp>
        <p:nvSpPr>
          <p:cNvPr id="39" name="Arrow: Circular 38">
            <a:extLst>
              <a:ext uri="{FF2B5EF4-FFF2-40B4-BE49-F238E27FC236}">
                <a16:creationId xmlns:a16="http://schemas.microsoft.com/office/drawing/2014/main" xmlns="" id="{9A8448AF-42C1-677C-4387-5D5A2B914369}"/>
              </a:ext>
            </a:extLst>
          </p:cNvPr>
          <p:cNvSpPr/>
          <p:nvPr/>
        </p:nvSpPr>
        <p:spPr>
          <a:xfrm>
            <a:off x="8354073" y="1135921"/>
            <a:ext cx="2222975" cy="2222975"/>
          </a:xfrm>
          <a:prstGeom prst="circularArrow">
            <a:avLst>
              <a:gd name="adj1" fmla="val 2590"/>
              <a:gd name="adj2" fmla="val 314607"/>
              <a:gd name="adj3" fmla="val 19412441"/>
              <a:gd name="adj4" fmla="val 12478070"/>
              <a:gd name="adj5" fmla="val 302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SG"/>
          </a:p>
        </p:txBody>
      </p:sp>
      <p:sp>
        <p:nvSpPr>
          <p:cNvPr id="40" name="Freeform: Shape 39">
            <a:extLst>
              <a:ext uri="{FF2B5EF4-FFF2-40B4-BE49-F238E27FC236}">
                <a16:creationId xmlns:a16="http://schemas.microsoft.com/office/drawing/2014/main" xmlns="" id="{55D0449C-469F-D061-39DA-A2D258495CC2}"/>
              </a:ext>
            </a:extLst>
          </p:cNvPr>
          <p:cNvSpPr/>
          <p:nvPr/>
        </p:nvSpPr>
        <p:spPr>
          <a:xfrm>
            <a:off x="7718011" y="1738429"/>
            <a:ext cx="1641938" cy="2499341"/>
          </a:xfrm>
          <a:custGeom>
            <a:avLst/>
            <a:gdLst>
              <a:gd name="connsiteX0" fmla="*/ 0 w 1641938"/>
              <a:gd name="connsiteY0" fmla="*/ 147036 h 1470359"/>
              <a:gd name="connsiteX1" fmla="*/ 147036 w 1641938"/>
              <a:gd name="connsiteY1" fmla="*/ 0 h 1470359"/>
              <a:gd name="connsiteX2" fmla="*/ 1494902 w 1641938"/>
              <a:gd name="connsiteY2" fmla="*/ 0 h 1470359"/>
              <a:gd name="connsiteX3" fmla="*/ 1641938 w 1641938"/>
              <a:gd name="connsiteY3" fmla="*/ 147036 h 1470359"/>
              <a:gd name="connsiteX4" fmla="*/ 1641938 w 1641938"/>
              <a:gd name="connsiteY4" fmla="*/ 1323323 h 1470359"/>
              <a:gd name="connsiteX5" fmla="*/ 1494902 w 1641938"/>
              <a:gd name="connsiteY5" fmla="*/ 1470359 h 1470359"/>
              <a:gd name="connsiteX6" fmla="*/ 147036 w 1641938"/>
              <a:gd name="connsiteY6" fmla="*/ 1470359 h 1470359"/>
              <a:gd name="connsiteX7" fmla="*/ 0 w 1641938"/>
              <a:gd name="connsiteY7" fmla="*/ 1323323 h 1470359"/>
              <a:gd name="connsiteX8" fmla="*/ 0 w 1641938"/>
              <a:gd name="connsiteY8" fmla="*/ 147036 h 147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938" h="1470359">
                <a:moveTo>
                  <a:pt x="0" y="147036"/>
                </a:moveTo>
                <a:cubicBezTo>
                  <a:pt x="0" y="65830"/>
                  <a:pt x="65830" y="0"/>
                  <a:pt x="147036" y="0"/>
                </a:cubicBezTo>
                <a:lnTo>
                  <a:pt x="1494902" y="0"/>
                </a:lnTo>
                <a:cubicBezTo>
                  <a:pt x="1576108" y="0"/>
                  <a:pt x="1641938" y="65830"/>
                  <a:pt x="1641938" y="147036"/>
                </a:cubicBezTo>
                <a:lnTo>
                  <a:pt x="1641938" y="1323323"/>
                </a:lnTo>
                <a:cubicBezTo>
                  <a:pt x="1641938" y="1404529"/>
                  <a:pt x="1576108" y="1470359"/>
                  <a:pt x="1494902" y="1470359"/>
                </a:cubicBezTo>
                <a:lnTo>
                  <a:pt x="147036" y="1470359"/>
                </a:lnTo>
                <a:cubicBezTo>
                  <a:pt x="65830" y="1470359"/>
                  <a:pt x="0" y="1404529"/>
                  <a:pt x="0" y="1323323"/>
                </a:cubicBezTo>
                <a:lnTo>
                  <a:pt x="0" y="14703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355" tIns="65925" rIns="77355" bIns="65925" numCol="1" spcCol="1270" anchor="ctr" anchorCtr="0">
            <a:noAutofit/>
          </a:bodyPr>
          <a:lstStyle/>
          <a:p>
            <a:pPr marL="0" lvl="0" indent="0" algn="just" defTabSz="800100">
              <a:lnSpc>
                <a:spcPct val="90000"/>
              </a:lnSpc>
              <a:spcBef>
                <a:spcPct val="0"/>
              </a:spcBef>
              <a:spcAft>
                <a:spcPct val="35000"/>
              </a:spcAft>
              <a:buNone/>
            </a:pPr>
            <a:r>
              <a:rPr lang="vi-VN" sz="2800" kern="1200" dirty="0">
                <a:latin typeface="+mj-lt"/>
              </a:rPr>
              <a:t>Phần 4 (tiếp theo đến Ô!Vì ta</a:t>
            </a:r>
            <a:r>
              <a:rPr lang="en-US" sz="2800" kern="1200" dirty="0">
                <a:latin typeface="+mj-lt"/>
              </a:rPr>
              <a:t>)</a:t>
            </a:r>
            <a:r>
              <a:rPr lang="vi-VN" sz="2800" kern="1200" dirty="0">
                <a:latin typeface="+mj-lt"/>
              </a:rPr>
              <a:t> </a:t>
            </a:r>
            <a:endParaRPr lang="en-SG" sz="2800" kern="1200" dirty="0">
              <a:latin typeface="+mj-lt"/>
            </a:endParaRPr>
          </a:p>
        </p:txBody>
      </p:sp>
      <p:sp>
        <p:nvSpPr>
          <p:cNvPr id="41" name="Freeform: Shape 40">
            <a:extLst>
              <a:ext uri="{FF2B5EF4-FFF2-40B4-BE49-F238E27FC236}">
                <a16:creationId xmlns:a16="http://schemas.microsoft.com/office/drawing/2014/main" xmlns="" id="{2B6DE24B-4928-8F6D-5145-060E75541D2B}"/>
              </a:ext>
            </a:extLst>
          </p:cNvPr>
          <p:cNvSpPr/>
          <p:nvPr/>
        </p:nvSpPr>
        <p:spPr>
          <a:xfrm>
            <a:off x="9634166" y="1711731"/>
            <a:ext cx="1847180" cy="2974045"/>
          </a:xfrm>
          <a:custGeom>
            <a:avLst/>
            <a:gdLst>
              <a:gd name="connsiteX0" fmla="*/ 0 w 1847180"/>
              <a:gd name="connsiteY0" fmla="*/ 152354 h 1523537"/>
              <a:gd name="connsiteX1" fmla="*/ 152354 w 1847180"/>
              <a:gd name="connsiteY1" fmla="*/ 0 h 1523537"/>
              <a:gd name="connsiteX2" fmla="*/ 1694826 w 1847180"/>
              <a:gd name="connsiteY2" fmla="*/ 0 h 1523537"/>
              <a:gd name="connsiteX3" fmla="*/ 1847180 w 1847180"/>
              <a:gd name="connsiteY3" fmla="*/ 152354 h 1523537"/>
              <a:gd name="connsiteX4" fmla="*/ 1847180 w 1847180"/>
              <a:gd name="connsiteY4" fmla="*/ 1371183 h 1523537"/>
              <a:gd name="connsiteX5" fmla="*/ 1694826 w 1847180"/>
              <a:gd name="connsiteY5" fmla="*/ 1523537 h 1523537"/>
              <a:gd name="connsiteX6" fmla="*/ 152354 w 1847180"/>
              <a:gd name="connsiteY6" fmla="*/ 1523537 h 1523537"/>
              <a:gd name="connsiteX7" fmla="*/ 0 w 1847180"/>
              <a:gd name="connsiteY7" fmla="*/ 1371183 h 1523537"/>
              <a:gd name="connsiteX8" fmla="*/ 0 w 1847180"/>
              <a:gd name="connsiteY8" fmla="*/ 152354 h 1523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7180" h="1523537">
                <a:moveTo>
                  <a:pt x="0" y="152354"/>
                </a:moveTo>
                <a:cubicBezTo>
                  <a:pt x="0" y="68211"/>
                  <a:pt x="68211" y="0"/>
                  <a:pt x="152354" y="0"/>
                </a:cubicBezTo>
                <a:lnTo>
                  <a:pt x="1694826" y="0"/>
                </a:lnTo>
                <a:cubicBezTo>
                  <a:pt x="1778969" y="0"/>
                  <a:pt x="1847180" y="68211"/>
                  <a:pt x="1847180" y="152354"/>
                </a:cubicBezTo>
                <a:lnTo>
                  <a:pt x="1847180" y="1371183"/>
                </a:lnTo>
                <a:cubicBezTo>
                  <a:pt x="1847180" y="1455326"/>
                  <a:pt x="1778969" y="1523537"/>
                  <a:pt x="1694826" y="1523537"/>
                </a:cubicBezTo>
                <a:lnTo>
                  <a:pt x="152354" y="1523537"/>
                </a:lnTo>
                <a:cubicBezTo>
                  <a:pt x="68211" y="1523537"/>
                  <a:pt x="0" y="1455326"/>
                  <a:pt x="0" y="1371183"/>
                </a:cubicBezTo>
                <a:lnTo>
                  <a:pt x="0" y="152354"/>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3636" tIns="63636" rIns="63636" bIns="390108" numCol="1" spcCol="1270" anchor="t" anchorCtr="0">
            <a:noAutofit/>
          </a:bodyPr>
          <a:lstStyle/>
          <a:p>
            <a:pPr marL="114300" lvl="1" indent="-114300" algn="just" defTabSz="666750">
              <a:lnSpc>
                <a:spcPct val="90000"/>
              </a:lnSpc>
              <a:spcBef>
                <a:spcPct val="0"/>
              </a:spcBef>
              <a:spcAft>
                <a:spcPct val="15000"/>
              </a:spcAft>
              <a:buChar char="•"/>
            </a:pPr>
            <a:r>
              <a:rPr lang="vi-VN" sz="2800" kern="1200" dirty="0">
                <a:latin typeface="Times New Roman" panose="02020603050405020304" pitchFamily="18" charset="0"/>
                <a:cs typeface="Times New Roman" panose="02020603050405020304" pitchFamily="18" charset="0"/>
              </a:rPr>
              <a:t>lí giải lí do hằng năm Thủy Tinh dâng nước</a:t>
            </a:r>
            <a:endParaRPr lang="en-SG" sz="2800" kern="1200" dirty="0">
              <a:latin typeface="Times New Roman" panose="02020603050405020304" pitchFamily="18" charset="0"/>
              <a:cs typeface="Times New Roman" panose="02020603050405020304" pitchFamily="18" charset="0"/>
            </a:endParaRPr>
          </a:p>
        </p:txBody>
      </p:sp>
      <p:sp>
        <p:nvSpPr>
          <p:cNvPr id="42" name="Freeform: Shape 41">
            <a:extLst>
              <a:ext uri="{FF2B5EF4-FFF2-40B4-BE49-F238E27FC236}">
                <a16:creationId xmlns:a16="http://schemas.microsoft.com/office/drawing/2014/main" xmlns="" id="{9E38B089-6D1E-A3F3-2175-C2830E1F0C05}"/>
              </a:ext>
            </a:extLst>
          </p:cNvPr>
          <p:cNvSpPr/>
          <p:nvPr/>
        </p:nvSpPr>
        <p:spPr>
          <a:xfrm>
            <a:off x="10087883" y="3520010"/>
            <a:ext cx="1641938" cy="2401818"/>
          </a:xfrm>
          <a:custGeom>
            <a:avLst/>
            <a:gdLst>
              <a:gd name="connsiteX0" fmla="*/ 0 w 1641938"/>
              <a:gd name="connsiteY0" fmla="*/ 164194 h 1677192"/>
              <a:gd name="connsiteX1" fmla="*/ 164194 w 1641938"/>
              <a:gd name="connsiteY1" fmla="*/ 0 h 1677192"/>
              <a:gd name="connsiteX2" fmla="*/ 1477744 w 1641938"/>
              <a:gd name="connsiteY2" fmla="*/ 0 h 1677192"/>
              <a:gd name="connsiteX3" fmla="*/ 1641938 w 1641938"/>
              <a:gd name="connsiteY3" fmla="*/ 164194 h 1677192"/>
              <a:gd name="connsiteX4" fmla="*/ 1641938 w 1641938"/>
              <a:gd name="connsiteY4" fmla="*/ 1512998 h 1677192"/>
              <a:gd name="connsiteX5" fmla="*/ 1477744 w 1641938"/>
              <a:gd name="connsiteY5" fmla="*/ 1677192 h 1677192"/>
              <a:gd name="connsiteX6" fmla="*/ 164194 w 1641938"/>
              <a:gd name="connsiteY6" fmla="*/ 1677192 h 1677192"/>
              <a:gd name="connsiteX7" fmla="*/ 0 w 1641938"/>
              <a:gd name="connsiteY7" fmla="*/ 1512998 h 1677192"/>
              <a:gd name="connsiteX8" fmla="*/ 0 w 1641938"/>
              <a:gd name="connsiteY8" fmla="*/ 164194 h 167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938" h="1677192">
                <a:moveTo>
                  <a:pt x="0" y="164194"/>
                </a:moveTo>
                <a:cubicBezTo>
                  <a:pt x="0" y="73512"/>
                  <a:pt x="73512" y="0"/>
                  <a:pt x="164194" y="0"/>
                </a:cubicBezTo>
                <a:lnTo>
                  <a:pt x="1477744" y="0"/>
                </a:lnTo>
                <a:cubicBezTo>
                  <a:pt x="1568426" y="0"/>
                  <a:pt x="1641938" y="73512"/>
                  <a:pt x="1641938" y="164194"/>
                </a:cubicBezTo>
                <a:lnTo>
                  <a:pt x="1641938" y="1512998"/>
                </a:lnTo>
                <a:cubicBezTo>
                  <a:pt x="1641938" y="1603680"/>
                  <a:pt x="1568426" y="1677192"/>
                  <a:pt x="1477744" y="1677192"/>
                </a:cubicBezTo>
                <a:lnTo>
                  <a:pt x="164194" y="1677192"/>
                </a:lnTo>
                <a:cubicBezTo>
                  <a:pt x="73512" y="1677192"/>
                  <a:pt x="0" y="1603680"/>
                  <a:pt x="0" y="1512998"/>
                </a:cubicBezTo>
                <a:lnTo>
                  <a:pt x="0" y="16419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381" tIns="70951" rIns="82381" bIns="70951" numCol="1" spcCol="1270" anchor="t" anchorCtr="0">
            <a:noAutofit/>
          </a:bodyPr>
          <a:lstStyle/>
          <a:p>
            <a:pPr marL="0" lvl="0" indent="0" algn="just" defTabSz="800100">
              <a:lnSpc>
                <a:spcPct val="90000"/>
              </a:lnSpc>
              <a:spcBef>
                <a:spcPct val="0"/>
              </a:spcBef>
              <a:spcAft>
                <a:spcPct val="35000"/>
              </a:spcAft>
              <a:buNone/>
            </a:pPr>
            <a:r>
              <a:rPr lang="vi-VN" sz="2800" kern="1200" dirty="0">
                <a:latin typeface="+mj-lt"/>
              </a:rPr>
              <a:t>Phần 5 (đoạn còn lại): </a:t>
            </a:r>
            <a:endParaRPr lang="en-SG" sz="2800" kern="1200" dirty="0">
              <a:latin typeface="+mj-lt"/>
            </a:endParaRPr>
          </a:p>
        </p:txBody>
      </p:sp>
      <p:pic>
        <p:nvPicPr>
          <p:cNvPr id="43" name="Picture 42">
            <a:extLst>
              <a:ext uri="{FF2B5EF4-FFF2-40B4-BE49-F238E27FC236}">
                <a16:creationId xmlns:a16="http://schemas.microsoft.com/office/drawing/2014/main" xmlns="" id="{078098DA-05AC-A1D6-5AF6-DBCD7A175B4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5278" b="92593" l="11927" r="52396">
                        <a14:foregroundMark x1="23281" y1="24444" x2="23854" y2="31296"/>
                        <a14:foregroundMark x1="23854" y1="31944" x2="23906" y2="32407"/>
                        <a14:foregroundMark x1="16979" y1="59074" x2="15729" y2="80185"/>
                        <a14:foregroundMark x1="13906" y1="65463" x2="14896" y2="72685"/>
                        <a14:foregroundMark x1="49167" y1="49074" x2="52396" y2="60000"/>
                        <a14:foregroundMark x1="15000" y1="84630" x2="31875" y2="86667"/>
                        <a14:foregroundMark x1="12760" y1="84167" x2="20521" y2="91944"/>
                        <a14:foregroundMark x1="12031" y1="81944" x2="12865" y2="91574"/>
                        <a14:foregroundMark x1="12396" y1="78241" x2="12500" y2="92593"/>
                        <a14:foregroundMark x1="25417" y1="23519" x2="25417" y2="23519"/>
                        <a14:foregroundMark x1="25417" y1="23519" x2="24479" y2="30370"/>
                        <a14:foregroundMark x1="24479" y1="30370" x2="24479" y2="30370"/>
                        <a14:foregroundMark x1="43490" y1="15278" x2="43542" y2="17685"/>
                        <a14:backgroundMark x1="46146" y1="68426" x2="49375" y2="77130"/>
                        <a14:backgroundMark x1="45781" y1="77685" x2="49375" y2="92593"/>
                        <a14:backgroundMark x1="48542" y1="33056" x2="48542" y2="33056"/>
                        <a14:backgroundMark x1="48646" y1="33241" x2="52396" y2="40463"/>
                        <a14:backgroundMark x1="52396" y1="40463" x2="52396" y2="40463"/>
                      </a14:backgroundRemoval>
                    </a14:imgEffect>
                  </a14:imgLayer>
                </a14:imgProps>
              </a:ext>
            </a:extLst>
          </a:blip>
          <a:srcRect l="11720" t="8413" r="46483" b="6778"/>
          <a:stretch/>
        </p:blipFill>
        <p:spPr>
          <a:xfrm>
            <a:off x="0" y="4777674"/>
            <a:ext cx="1847180" cy="2108275"/>
          </a:xfrm>
          <a:prstGeom prst="rect">
            <a:avLst/>
          </a:prstGeom>
        </p:spPr>
      </p:pic>
      <p:pic>
        <p:nvPicPr>
          <p:cNvPr id="45" name="Picture 44" descr="A person and person sitting in a chair&#10;&#10;Description automatically generated">
            <a:extLst>
              <a:ext uri="{FF2B5EF4-FFF2-40B4-BE49-F238E27FC236}">
                <a16:creationId xmlns:a16="http://schemas.microsoft.com/office/drawing/2014/main" xmlns="" id="{C73BD983-6641-F47B-C8A7-01669D2A80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3691" y="4398884"/>
            <a:ext cx="2798979" cy="2354948"/>
          </a:xfrm>
          <a:prstGeom prst="rect">
            <a:avLst/>
          </a:prstGeom>
        </p:spPr>
      </p:pic>
    </p:spTree>
    <p:extLst>
      <p:ext uri="{BB962C8B-B14F-4D97-AF65-F5344CB8AC3E}">
        <p14:creationId xmlns:p14="http://schemas.microsoft.com/office/powerpoint/2010/main" val="1012686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barn(inVertical)">
                                      <p:cBhvr>
                                        <p:cTn id="7" dur="500"/>
                                        <p:tgtEl>
                                          <p:spTgt spid="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
                                            <p:txEl>
                                              <p:pRg st="0" end="0"/>
                                            </p:txEl>
                                          </p:spTgt>
                                        </p:tgtEl>
                                        <p:attrNameLst>
                                          <p:attrName>style.visibility</p:attrName>
                                        </p:attrNameLst>
                                      </p:cBhvr>
                                      <p:to>
                                        <p:strVal val="visible"/>
                                      </p:to>
                                    </p:set>
                                    <p:animEffect transition="in" filter="barn(inVertical)">
                                      <p:cBhvr>
                                        <p:cTn id="12" dur="500"/>
                                        <p:tgtEl>
                                          <p:spTgt spid="2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4">
                                            <p:txEl>
                                              <p:pRg st="0" end="0"/>
                                            </p:txEl>
                                          </p:spTgt>
                                        </p:tgtEl>
                                        <p:attrNameLst>
                                          <p:attrName>style.visibility</p:attrName>
                                        </p:attrNameLst>
                                      </p:cBhvr>
                                      <p:to>
                                        <p:strVal val="visible"/>
                                      </p:to>
                                    </p:set>
                                    <p:animEffect transition="in" filter="barn(inVertical)">
                                      <p:cBhvr>
                                        <p:cTn id="17" dur="500"/>
                                        <p:tgtEl>
                                          <p:spTgt spid="3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2">
                                            <p:txEl>
                                              <p:pRg st="0" end="0"/>
                                            </p:txEl>
                                          </p:spTgt>
                                        </p:tgtEl>
                                        <p:attrNameLst>
                                          <p:attrName>style.visibility</p:attrName>
                                        </p:attrNameLst>
                                      </p:cBhvr>
                                      <p:to>
                                        <p:strVal val="visible"/>
                                      </p:to>
                                    </p:set>
                                    <p:animEffect transition="in" filter="barn(inVertical)">
                                      <p:cBhvr>
                                        <p:cTn id="22" dur="500"/>
                                        <p:tgtEl>
                                          <p:spTgt spid="3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7">
                                            <p:txEl>
                                              <p:pRg st="0" end="0"/>
                                            </p:txEl>
                                          </p:spTgt>
                                        </p:tgtEl>
                                        <p:attrNameLst>
                                          <p:attrName>style.visibility</p:attrName>
                                        </p:attrNameLst>
                                      </p:cBhvr>
                                      <p:to>
                                        <p:strVal val="visible"/>
                                      </p:to>
                                    </p:set>
                                    <p:animEffect transition="in" filter="barn(inVertical)">
                                      <p:cBhvr>
                                        <p:cTn id="27" dur="500"/>
                                        <p:tgtEl>
                                          <p:spTgt spid="3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5">
                                            <p:txEl>
                                              <p:pRg st="0" end="0"/>
                                            </p:txEl>
                                          </p:spTgt>
                                        </p:tgtEl>
                                        <p:attrNameLst>
                                          <p:attrName>style.visibility</p:attrName>
                                        </p:attrNameLst>
                                      </p:cBhvr>
                                      <p:to>
                                        <p:strVal val="visible"/>
                                      </p:to>
                                    </p:set>
                                    <p:anim calcmode="lin" valueType="num">
                                      <p:cBhvr additive="base">
                                        <p:cTn id="32"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0">
                                            <p:txEl>
                                              <p:pRg st="0" end="0"/>
                                            </p:txEl>
                                          </p:spTgt>
                                        </p:tgtEl>
                                        <p:attrNameLst>
                                          <p:attrName>style.visibility</p:attrName>
                                        </p:attrNameLst>
                                      </p:cBhvr>
                                      <p:to>
                                        <p:strVal val="visible"/>
                                      </p:to>
                                    </p:set>
                                    <p:animEffect transition="in" filter="barn(inVertical)">
                                      <p:cBhvr>
                                        <p:cTn id="38" dur="500"/>
                                        <p:tgtEl>
                                          <p:spTgt spid="4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8">
                                            <p:txEl>
                                              <p:pRg st="0" end="0"/>
                                            </p:txEl>
                                          </p:spTgt>
                                        </p:tgtEl>
                                        <p:attrNameLst>
                                          <p:attrName>style.visibility</p:attrName>
                                        </p:attrNameLst>
                                      </p:cBhvr>
                                      <p:to>
                                        <p:strVal val="visible"/>
                                      </p:to>
                                    </p:set>
                                    <p:anim calcmode="lin" valueType="num">
                                      <p:cBhvr additive="base">
                                        <p:cTn id="43"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42">
                                            <p:txEl>
                                              <p:pRg st="0" end="0"/>
                                            </p:txEl>
                                          </p:spTgt>
                                        </p:tgtEl>
                                        <p:attrNameLst>
                                          <p:attrName>style.visibility</p:attrName>
                                        </p:attrNameLst>
                                      </p:cBhvr>
                                      <p:to>
                                        <p:strVal val="visible"/>
                                      </p:to>
                                    </p:set>
                                    <p:animEffect transition="in" filter="barn(inVertical)">
                                      <p:cBhvr>
                                        <p:cTn id="49" dur="500"/>
                                        <p:tgtEl>
                                          <p:spTgt spid="42">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41">
                                            <p:txEl>
                                              <p:pRg st="0" end="0"/>
                                            </p:txEl>
                                          </p:spTgt>
                                        </p:tgtEl>
                                        <p:attrNameLst>
                                          <p:attrName>style.visibility</p:attrName>
                                        </p:attrNameLst>
                                      </p:cBhvr>
                                      <p:to>
                                        <p:strVal val="visible"/>
                                      </p:to>
                                    </p:set>
                                    <p:anim calcmode="lin" valueType="num">
                                      <p:cBhvr additive="base">
                                        <p:cTn id="54"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4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44B955C-A60B-F9EF-28F7-FD4EADE93914}"/>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组合 28">
            <a:extLst>
              <a:ext uri="{FF2B5EF4-FFF2-40B4-BE49-F238E27FC236}">
                <a16:creationId xmlns:a16="http://schemas.microsoft.com/office/drawing/2014/main" xmlns="" id="{F82D4AF4-542D-07E8-BDF6-A02E68B6D1A7}"/>
              </a:ext>
            </a:extLst>
          </p:cNvPr>
          <p:cNvGrpSpPr/>
          <p:nvPr/>
        </p:nvGrpSpPr>
        <p:grpSpPr>
          <a:xfrm>
            <a:off x="4086239" y="1168626"/>
            <a:ext cx="3541853" cy="1493121"/>
            <a:chOff x="3265921" y="4900454"/>
            <a:chExt cx="5613082" cy="801484"/>
          </a:xfrm>
        </p:grpSpPr>
        <p:sp>
          <p:nvSpPr>
            <p:cNvPr id="5" name="文本框 25">
              <a:extLst>
                <a:ext uri="{FF2B5EF4-FFF2-40B4-BE49-F238E27FC236}">
                  <a16:creationId xmlns:a16="http://schemas.microsoft.com/office/drawing/2014/main" xmlns="" id="{4113800E-4E28-24E2-8ECC-0505626667A9}"/>
                </a:ext>
              </a:extLst>
            </p:cNvPr>
            <p:cNvSpPr txBox="1"/>
            <p:nvPr/>
          </p:nvSpPr>
          <p:spPr>
            <a:xfrm>
              <a:off x="3265921" y="4900454"/>
              <a:ext cx="5613082" cy="801484"/>
            </a:xfrm>
            <a:prstGeom prst="rect">
              <a:avLst/>
            </a:prstGeom>
            <a:noFill/>
          </p:spPr>
          <p:txBody>
            <a:bodyPr wrap="square" rtlCol="0">
              <a:norm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a:ln>
                    <a:noFill/>
                  </a:ln>
                  <a:gradFill>
                    <a:gsLst>
                      <a:gs pos="15000">
                        <a:srgbClr val="3F8690"/>
                      </a:gs>
                      <a:gs pos="99000">
                        <a:srgbClr val="124954"/>
                      </a:gs>
                    </a:gsLst>
                    <a:lin ang="5400000" scaled="1"/>
                  </a:gradFill>
                  <a:effectLst/>
                  <a:uLnTx/>
                  <a:uFillTx/>
                  <a:latin typeface="Times New Roman" panose="02020603050405020304" pitchFamily="18" charset="0"/>
                  <a:ea typeface="Source Han Sans SC"/>
                  <a:cs typeface="Times New Roman" panose="02020603050405020304" pitchFamily="18" charset="0"/>
                  <a:sym typeface="+mn-lt"/>
                </a:rPr>
                <a:t>02</a:t>
              </a:r>
            </a:p>
          </p:txBody>
        </p:sp>
        <p:cxnSp>
          <p:nvCxnSpPr>
            <p:cNvPr id="6" name="直接连接符 26">
              <a:extLst>
                <a:ext uri="{FF2B5EF4-FFF2-40B4-BE49-F238E27FC236}">
                  <a16:creationId xmlns:a16="http://schemas.microsoft.com/office/drawing/2014/main" xmlns="" id="{94A63435-10BE-AB4C-BC24-1A27706E698C}"/>
                </a:ext>
              </a:extLst>
            </p:cNvPr>
            <p:cNvCxnSpPr/>
            <p:nvPr/>
          </p:nvCxnSpPr>
          <p:spPr>
            <a:xfrm>
              <a:off x="4168773" y="4900454"/>
              <a:ext cx="3807382" cy="0"/>
            </a:xfrm>
            <a:prstGeom prst="line">
              <a:avLst/>
            </a:prstGeom>
            <a:ln w="76200">
              <a:gradFill>
                <a:gsLst>
                  <a:gs pos="0">
                    <a:srgbClr val="3F8690">
                      <a:alpha val="0"/>
                    </a:srgbClr>
                  </a:gs>
                  <a:gs pos="49000">
                    <a:srgbClr val="124954"/>
                  </a:gs>
                  <a:gs pos="100000">
                    <a:srgbClr val="3F8690">
                      <a:alpha val="0"/>
                    </a:srgbClr>
                  </a:gs>
                </a:gsLst>
                <a:lin ang="6000000" scaled="0"/>
              </a:gradFill>
            </a:ln>
          </p:spPr>
          <p:style>
            <a:lnRef idx="1">
              <a:schemeClr val="accent1"/>
            </a:lnRef>
            <a:fillRef idx="0">
              <a:schemeClr val="accent1"/>
            </a:fillRef>
            <a:effectRef idx="0">
              <a:schemeClr val="accent1"/>
            </a:effectRef>
            <a:fontRef idx="minor">
              <a:schemeClr val="tx1"/>
            </a:fontRef>
          </p:style>
        </p:cxnSp>
        <p:cxnSp>
          <p:nvCxnSpPr>
            <p:cNvPr id="7" name="直接连接符 27">
              <a:extLst>
                <a:ext uri="{FF2B5EF4-FFF2-40B4-BE49-F238E27FC236}">
                  <a16:creationId xmlns:a16="http://schemas.microsoft.com/office/drawing/2014/main" xmlns="" id="{D91E49F6-C873-C4E5-CA9E-09F8F57F641D}"/>
                </a:ext>
              </a:extLst>
            </p:cNvPr>
            <p:cNvCxnSpPr/>
            <p:nvPr/>
          </p:nvCxnSpPr>
          <p:spPr>
            <a:xfrm>
              <a:off x="4168773" y="5447763"/>
              <a:ext cx="3807382" cy="0"/>
            </a:xfrm>
            <a:prstGeom prst="line">
              <a:avLst/>
            </a:prstGeom>
            <a:ln w="76200">
              <a:gradFill>
                <a:gsLst>
                  <a:gs pos="0">
                    <a:srgbClr val="3F8690">
                      <a:alpha val="0"/>
                    </a:srgbClr>
                  </a:gs>
                  <a:gs pos="55000">
                    <a:srgbClr val="124954"/>
                  </a:gs>
                  <a:gs pos="100000">
                    <a:srgbClr val="3F8690">
                      <a:alpha val="0"/>
                    </a:srgbClr>
                  </a:gs>
                </a:gsLst>
                <a:lin ang="6000000" scaled="0"/>
              </a:gradFill>
            </a:ln>
          </p:spPr>
          <p:style>
            <a:lnRef idx="1">
              <a:schemeClr val="accent1"/>
            </a:lnRef>
            <a:fillRef idx="0">
              <a:schemeClr val="accent1"/>
            </a:fillRef>
            <a:effectRef idx="0">
              <a:schemeClr val="accent1"/>
            </a:effectRef>
            <a:fontRef idx="minor">
              <a:schemeClr val="tx1"/>
            </a:fontRef>
          </p:style>
        </p:cxnSp>
        <p:sp>
          <p:nvSpPr>
            <p:cNvPr id="8" name="椭圆 23">
              <a:extLst>
                <a:ext uri="{FF2B5EF4-FFF2-40B4-BE49-F238E27FC236}">
                  <a16:creationId xmlns:a16="http://schemas.microsoft.com/office/drawing/2014/main" xmlns="" id="{962A193F-E8E2-F82F-A28A-9E9E90507D05}"/>
                </a:ext>
              </a:extLst>
            </p:cNvPr>
            <p:cNvSpPr/>
            <p:nvPr/>
          </p:nvSpPr>
          <p:spPr>
            <a:xfrm>
              <a:off x="3976619" y="5102764"/>
              <a:ext cx="360759" cy="137443"/>
            </a:xfrm>
            <a:prstGeom prst="ellipse">
              <a:avLst/>
            </a:prstGeom>
            <a:gradFill>
              <a:gsLst>
                <a:gs pos="15000">
                  <a:srgbClr val="3F8690"/>
                </a:gs>
                <a:gs pos="99000">
                  <a:srgbClr val="12495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sp>
          <p:nvSpPr>
            <p:cNvPr id="9" name="椭圆 24">
              <a:extLst>
                <a:ext uri="{FF2B5EF4-FFF2-40B4-BE49-F238E27FC236}">
                  <a16:creationId xmlns:a16="http://schemas.microsoft.com/office/drawing/2014/main" xmlns="" id="{BA96BA32-19B9-519A-DB60-3A69BC94EE68}"/>
                </a:ext>
              </a:extLst>
            </p:cNvPr>
            <p:cNvSpPr/>
            <p:nvPr/>
          </p:nvSpPr>
          <p:spPr>
            <a:xfrm>
              <a:off x="7916314" y="5102765"/>
              <a:ext cx="337308" cy="137443"/>
            </a:xfrm>
            <a:prstGeom prst="ellipse">
              <a:avLst/>
            </a:prstGeom>
            <a:gradFill>
              <a:gsLst>
                <a:gs pos="15000">
                  <a:srgbClr val="3F8690"/>
                </a:gs>
                <a:gs pos="99000">
                  <a:srgbClr val="12495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grpSp>
      <p:sp>
        <p:nvSpPr>
          <p:cNvPr id="2" name="文本框 25">
            <a:extLst>
              <a:ext uri="{FF2B5EF4-FFF2-40B4-BE49-F238E27FC236}">
                <a16:creationId xmlns:a16="http://schemas.microsoft.com/office/drawing/2014/main" xmlns="" id="{6E414DC5-A5BF-DEC9-4B31-DFA044DAE45F}"/>
              </a:ext>
            </a:extLst>
          </p:cNvPr>
          <p:cNvSpPr txBox="1"/>
          <p:nvPr/>
        </p:nvSpPr>
        <p:spPr>
          <a:xfrm>
            <a:off x="3526971" y="2661747"/>
            <a:ext cx="4907790" cy="560936"/>
          </a:xfrm>
          <a:prstGeom prst="rect">
            <a:avLst/>
          </a:prstGeom>
          <a:noFill/>
        </p:spPr>
        <p:txBody>
          <a:bodyPr wrap="square" rtlCol="0">
            <a:no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6600" b="1" dirty="0">
                <a:gradFill>
                  <a:gsLst>
                    <a:gs pos="15000">
                      <a:srgbClr val="3F8690"/>
                    </a:gs>
                    <a:gs pos="99000">
                      <a:srgbClr val="124954"/>
                    </a:gs>
                  </a:gsLst>
                  <a:lin ang="5400000" scaled="1"/>
                </a:gradFill>
                <a:latin typeface="Source Han Sans SC"/>
                <a:ea typeface="Source Han Sans SC"/>
                <a:cs typeface="+mn-ea"/>
                <a:sym typeface="+mn-lt"/>
              </a:rPr>
              <a:t>SUY NGẪM VÀ PHẢN HỒI</a:t>
            </a:r>
            <a:endParaRPr kumimoji="0" lang="en-US" altLang="en-US" sz="6600" b="1" i="0" u="none" strike="noStrike" kern="1200" cap="none" spc="0" normalizeH="0" baseline="0" noProof="0" dirty="0">
              <a:ln>
                <a:noFill/>
              </a:ln>
              <a:gradFill>
                <a:gsLst>
                  <a:gs pos="15000">
                    <a:srgbClr val="3F8690"/>
                  </a:gs>
                  <a:gs pos="99000">
                    <a:srgbClr val="124954"/>
                  </a:gs>
                </a:gsLst>
                <a:lin ang="5400000" scaled="1"/>
              </a:gradFill>
              <a:effectLst/>
              <a:uLnTx/>
              <a:uFillTx/>
              <a:latin typeface="Source Han Sans SC"/>
              <a:ea typeface="Source Han Sans SC"/>
              <a:cs typeface="+mn-ea"/>
              <a:sym typeface="+mn-lt"/>
            </a:endParaRPr>
          </a:p>
        </p:txBody>
      </p:sp>
    </p:spTree>
    <p:extLst>
      <p:ext uri="{BB962C8B-B14F-4D97-AF65-F5344CB8AC3E}">
        <p14:creationId xmlns:p14="http://schemas.microsoft.com/office/powerpoint/2010/main" val="4179828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9"/>
            <a:ext cx="11771453" cy="6399014"/>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黑体" panose="02010609060101010101" pitchFamily="49" charset="-122"/>
              <a:cs typeface="Arial"/>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marL="0" marR="0" lvl="0" indent="0" algn="dist"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等线" panose="020F0502020204030204"/>
              <a:cs typeface="Arial"/>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altLang="zh-CN" sz="3200" b="1" i="1" u="none" strike="noStrike" kern="1200" cap="none" spc="0" normalizeH="0" baseline="0" noProof="0" dirty="0">
              <a:ln>
                <a:noFill/>
              </a:ln>
              <a:solidFill>
                <a:srgbClr val="6DAE8F"/>
              </a:solidFill>
              <a:effectLst/>
              <a:uLnTx/>
              <a:uFillTx/>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grpSp>
        <p:nvGrpSpPr>
          <p:cNvPr id="25" name="组合 30">
            <a:extLst>
              <a:ext uri="{FF2B5EF4-FFF2-40B4-BE49-F238E27FC236}">
                <a16:creationId xmlns:a16="http://schemas.microsoft.com/office/drawing/2014/main" xmlns="" id="{CC3E6B9F-9972-0B70-9BBC-9DCF36BAAE04}"/>
              </a:ext>
            </a:extLst>
          </p:cNvPr>
          <p:cNvGrpSpPr/>
          <p:nvPr/>
        </p:nvGrpSpPr>
        <p:grpSpPr>
          <a:xfrm>
            <a:off x="2225408" y="74367"/>
            <a:ext cx="7741185" cy="995680"/>
            <a:chOff x="6423" y="184"/>
            <a:chExt cx="6412" cy="1568"/>
          </a:xfrm>
        </p:grpSpPr>
        <p:pic>
          <p:nvPicPr>
            <p:cNvPr id="26" name="图片 29" descr="图层 2">
              <a:extLst>
                <a:ext uri="{FF2B5EF4-FFF2-40B4-BE49-F238E27FC236}">
                  <a16:creationId xmlns:a16="http://schemas.microsoft.com/office/drawing/2014/main" xmlns="" id="{3BBFF753-2CAB-D09A-AE62-CF5EF266F64C}"/>
                </a:ext>
              </a:extLst>
            </p:cNvPr>
            <p:cNvPicPr>
              <a:picLocks noChangeAspect="1"/>
            </p:cNvPicPr>
            <p:nvPr/>
          </p:nvPicPr>
          <p:blipFill>
            <a:blip r:embed="rId5"/>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xmlns="" id="{769CA0CA-C332-CC7A-E36B-C092D9FAC41A}"/>
                </a:ext>
              </a:extLst>
            </p:cNvPr>
            <p:cNvSpPr/>
            <p:nvPr>
              <p:custDataLst>
                <p:tags r:id="rId1"/>
              </p:custDataLst>
            </p:nvPr>
          </p:nvSpPr>
          <p:spPr>
            <a:xfrm>
              <a:off x="7305" y="379"/>
              <a:ext cx="4389"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2. </a:t>
              </a:r>
              <a:r>
                <a:rPr kumimoji="1"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Suy</a:t>
              </a:r>
              <a:r>
                <a:rPr kumimoji="1"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 </a:t>
              </a:r>
              <a:r>
                <a:rPr kumimoji="1"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ngẫm</a:t>
              </a:r>
              <a:r>
                <a:rPr kumimoji="1"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 </a:t>
              </a:r>
              <a:r>
                <a:rPr kumimoji="1"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và</a:t>
              </a:r>
              <a:r>
                <a:rPr kumimoji="1"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 </a:t>
              </a:r>
              <a:r>
                <a:rPr kumimoji="1"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phản</a:t>
              </a:r>
              <a:r>
                <a:rPr kumimoji="1"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 </a:t>
              </a:r>
              <a:r>
                <a:rPr kumimoji="1"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hồi</a:t>
              </a:r>
              <a:endParaRPr kumimoji="1"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endParaRPr>
            </a:p>
          </p:txBody>
        </p:sp>
      </p:grpSp>
      <p:sp>
        <p:nvSpPr>
          <p:cNvPr id="7" name="Freeform 7">
            <a:extLst>
              <a:ext uri="{FF2B5EF4-FFF2-40B4-BE49-F238E27FC236}">
                <a16:creationId xmlns:a16="http://schemas.microsoft.com/office/drawing/2014/main" xmlns="" id="{25E8636F-063E-0F54-190B-0EFD48C9E1B1}"/>
              </a:ext>
            </a:extLst>
          </p:cNvPr>
          <p:cNvSpPr/>
          <p:nvPr/>
        </p:nvSpPr>
        <p:spPr>
          <a:xfrm flipH="1">
            <a:off x="4691743" y="1513114"/>
            <a:ext cx="6324600" cy="4719692"/>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1219170">
              <a:defRPr/>
            </a:pPr>
            <a:endParaRPr lang="en-SG" sz="2400" dirty="0">
              <a:solidFill>
                <a:prstClr val="black"/>
              </a:solidFill>
              <a:latin typeface="Calibri" panose="020F0502020204030204"/>
              <a:cs typeface="Arial"/>
              <a:sym typeface="Arial"/>
            </a:endParaRPr>
          </a:p>
        </p:txBody>
      </p:sp>
      <p:sp>
        <p:nvSpPr>
          <p:cNvPr id="8" name="TextBox 7">
            <a:extLst>
              <a:ext uri="{FF2B5EF4-FFF2-40B4-BE49-F238E27FC236}">
                <a16:creationId xmlns:a16="http://schemas.microsoft.com/office/drawing/2014/main" xmlns="" id="{4FAB8D81-8496-27ED-27F3-16FFDA9A506E}"/>
              </a:ext>
            </a:extLst>
          </p:cNvPr>
          <p:cNvSpPr txBox="1"/>
          <p:nvPr/>
        </p:nvSpPr>
        <p:spPr>
          <a:xfrm>
            <a:off x="5572124" y="2466246"/>
            <a:ext cx="4772025" cy="2308324"/>
          </a:xfrm>
          <a:prstGeom prst="rect">
            <a:avLst/>
          </a:prstGeom>
          <a:noFill/>
        </p:spPr>
        <p:txBody>
          <a:bodyPr wrap="square">
            <a:spAutoFit/>
          </a:bodyPr>
          <a:lstStyle/>
          <a:p>
            <a:pPr algn="ctr"/>
            <a:r>
              <a:rPr lang="vi-VN" sz="4800" dirty="0">
                <a:latin typeface="+mj-lt"/>
              </a:rPr>
              <a:t>Hs thảo luận nhóm đôi các câu hỏi 1,2,3,4</a:t>
            </a:r>
            <a:endParaRPr lang="en-SG" sz="4800" dirty="0">
              <a:latin typeface="+mj-lt"/>
            </a:endParaRPr>
          </a:p>
        </p:txBody>
      </p:sp>
      <p:pic>
        <p:nvPicPr>
          <p:cNvPr id="9" name="Picture 8" descr="A person writing on a piece of paper&#10;&#10;Description automatically generated">
            <a:extLst>
              <a:ext uri="{FF2B5EF4-FFF2-40B4-BE49-F238E27FC236}">
                <a16:creationId xmlns:a16="http://schemas.microsoft.com/office/drawing/2014/main" xmlns="" id="{CB241062-7393-EB0B-E445-BDCF7D2316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43058" y="2853302"/>
            <a:ext cx="4248685" cy="4248685"/>
          </a:xfrm>
          <a:prstGeom prst="rect">
            <a:avLst/>
          </a:prstGeom>
        </p:spPr>
      </p:pic>
    </p:spTree>
    <p:extLst>
      <p:ext uri="{BB962C8B-B14F-4D97-AF65-F5344CB8AC3E}">
        <p14:creationId xmlns:p14="http://schemas.microsoft.com/office/powerpoint/2010/main" val="340330333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E8BB735-C65E-E35B-D4E0-C5AED2FCD072}"/>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D450A394-D6CC-774F-7ED6-6986AD284273}"/>
              </a:ext>
            </a:extLst>
          </p:cNvPr>
          <p:cNvPicPr>
            <a:picLocks noChangeAspect="1"/>
          </p:cNvPicPr>
          <p:nvPr/>
        </p:nvPicPr>
        <p:blipFill rotWithShape="1">
          <a:blip r:embed="rId3">
            <a:clrChange>
              <a:clrFrom>
                <a:srgbClr val="FFFFFF"/>
              </a:clrFrom>
              <a:clrTo>
                <a:srgbClr val="FFFFFF">
                  <a:alpha val="0"/>
                </a:srgbClr>
              </a:clrTo>
            </a:clrChange>
          </a:blip>
          <a:srcRect t="44609" r="8125"/>
          <a:stretch/>
        </p:blipFill>
        <p:spPr>
          <a:xfrm>
            <a:off x="1801972" y="1152043"/>
            <a:ext cx="8780613" cy="3935157"/>
          </a:xfrm>
          <a:prstGeom prst="rect">
            <a:avLst/>
          </a:prstGeom>
        </p:spPr>
      </p:pic>
    </p:spTree>
    <p:extLst>
      <p:ext uri="{BB962C8B-B14F-4D97-AF65-F5344CB8AC3E}">
        <p14:creationId xmlns:p14="http://schemas.microsoft.com/office/powerpoint/2010/main" val="126309568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E8BB735-C65E-E35B-D4E0-C5AED2FCD072}"/>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834F263E-1E1B-55B0-E2C4-3604FF10FB7B}"/>
              </a:ext>
            </a:extLst>
          </p:cNvPr>
          <p:cNvPicPr>
            <a:picLocks noChangeAspect="1"/>
          </p:cNvPicPr>
          <p:nvPr/>
        </p:nvPicPr>
        <p:blipFill rotWithShape="1">
          <a:blip r:embed="rId3">
            <a:clrChange>
              <a:clrFrom>
                <a:srgbClr val="FFFFFF"/>
              </a:clrFrom>
              <a:clrTo>
                <a:srgbClr val="FFFFFF">
                  <a:alpha val="0"/>
                </a:srgbClr>
              </a:clrTo>
            </a:clrChange>
          </a:blip>
          <a:srcRect t="-1" r="1725" b="48652"/>
          <a:stretch/>
        </p:blipFill>
        <p:spPr>
          <a:xfrm>
            <a:off x="2548596" y="968448"/>
            <a:ext cx="8713237" cy="2560872"/>
          </a:xfrm>
          <a:prstGeom prst="rect">
            <a:avLst/>
          </a:prstGeom>
        </p:spPr>
      </p:pic>
    </p:spTree>
    <p:extLst>
      <p:ext uri="{BB962C8B-B14F-4D97-AF65-F5344CB8AC3E}">
        <p14:creationId xmlns:p14="http://schemas.microsoft.com/office/powerpoint/2010/main" val="2528724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9"/>
            <a:ext cx="11771453" cy="6399014"/>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黑体" panose="02010609060101010101" pitchFamily="49" charset="-122"/>
              <a:cs typeface="Arial"/>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marL="0" marR="0" lvl="0" indent="0" algn="dist"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等线" panose="020F0502020204030204"/>
              <a:cs typeface="Arial"/>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altLang="zh-CN" sz="3200" b="1" i="1" u="none" strike="noStrike" kern="1200" cap="none" spc="0" normalizeH="0" baseline="0" noProof="0" dirty="0">
              <a:ln>
                <a:noFill/>
              </a:ln>
              <a:solidFill>
                <a:srgbClr val="6DAE8F"/>
              </a:solidFill>
              <a:effectLst/>
              <a:uLnTx/>
              <a:uFillTx/>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grpSp>
        <p:nvGrpSpPr>
          <p:cNvPr id="25" name="组合 30">
            <a:extLst>
              <a:ext uri="{FF2B5EF4-FFF2-40B4-BE49-F238E27FC236}">
                <a16:creationId xmlns:a16="http://schemas.microsoft.com/office/drawing/2014/main" xmlns="" id="{CC3E6B9F-9972-0B70-9BBC-9DCF36BAAE04}"/>
              </a:ext>
            </a:extLst>
          </p:cNvPr>
          <p:cNvGrpSpPr/>
          <p:nvPr/>
        </p:nvGrpSpPr>
        <p:grpSpPr>
          <a:xfrm>
            <a:off x="3051514" y="107023"/>
            <a:ext cx="5767068" cy="1000198"/>
            <a:chOff x="6423" y="184"/>
            <a:chExt cx="6412" cy="1568"/>
          </a:xfrm>
        </p:grpSpPr>
        <p:pic>
          <p:nvPicPr>
            <p:cNvPr id="26" name="图片 29" descr="图层 2">
              <a:extLst>
                <a:ext uri="{FF2B5EF4-FFF2-40B4-BE49-F238E27FC236}">
                  <a16:creationId xmlns:a16="http://schemas.microsoft.com/office/drawing/2014/main" xmlns="" id="{3BBFF753-2CAB-D09A-AE62-CF5EF266F64C}"/>
                </a:ext>
              </a:extLst>
            </p:cNvPr>
            <p:cNvPicPr>
              <a:picLocks noChangeAspect="1"/>
            </p:cNvPicPr>
            <p:nvPr/>
          </p:nvPicPr>
          <p:blipFill>
            <a:blip r:embed="rId5"/>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xmlns="" id="{769CA0CA-C332-CC7A-E36B-C092D9FAC41A}"/>
                </a:ext>
              </a:extLst>
            </p:cNvPr>
            <p:cNvSpPr/>
            <p:nvPr>
              <p:custDataLst>
                <p:tags r:id="rId1"/>
              </p:custDataLst>
            </p:nvPr>
          </p:nvSpPr>
          <p:spPr>
            <a:xfrm>
              <a:off x="7301" y="212"/>
              <a:ext cx="4389"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Câu</a:t>
              </a:r>
              <a:r>
                <a:rPr kumimoji="1"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 1</a:t>
              </a:r>
            </a:p>
          </p:txBody>
        </p:sp>
      </p:grpSp>
      <p:pic>
        <p:nvPicPr>
          <p:cNvPr id="2" name="图片 3">
            <a:extLst>
              <a:ext uri="{FF2B5EF4-FFF2-40B4-BE49-F238E27FC236}">
                <a16:creationId xmlns:a16="http://schemas.microsoft.com/office/drawing/2014/main" xmlns="" id="{625B7E3A-1562-00FA-DB7F-BDB1F52A87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18693" y="1517690"/>
            <a:ext cx="6029091" cy="4852908"/>
          </a:xfrm>
          <a:prstGeom prst="rect">
            <a:avLst/>
          </a:prstGeom>
        </p:spPr>
      </p:pic>
      <p:sp>
        <p:nvSpPr>
          <p:cNvPr id="3" name="TextBox 2">
            <a:extLst>
              <a:ext uri="{FF2B5EF4-FFF2-40B4-BE49-F238E27FC236}">
                <a16:creationId xmlns:a16="http://schemas.microsoft.com/office/drawing/2014/main" xmlns="" id="{63B7B5A7-21DB-D223-084B-6ED2E307F384}"/>
              </a:ext>
            </a:extLst>
          </p:cNvPr>
          <p:cNvSpPr txBox="1"/>
          <p:nvPr/>
        </p:nvSpPr>
        <p:spPr>
          <a:xfrm>
            <a:off x="6316048" y="2582614"/>
            <a:ext cx="4458007" cy="2554545"/>
          </a:xfrm>
          <a:prstGeom prst="rect">
            <a:avLst/>
          </a:prstGeom>
          <a:noFill/>
        </p:spPr>
        <p:txBody>
          <a:bodyPr wrap="square">
            <a:spAutoFit/>
          </a:bodyPr>
          <a:lstStyle/>
          <a:p>
            <a:pPr algn="ctr"/>
            <a:r>
              <a:rPr lang="vi-VN" sz="4000" dirty="0">
                <a:latin typeface="+mj-lt"/>
              </a:rPr>
              <a:t>Liệt kê và nêu tác dụng của một số chi tiết kì ảo trong văn bản.</a:t>
            </a:r>
            <a:endParaRPr lang="en-SG" sz="4000" dirty="0">
              <a:latin typeface="+mj-lt"/>
            </a:endParaRPr>
          </a:p>
        </p:txBody>
      </p:sp>
      <p:pic>
        <p:nvPicPr>
          <p:cNvPr id="4" name="Picture 3" descr="A group of people in a field&#10;&#10;Description automatically generated with medium confidence">
            <a:extLst>
              <a:ext uri="{FF2B5EF4-FFF2-40B4-BE49-F238E27FC236}">
                <a16:creationId xmlns:a16="http://schemas.microsoft.com/office/drawing/2014/main" xmlns="" id="{FA0E3E48-6185-419B-D110-A8D97AD6AF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87" y="3091543"/>
            <a:ext cx="5897176" cy="3855112"/>
          </a:xfrm>
          <a:prstGeom prst="rect">
            <a:avLst/>
          </a:prstGeom>
        </p:spPr>
      </p:pic>
    </p:spTree>
    <p:extLst>
      <p:ext uri="{BB962C8B-B14F-4D97-AF65-F5344CB8AC3E}">
        <p14:creationId xmlns:p14="http://schemas.microsoft.com/office/powerpoint/2010/main" val="30348324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8"/>
            <a:ext cx="11771453" cy="6519577"/>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黑体" panose="02010609060101010101" pitchFamily="49" charset="-122"/>
              <a:cs typeface="Arial"/>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marL="0" marR="0" lvl="0" indent="0" algn="dist"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等线" panose="020F0502020204030204"/>
              <a:cs typeface="Arial"/>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altLang="zh-CN" sz="3200" b="1" i="1" u="none" strike="noStrike" kern="1200" cap="none" spc="0" normalizeH="0" baseline="0" noProof="0" dirty="0">
              <a:ln>
                <a:noFill/>
              </a:ln>
              <a:solidFill>
                <a:srgbClr val="6DAE8F"/>
              </a:solidFill>
              <a:effectLst/>
              <a:uLnTx/>
              <a:uFillTx/>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grpSp>
        <p:nvGrpSpPr>
          <p:cNvPr id="25" name="组合 30">
            <a:extLst>
              <a:ext uri="{FF2B5EF4-FFF2-40B4-BE49-F238E27FC236}">
                <a16:creationId xmlns:a16="http://schemas.microsoft.com/office/drawing/2014/main" xmlns="" id="{CC3E6B9F-9972-0B70-9BBC-9DCF36BAAE04}"/>
              </a:ext>
            </a:extLst>
          </p:cNvPr>
          <p:cNvGrpSpPr/>
          <p:nvPr/>
        </p:nvGrpSpPr>
        <p:grpSpPr>
          <a:xfrm>
            <a:off x="2857161" y="107023"/>
            <a:ext cx="6842010" cy="861774"/>
            <a:chOff x="6423" y="184"/>
            <a:chExt cx="6412" cy="1568"/>
          </a:xfrm>
        </p:grpSpPr>
        <p:pic>
          <p:nvPicPr>
            <p:cNvPr id="26" name="图片 29" descr="图层 2">
              <a:extLst>
                <a:ext uri="{FF2B5EF4-FFF2-40B4-BE49-F238E27FC236}">
                  <a16:creationId xmlns:a16="http://schemas.microsoft.com/office/drawing/2014/main" xmlns="" id="{3BBFF753-2CAB-D09A-AE62-CF5EF266F64C}"/>
                </a:ext>
              </a:extLst>
            </p:cNvPr>
            <p:cNvPicPr>
              <a:picLocks noChangeAspect="1"/>
            </p:cNvPicPr>
            <p:nvPr/>
          </p:nvPicPr>
          <p:blipFill>
            <a:blip r:embed="rId5"/>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xmlns="" id="{769CA0CA-C332-CC7A-E36B-C092D9FAC41A}"/>
                </a:ext>
              </a:extLst>
            </p:cNvPr>
            <p:cNvSpPr/>
            <p:nvPr>
              <p:custDataLst>
                <p:tags r:id="rId1"/>
              </p:custDataLst>
            </p:nvPr>
          </p:nvSpPr>
          <p:spPr>
            <a:xfrm>
              <a:off x="7264" y="291"/>
              <a:ext cx="4389"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a:t>
              </a:r>
              <a:r>
                <a:rPr kumimoji="1"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Một</a:t>
              </a:r>
              <a:r>
                <a:rPr kumimoji="1"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 </a:t>
              </a:r>
              <a:r>
                <a:rPr kumimoji="1"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số</a:t>
              </a:r>
              <a:r>
                <a:rPr kumimoji="1"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 chi </a:t>
              </a:r>
              <a:r>
                <a:rPr kumimoji="1"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tiết</a:t>
              </a:r>
              <a:r>
                <a:rPr kumimoji="1"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 </a:t>
              </a:r>
              <a:r>
                <a:rPr kumimoji="1"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kì</a:t>
              </a:r>
              <a:r>
                <a:rPr kumimoji="1"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 </a:t>
              </a:r>
              <a:r>
                <a:rPr kumimoji="1"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ảo</a:t>
              </a:r>
              <a:endParaRPr kumimoji="1"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endParaRPr>
            </a:p>
          </p:txBody>
        </p:sp>
      </p:grpSp>
      <p:sp>
        <p:nvSpPr>
          <p:cNvPr id="4" name="Freeform: Shape 3">
            <a:extLst>
              <a:ext uri="{FF2B5EF4-FFF2-40B4-BE49-F238E27FC236}">
                <a16:creationId xmlns:a16="http://schemas.microsoft.com/office/drawing/2014/main" xmlns="" id="{B0A63FFB-4589-7D8C-AA02-4B0B1BE7FAAD}"/>
              </a:ext>
            </a:extLst>
          </p:cNvPr>
          <p:cNvSpPr/>
          <p:nvPr/>
        </p:nvSpPr>
        <p:spPr>
          <a:xfrm>
            <a:off x="310919" y="1107221"/>
            <a:ext cx="2546242" cy="1538008"/>
          </a:xfrm>
          <a:custGeom>
            <a:avLst/>
            <a:gdLst>
              <a:gd name="connsiteX0" fmla="*/ 0 w 2546242"/>
              <a:gd name="connsiteY0" fmla="*/ 127565 h 1275648"/>
              <a:gd name="connsiteX1" fmla="*/ 127565 w 2546242"/>
              <a:gd name="connsiteY1" fmla="*/ 0 h 1275648"/>
              <a:gd name="connsiteX2" fmla="*/ 2418677 w 2546242"/>
              <a:gd name="connsiteY2" fmla="*/ 0 h 1275648"/>
              <a:gd name="connsiteX3" fmla="*/ 2546242 w 2546242"/>
              <a:gd name="connsiteY3" fmla="*/ 127565 h 1275648"/>
              <a:gd name="connsiteX4" fmla="*/ 2546242 w 2546242"/>
              <a:gd name="connsiteY4" fmla="*/ 1148083 h 1275648"/>
              <a:gd name="connsiteX5" fmla="*/ 2418677 w 2546242"/>
              <a:gd name="connsiteY5" fmla="*/ 1275648 h 1275648"/>
              <a:gd name="connsiteX6" fmla="*/ 127565 w 2546242"/>
              <a:gd name="connsiteY6" fmla="*/ 1275648 h 1275648"/>
              <a:gd name="connsiteX7" fmla="*/ 0 w 2546242"/>
              <a:gd name="connsiteY7" fmla="*/ 1148083 h 1275648"/>
              <a:gd name="connsiteX8" fmla="*/ 0 w 2546242"/>
              <a:gd name="connsiteY8" fmla="*/ 127565 h 127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6242" h="1275648">
                <a:moveTo>
                  <a:pt x="0" y="127565"/>
                </a:moveTo>
                <a:cubicBezTo>
                  <a:pt x="0" y="57113"/>
                  <a:pt x="57113" y="0"/>
                  <a:pt x="127565" y="0"/>
                </a:cubicBezTo>
                <a:lnTo>
                  <a:pt x="2418677" y="0"/>
                </a:lnTo>
                <a:cubicBezTo>
                  <a:pt x="2489129" y="0"/>
                  <a:pt x="2546242" y="57113"/>
                  <a:pt x="2546242" y="127565"/>
                </a:cubicBezTo>
                <a:lnTo>
                  <a:pt x="2546242" y="1148083"/>
                </a:lnTo>
                <a:cubicBezTo>
                  <a:pt x="2546242" y="1218535"/>
                  <a:pt x="2489129" y="1275648"/>
                  <a:pt x="2418677" y="1275648"/>
                </a:cubicBezTo>
                <a:lnTo>
                  <a:pt x="127565" y="1275648"/>
                </a:lnTo>
                <a:cubicBezTo>
                  <a:pt x="57113" y="1275648"/>
                  <a:pt x="0" y="1218535"/>
                  <a:pt x="0" y="1148083"/>
                </a:cubicBezTo>
                <a:lnTo>
                  <a:pt x="0" y="127565"/>
                </a:lnTo>
                <a:close/>
              </a:path>
            </a:pathLst>
          </a:custGeom>
          <a:solidFill>
            <a:srgbClr val="F2A58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52" tIns="149352" rIns="149352" bIns="505226" numCol="1" spcCol="1270" anchor="t" anchorCtr="0">
            <a:noAutofit/>
          </a:bodyPr>
          <a:lstStyle/>
          <a:p>
            <a:pPr marL="0" lvl="0" indent="0" algn="just" defTabSz="933450">
              <a:lnSpc>
                <a:spcPct val="90000"/>
              </a:lnSpc>
              <a:spcBef>
                <a:spcPct val="0"/>
              </a:spcBef>
              <a:spcAft>
                <a:spcPct val="35000"/>
              </a:spcAft>
              <a:buNone/>
            </a:pPr>
            <a:r>
              <a:rPr lang="vi-VN" sz="2800" b="1" kern="1200" dirty="0">
                <a:solidFill>
                  <a:schemeClr val="tx1">
                    <a:lumMod val="50000"/>
                  </a:schemeClr>
                </a:solidFill>
                <a:latin typeface="+mj-lt"/>
              </a:rPr>
              <a:t>Đoàn dẫn lễ của Sơn Tinh</a:t>
            </a:r>
            <a:endParaRPr lang="en-SG" sz="2800" b="1" kern="1200" dirty="0">
              <a:solidFill>
                <a:schemeClr val="tx1">
                  <a:lumMod val="50000"/>
                </a:schemeClr>
              </a:solidFill>
              <a:latin typeface="+mj-lt"/>
            </a:endParaRPr>
          </a:p>
        </p:txBody>
      </p:sp>
      <p:sp>
        <p:nvSpPr>
          <p:cNvPr id="5" name="Freeform: Shape 4">
            <a:extLst>
              <a:ext uri="{FF2B5EF4-FFF2-40B4-BE49-F238E27FC236}">
                <a16:creationId xmlns:a16="http://schemas.microsoft.com/office/drawing/2014/main" xmlns="" id="{C3C071DE-DCA3-217A-C605-41A3F37B5789}"/>
              </a:ext>
            </a:extLst>
          </p:cNvPr>
          <p:cNvSpPr/>
          <p:nvPr/>
        </p:nvSpPr>
        <p:spPr>
          <a:xfrm>
            <a:off x="652843" y="2036286"/>
            <a:ext cx="3056242" cy="4608175"/>
          </a:xfrm>
          <a:custGeom>
            <a:avLst/>
            <a:gdLst>
              <a:gd name="connsiteX0" fmla="*/ 0 w 2546242"/>
              <a:gd name="connsiteY0" fmla="*/ 254624 h 4108387"/>
              <a:gd name="connsiteX1" fmla="*/ 254624 w 2546242"/>
              <a:gd name="connsiteY1" fmla="*/ 0 h 4108387"/>
              <a:gd name="connsiteX2" fmla="*/ 2291618 w 2546242"/>
              <a:gd name="connsiteY2" fmla="*/ 0 h 4108387"/>
              <a:gd name="connsiteX3" fmla="*/ 2546242 w 2546242"/>
              <a:gd name="connsiteY3" fmla="*/ 254624 h 4108387"/>
              <a:gd name="connsiteX4" fmla="*/ 2546242 w 2546242"/>
              <a:gd name="connsiteY4" fmla="*/ 3853763 h 4108387"/>
              <a:gd name="connsiteX5" fmla="*/ 2291618 w 2546242"/>
              <a:gd name="connsiteY5" fmla="*/ 4108387 h 4108387"/>
              <a:gd name="connsiteX6" fmla="*/ 254624 w 2546242"/>
              <a:gd name="connsiteY6" fmla="*/ 4108387 h 4108387"/>
              <a:gd name="connsiteX7" fmla="*/ 0 w 2546242"/>
              <a:gd name="connsiteY7" fmla="*/ 3853763 h 4108387"/>
              <a:gd name="connsiteX8" fmla="*/ 0 w 2546242"/>
              <a:gd name="connsiteY8" fmla="*/ 254624 h 410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6242" h="4108387">
                <a:moveTo>
                  <a:pt x="0" y="254624"/>
                </a:moveTo>
                <a:cubicBezTo>
                  <a:pt x="0" y="113999"/>
                  <a:pt x="113999" y="0"/>
                  <a:pt x="254624" y="0"/>
                </a:cubicBezTo>
                <a:lnTo>
                  <a:pt x="2291618" y="0"/>
                </a:lnTo>
                <a:cubicBezTo>
                  <a:pt x="2432243" y="0"/>
                  <a:pt x="2546242" y="113999"/>
                  <a:pt x="2546242" y="254624"/>
                </a:cubicBezTo>
                <a:lnTo>
                  <a:pt x="2546242" y="3853763"/>
                </a:lnTo>
                <a:cubicBezTo>
                  <a:pt x="2546242" y="3994388"/>
                  <a:pt x="2432243" y="4108387"/>
                  <a:pt x="2291618" y="4108387"/>
                </a:cubicBezTo>
                <a:lnTo>
                  <a:pt x="254624" y="4108387"/>
                </a:lnTo>
                <a:cubicBezTo>
                  <a:pt x="113999" y="4108387"/>
                  <a:pt x="0" y="3994388"/>
                  <a:pt x="0" y="3853763"/>
                </a:cubicBezTo>
                <a:lnTo>
                  <a:pt x="0" y="254624"/>
                </a:lnTo>
                <a:close/>
              </a:path>
            </a:pathLst>
          </a:custGeom>
          <a:ln>
            <a:solidFill>
              <a:srgbClr val="F2A582"/>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3929" tIns="223929" rIns="223929" bIns="223929" numCol="1" spcCol="1270" anchor="t" anchorCtr="0">
            <a:noAutofit/>
          </a:bodyPr>
          <a:lstStyle/>
          <a:p>
            <a:pPr marL="228600" lvl="1" indent="-228600" algn="just" defTabSz="933450">
              <a:lnSpc>
                <a:spcPct val="90000"/>
              </a:lnSpc>
              <a:spcBef>
                <a:spcPct val="0"/>
              </a:spcBef>
              <a:spcAft>
                <a:spcPct val="15000"/>
              </a:spcAft>
              <a:buChar char="•"/>
            </a:pPr>
            <a:r>
              <a:rPr lang="vi-VN" sz="2800" i="1" kern="1200" dirty="0">
                <a:latin typeface="+mj-lt"/>
              </a:rPr>
              <a:t>Theo sau năm chục con voi xám/ Hục hặc, lưng cong phủ gấm điều/ Tải bạc, kim cương, vàng lấp loáng,/ Sừng tê, ngà voi và sừng hươu.</a:t>
            </a:r>
            <a:endParaRPr lang="en-SG" sz="2800" kern="1200" dirty="0">
              <a:latin typeface="+mj-lt"/>
            </a:endParaRPr>
          </a:p>
        </p:txBody>
      </p:sp>
      <p:sp>
        <p:nvSpPr>
          <p:cNvPr id="6" name="Freeform: Shape 5">
            <a:extLst>
              <a:ext uri="{FF2B5EF4-FFF2-40B4-BE49-F238E27FC236}">
                <a16:creationId xmlns:a16="http://schemas.microsoft.com/office/drawing/2014/main" xmlns="" id="{7D1184D6-6C3F-C2B3-8F66-E9BC0188290C}"/>
              </a:ext>
            </a:extLst>
          </p:cNvPr>
          <p:cNvSpPr/>
          <p:nvPr/>
        </p:nvSpPr>
        <p:spPr>
          <a:xfrm>
            <a:off x="3068991" y="1294099"/>
            <a:ext cx="818322" cy="633940"/>
          </a:xfrm>
          <a:custGeom>
            <a:avLst/>
            <a:gdLst>
              <a:gd name="connsiteX0" fmla="*/ 0 w 818322"/>
              <a:gd name="connsiteY0" fmla="*/ 126788 h 633940"/>
              <a:gd name="connsiteX1" fmla="*/ 501352 w 818322"/>
              <a:gd name="connsiteY1" fmla="*/ 126788 h 633940"/>
              <a:gd name="connsiteX2" fmla="*/ 501352 w 818322"/>
              <a:gd name="connsiteY2" fmla="*/ 0 h 633940"/>
              <a:gd name="connsiteX3" fmla="*/ 818322 w 818322"/>
              <a:gd name="connsiteY3" fmla="*/ 316970 h 633940"/>
              <a:gd name="connsiteX4" fmla="*/ 501352 w 818322"/>
              <a:gd name="connsiteY4" fmla="*/ 633940 h 633940"/>
              <a:gd name="connsiteX5" fmla="*/ 501352 w 818322"/>
              <a:gd name="connsiteY5" fmla="*/ 507152 h 633940"/>
              <a:gd name="connsiteX6" fmla="*/ 0 w 818322"/>
              <a:gd name="connsiteY6" fmla="*/ 507152 h 633940"/>
              <a:gd name="connsiteX7" fmla="*/ 0 w 818322"/>
              <a:gd name="connsiteY7" fmla="*/ 126788 h 63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8322" h="633940">
                <a:moveTo>
                  <a:pt x="0" y="126788"/>
                </a:moveTo>
                <a:lnTo>
                  <a:pt x="501352" y="126788"/>
                </a:lnTo>
                <a:lnTo>
                  <a:pt x="501352" y="0"/>
                </a:lnTo>
                <a:lnTo>
                  <a:pt x="818322" y="316970"/>
                </a:lnTo>
                <a:lnTo>
                  <a:pt x="501352" y="633940"/>
                </a:lnTo>
                <a:lnTo>
                  <a:pt x="501352" y="507152"/>
                </a:lnTo>
                <a:lnTo>
                  <a:pt x="0" y="507152"/>
                </a:lnTo>
                <a:lnTo>
                  <a:pt x="0" y="126788"/>
                </a:lnTo>
                <a:close/>
              </a:path>
            </a:pathLst>
          </a:custGeom>
          <a:solidFill>
            <a:srgbClr val="F2A582"/>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26788" rIns="190182" bIns="126788" numCol="1" spcCol="1270" anchor="ctr" anchorCtr="0">
            <a:noAutofit/>
          </a:bodyPr>
          <a:lstStyle/>
          <a:p>
            <a:pPr marL="0" lvl="0" indent="0" algn="ctr" defTabSz="755650">
              <a:lnSpc>
                <a:spcPct val="90000"/>
              </a:lnSpc>
              <a:spcBef>
                <a:spcPct val="0"/>
              </a:spcBef>
              <a:spcAft>
                <a:spcPct val="35000"/>
              </a:spcAft>
              <a:buNone/>
            </a:pPr>
            <a:endParaRPr lang="en-SG" sz="1700" kern="1200"/>
          </a:p>
        </p:txBody>
      </p:sp>
      <p:sp>
        <p:nvSpPr>
          <p:cNvPr id="7" name="Freeform: Shape 6">
            <a:extLst>
              <a:ext uri="{FF2B5EF4-FFF2-40B4-BE49-F238E27FC236}">
                <a16:creationId xmlns:a16="http://schemas.microsoft.com/office/drawing/2014/main" xmlns="" id="{84E19285-8B2A-D9F0-7DB0-7AAAF5358EF3}"/>
              </a:ext>
            </a:extLst>
          </p:cNvPr>
          <p:cNvSpPr/>
          <p:nvPr/>
        </p:nvSpPr>
        <p:spPr>
          <a:xfrm>
            <a:off x="4063708" y="1107221"/>
            <a:ext cx="2546242" cy="1538008"/>
          </a:xfrm>
          <a:custGeom>
            <a:avLst/>
            <a:gdLst>
              <a:gd name="connsiteX0" fmla="*/ 0 w 2546242"/>
              <a:gd name="connsiteY0" fmla="*/ 127565 h 1275648"/>
              <a:gd name="connsiteX1" fmla="*/ 127565 w 2546242"/>
              <a:gd name="connsiteY1" fmla="*/ 0 h 1275648"/>
              <a:gd name="connsiteX2" fmla="*/ 2418677 w 2546242"/>
              <a:gd name="connsiteY2" fmla="*/ 0 h 1275648"/>
              <a:gd name="connsiteX3" fmla="*/ 2546242 w 2546242"/>
              <a:gd name="connsiteY3" fmla="*/ 127565 h 1275648"/>
              <a:gd name="connsiteX4" fmla="*/ 2546242 w 2546242"/>
              <a:gd name="connsiteY4" fmla="*/ 1148083 h 1275648"/>
              <a:gd name="connsiteX5" fmla="*/ 2418677 w 2546242"/>
              <a:gd name="connsiteY5" fmla="*/ 1275648 h 1275648"/>
              <a:gd name="connsiteX6" fmla="*/ 127565 w 2546242"/>
              <a:gd name="connsiteY6" fmla="*/ 1275648 h 1275648"/>
              <a:gd name="connsiteX7" fmla="*/ 0 w 2546242"/>
              <a:gd name="connsiteY7" fmla="*/ 1148083 h 1275648"/>
              <a:gd name="connsiteX8" fmla="*/ 0 w 2546242"/>
              <a:gd name="connsiteY8" fmla="*/ 127565 h 127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6242" h="1275648">
                <a:moveTo>
                  <a:pt x="0" y="127565"/>
                </a:moveTo>
                <a:cubicBezTo>
                  <a:pt x="0" y="57113"/>
                  <a:pt x="57113" y="0"/>
                  <a:pt x="127565" y="0"/>
                </a:cubicBezTo>
                <a:lnTo>
                  <a:pt x="2418677" y="0"/>
                </a:lnTo>
                <a:cubicBezTo>
                  <a:pt x="2489129" y="0"/>
                  <a:pt x="2546242" y="57113"/>
                  <a:pt x="2546242" y="127565"/>
                </a:cubicBezTo>
                <a:lnTo>
                  <a:pt x="2546242" y="1148083"/>
                </a:lnTo>
                <a:cubicBezTo>
                  <a:pt x="2546242" y="1218535"/>
                  <a:pt x="2489129" y="1275648"/>
                  <a:pt x="2418677" y="1275648"/>
                </a:cubicBezTo>
                <a:lnTo>
                  <a:pt x="127565" y="1275648"/>
                </a:lnTo>
                <a:cubicBezTo>
                  <a:pt x="57113" y="1275648"/>
                  <a:pt x="0" y="1218535"/>
                  <a:pt x="0" y="1148083"/>
                </a:cubicBezTo>
                <a:lnTo>
                  <a:pt x="0" y="127565"/>
                </a:lnTo>
                <a:close/>
              </a:path>
            </a:pathLst>
          </a:custGeom>
          <a:solidFill>
            <a:schemeClr val="accent1">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52" tIns="149352" rIns="149352" bIns="505226" numCol="1" spcCol="1270" anchor="t" anchorCtr="0">
            <a:noAutofit/>
          </a:bodyPr>
          <a:lstStyle/>
          <a:p>
            <a:pPr marL="0" lvl="0" indent="0" algn="just" defTabSz="933450">
              <a:lnSpc>
                <a:spcPct val="90000"/>
              </a:lnSpc>
              <a:spcBef>
                <a:spcPct val="0"/>
              </a:spcBef>
              <a:spcAft>
                <a:spcPct val="35000"/>
              </a:spcAft>
              <a:buNone/>
            </a:pPr>
            <a:r>
              <a:rPr lang="vi-VN" sz="2800" b="1" kern="1200" dirty="0">
                <a:solidFill>
                  <a:schemeClr val="tx1">
                    <a:lumMod val="50000"/>
                  </a:schemeClr>
                </a:solidFill>
                <a:latin typeface="+mj-lt"/>
              </a:rPr>
              <a:t>Đoàn dẫn lễ của Thuỷ Tinh</a:t>
            </a:r>
            <a:endParaRPr lang="en-SG" sz="2800" b="1" kern="1200" dirty="0">
              <a:solidFill>
                <a:schemeClr val="tx1">
                  <a:lumMod val="50000"/>
                </a:schemeClr>
              </a:solidFill>
              <a:latin typeface="+mj-lt"/>
            </a:endParaRPr>
          </a:p>
        </p:txBody>
      </p:sp>
      <p:sp>
        <p:nvSpPr>
          <p:cNvPr id="8" name="Freeform: Shape 7">
            <a:extLst>
              <a:ext uri="{FF2B5EF4-FFF2-40B4-BE49-F238E27FC236}">
                <a16:creationId xmlns:a16="http://schemas.microsoft.com/office/drawing/2014/main" xmlns="" id="{3FCF3B4F-9FFB-1F21-9ECC-F741D3D9CA75}"/>
              </a:ext>
            </a:extLst>
          </p:cNvPr>
          <p:cNvSpPr/>
          <p:nvPr/>
        </p:nvSpPr>
        <p:spPr>
          <a:xfrm>
            <a:off x="4585226" y="2036286"/>
            <a:ext cx="2638159" cy="4608175"/>
          </a:xfrm>
          <a:custGeom>
            <a:avLst/>
            <a:gdLst>
              <a:gd name="connsiteX0" fmla="*/ 0 w 2546242"/>
              <a:gd name="connsiteY0" fmla="*/ 254624 h 4108387"/>
              <a:gd name="connsiteX1" fmla="*/ 254624 w 2546242"/>
              <a:gd name="connsiteY1" fmla="*/ 0 h 4108387"/>
              <a:gd name="connsiteX2" fmla="*/ 2291618 w 2546242"/>
              <a:gd name="connsiteY2" fmla="*/ 0 h 4108387"/>
              <a:gd name="connsiteX3" fmla="*/ 2546242 w 2546242"/>
              <a:gd name="connsiteY3" fmla="*/ 254624 h 4108387"/>
              <a:gd name="connsiteX4" fmla="*/ 2546242 w 2546242"/>
              <a:gd name="connsiteY4" fmla="*/ 3853763 h 4108387"/>
              <a:gd name="connsiteX5" fmla="*/ 2291618 w 2546242"/>
              <a:gd name="connsiteY5" fmla="*/ 4108387 h 4108387"/>
              <a:gd name="connsiteX6" fmla="*/ 254624 w 2546242"/>
              <a:gd name="connsiteY6" fmla="*/ 4108387 h 4108387"/>
              <a:gd name="connsiteX7" fmla="*/ 0 w 2546242"/>
              <a:gd name="connsiteY7" fmla="*/ 3853763 h 4108387"/>
              <a:gd name="connsiteX8" fmla="*/ 0 w 2546242"/>
              <a:gd name="connsiteY8" fmla="*/ 254624 h 410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6242" h="4108387">
                <a:moveTo>
                  <a:pt x="0" y="254624"/>
                </a:moveTo>
                <a:cubicBezTo>
                  <a:pt x="0" y="113999"/>
                  <a:pt x="113999" y="0"/>
                  <a:pt x="254624" y="0"/>
                </a:cubicBezTo>
                <a:lnTo>
                  <a:pt x="2291618" y="0"/>
                </a:lnTo>
                <a:cubicBezTo>
                  <a:pt x="2432243" y="0"/>
                  <a:pt x="2546242" y="113999"/>
                  <a:pt x="2546242" y="254624"/>
                </a:cubicBezTo>
                <a:lnTo>
                  <a:pt x="2546242" y="3853763"/>
                </a:lnTo>
                <a:cubicBezTo>
                  <a:pt x="2546242" y="3994388"/>
                  <a:pt x="2432243" y="4108387"/>
                  <a:pt x="2291618" y="4108387"/>
                </a:cubicBezTo>
                <a:lnTo>
                  <a:pt x="254624" y="4108387"/>
                </a:lnTo>
                <a:cubicBezTo>
                  <a:pt x="113999" y="4108387"/>
                  <a:pt x="0" y="3994388"/>
                  <a:pt x="0" y="3853763"/>
                </a:cubicBezTo>
                <a:lnTo>
                  <a:pt x="0" y="254624"/>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3929" tIns="223929" rIns="223929" bIns="223929" numCol="1" spcCol="1270" anchor="t" anchorCtr="0">
            <a:noAutofit/>
          </a:bodyPr>
          <a:lstStyle/>
          <a:p>
            <a:pPr marL="228600" lvl="1" indent="-228600" algn="just" defTabSz="933450">
              <a:lnSpc>
                <a:spcPct val="90000"/>
              </a:lnSpc>
              <a:spcBef>
                <a:spcPct val="0"/>
              </a:spcBef>
              <a:spcAft>
                <a:spcPct val="15000"/>
              </a:spcAft>
              <a:buChar char="•"/>
            </a:pPr>
            <a:r>
              <a:rPr lang="vi-VN" sz="2800" i="1" kern="1200" dirty="0">
                <a:latin typeface="+mj-lt"/>
              </a:rPr>
              <a:t>Theo sau cua đỏ và tôm cá,/ Chia đội năm mươi hòm ngọc trai./ Khập khiễng bò lê trên đất lạ,/ Trước thành tấp tểnh đi hàng hai</a:t>
            </a:r>
            <a:r>
              <a:rPr lang="vi-VN" sz="2800" kern="1200" dirty="0">
                <a:latin typeface="+mj-lt"/>
              </a:rPr>
              <a:t>.</a:t>
            </a:r>
            <a:endParaRPr lang="en-SG" sz="2800" kern="1200" dirty="0">
              <a:latin typeface="+mj-lt"/>
            </a:endParaRPr>
          </a:p>
        </p:txBody>
      </p:sp>
      <p:sp>
        <p:nvSpPr>
          <p:cNvPr id="9" name="Freeform: Shape 8">
            <a:extLst>
              <a:ext uri="{FF2B5EF4-FFF2-40B4-BE49-F238E27FC236}">
                <a16:creationId xmlns:a16="http://schemas.microsoft.com/office/drawing/2014/main" xmlns="" id="{31F58FBD-37BC-3600-8512-826E637377B9}"/>
              </a:ext>
            </a:extLst>
          </p:cNvPr>
          <p:cNvSpPr/>
          <p:nvPr/>
        </p:nvSpPr>
        <p:spPr>
          <a:xfrm>
            <a:off x="7083038" y="1294099"/>
            <a:ext cx="818322" cy="633940"/>
          </a:xfrm>
          <a:custGeom>
            <a:avLst/>
            <a:gdLst>
              <a:gd name="connsiteX0" fmla="*/ 0 w 818322"/>
              <a:gd name="connsiteY0" fmla="*/ 126788 h 633940"/>
              <a:gd name="connsiteX1" fmla="*/ 501352 w 818322"/>
              <a:gd name="connsiteY1" fmla="*/ 126788 h 633940"/>
              <a:gd name="connsiteX2" fmla="*/ 501352 w 818322"/>
              <a:gd name="connsiteY2" fmla="*/ 0 h 633940"/>
              <a:gd name="connsiteX3" fmla="*/ 818322 w 818322"/>
              <a:gd name="connsiteY3" fmla="*/ 316970 h 633940"/>
              <a:gd name="connsiteX4" fmla="*/ 501352 w 818322"/>
              <a:gd name="connsiteY4" fmla="*/ 633940 h 633940"/>
              <a:gd name="connsiteX5" fmla="*/ 501352 w 818322"/>
              <a:gd name="connsiteY5" fmla="*/ 507152 h 633940"/>
              <a:gd name="connsiteX6" fmla="*/ 0 w 818322"/>
              <a:gd name="connsiteY6" fmla="*/ 507152 h 633940"/>
              <a:gd name="connsiteX7" fmla="*/ 0 w 818322"/>
              <a:gd name="connsiteY7" fmla="*/ 126788 h 63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8322" h="633940">
                <a:moveTo>
                  <a:pt x="0" y="126788"/>
                </a:moveTo>
                <a:lnTo>
                  <a:pt x="501352" y="126788"/>
                </a:lnTo>
                <a:lnTo>
                  <a:pt x="501352" y="0"/>
                </a:lnTo>
                <a:lnTo>
                  <a:pt x="818322" y="316970"/>
                </a:lnTo>
                <a:lnTo>
                  <a:pt x="501352" y="633940"/>
                </a:lnTo>
                <a:lnTo>
                  <a:pt x="501352" y="507152"/>
                </a:lnTo>
                <a:lnTo>
                  <a:pt x="0" y="507152"/>
                </a:lnTo>
                <a:lnTo>
                  <a:pt x="0" y="126788"/>
                </a:lnTo>
                <a:close/>
              </a:path>
            </a:pathLst>
          </a:custGeom>
          <a:solidFill>
            <a:schemeClr val="accent1">
              <a:lumMod val="20000"/>
              <a:lumOff val="8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26788" rIns="190182" bIns="126788" numCol="1" spcCol="1270" anchor="ctr" anchorCtr="0">
            <a:noAutofit/>
          </a:bodyPr>
          <a:lstStyle/>
          <a:p>
            <a:pPr marL="0" lvl="0" indent="0" algn="ctr" defTabSz="755650">
              <a:lnSpc>
                <a:spcPct val="90000"/>
              </a:lnSpc>
              <a:spcBef>
                <a:spcPct val="0"/>
              </a:spcBef>
              <a:spcAft>
                <a:spcPct val="35000"/>
              </a:spcAft>
              <a:buNone/>
            </a:pPr>
            <a:endParaRPr lang="en-SG" sz="1700" kern="1200"/>
          </a:p>
        </p:txBody>
      </p:sp>
      <p:sp>
        <p:nvSpPr>
          <p:cNvPr id="10" name="Freeform: Shape 9">
            <a:extLst>
              <a:ext uri="{FF2B5EF4-FFF2-40B4-BE49-F238E27FC236}">
                <a16:creationId xmlns:a16="http://schemas.microsoft.com/office/drawing/2014/main" xmlns="" id="{595E3066-BB20-1105-7A11-317C74D83730}"/>
              </a:ext>
            </a:extLst>
          </p:cNvPr>
          <p:cNvSpPr/>
          <p:nvPr/>
        </p:nvSpPr>
        <p:spPr>
          <a:xfrm>
            <a:off x="8099526" y="1107221"/>
            <a:ext cx="2546242" cy="1538008"/>
          </a:xfrm>
          <a:custGeom>
            <a:avLst/>
            <a:gdLst>
              <a:gd name="connsiteX0" fmla="*/ 0 w 2546242"/>
              <a:gd name="connsiteY0" fmla="*/ 127565 h 1275648"/>
              <a:gd name="connsiteX1" fmla="*/ 127565 w 2546242"/>
              <a:gd name="connsiteY1" fmla="*/ 0 h 1275648"/>
              <a:gd name="connsiteX2" fmla="*/ 2418677 w 2546242"/>
              <a:gd name="connsiteY2" fmla="*/ 0 h 1275648"/>
              <a:gd name="connsiteX3" fmla="*/ 2546242 w 2546242"/>
              <a:gd name="connsiteY3" fmla="*/ 127565 h 1275648"/>
              <a:gd name="connsiteX4" fmla="*/ 2546242 w 2546242"/>
              <a:gd name="connsiteY4" fmla="*/ 1148083 h 1275648"/>
              <a:gd name="connsiteX5" fmla="*/ 2418677 w 2546242"/>
              <a:gd name="connsiteY5" fmla="*/ 1275648 h 1275648"/>
              <a:gd name="connsiteX6" fmla="*/ 127565 w 2546242"/>
              <a:gd name="connsiteY6" fmla="*/ 1275648 h 1275648"/>
              <a:gd name="connsiteX7" fmla="*/ 0 w 2546242"/>
              <a:gd name="connsiteY7" fmla="*/ 1148083 h 1275648"/>
              <a:gd name="connsiteX8" fmla="*/ 0 w 2546242"/>
              <a:gd name="connsiteY8" fmla="*/ 127565 h 127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6242" h="1275648">
                <a:moveTo>
                  <a:pt x="0" y="127565"/>
                </a:moveTo>
                <a:cubicBezTo>
                  <a:pt x="0" y="57113"/>
                  <a:pt x="57113" y="0"/>
                  <a:pt x="127565" y="0"/>
                </a:cubicBezTo>
                <a:lnTo>
                  <a:pt x="2418677" y="0"/>
                </a:lnTo>
                <a:cubicBezTo>
                  <a:pt x="2489129" y="0"/>
                  <a:pt x="2546242" y="57113"/>
                  <a:pt x="2546242" y="127565"/>
                </a:cubicBezTo>
                <a:lnTo>
                  <a:pt x="2546242" y="1148083"/>
                </a:lnTo>
                <a:cubicBezTo>
                  <a:pt x="2546242" y="1218535"/>
                  <a:pt x="2489129" y="1275648"/>
                  <a:pt x="2418677" y="1275648"/>
                </a:cubicBezTo>
                <a:lnTo>
                  <a:pt x="127565" y="1275648"/>
                </a:lnTo>
                <a:cubicBezTo>
                  <a:pt x="57113" y="1275648"/>
                  <a:pt x="0" y="1218535"/>
                  <a:pt x="0" y="1148083"/>
                </a:cubicBezTo>
                <a:lnTo>
                  <a:pt x="0" y="12756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52" tIns="149352" rIns="149352" bIns="505226" numCol="1" spcCol="1270" anchor="t" anchorCtr="0">
            <a:noAutofit/>
          </a:bodyPr>
          <a:lstStyle/>
          <a:p>
            <a:pPr marL="0" lvl="0" indent="0" algn="just" defTabSz="933450">
              <a:lnSpc>
                <a:spcPct val="90000"/>
              </a:lnSpc>
              <a:spcBef>
                <a:spcPct val="0"/>
              </a:spcBef>
              <a:spcAft>
                <a:spcPct val="35000"/>
              </a:spcAft>
              <a:buNone/>
            </a:pPr>
            <a:r>
              <a:rPr lang="vi-VN" sz="2800" b="1" kern="1200" dirty="0">
                <a:latin typeface="+mj-lt"/>
              </a:rPr>
              <a:t>Thuỷ Tinh gây hấn</a:t>
            </a:r>
            <a:endParaRPr lang="en-SG" sz="2800" b="1" kern="1200" dirty="0">
              <a:latin typeface="+mj-lt"/>
            </a:endParaRPr>
          </a:p>
        </p:txBody>
      </p:sp>
      <p:sp>
        <p:nvSpPr>
          <p:cNvPr id="11" name="Freeform: Shape 10">
            <a:extLst>
              <a:ext uri="{FF2B5EF4-FFF2-40B4-BE49-F238E27FC236}">
                <a16:creationId xmlns:a16="http://schemas.microsoft.com/office/drawing/2014/main" xmlns="" id="{3B015DB8-7A3E-18A9-FBC4-B466CD40F1B9}"/>
              </a:ext>
            </a:extLst>
          </p:cNvPr>
          <p:cNvSpPr/>
          <p:nvPr/>
        </p:nvSpPr>
        <p:spPr>
          <a:xfrm>
            <a:off x="8621045" y="2036286"/>
            <a:ext cx="3439357" cy="4608175"/>
          </a:xfrm>
          <a:custGeom>
            <a:avLst/>
            <a:gdLst>
              <a:gd name="connsiteX0" fmla="*/ 0 w 2546242"/>
              <a:gd name="connsiteY0" fmla="*/ 254624 h 4108387"/>
              <a:gd name="connsiteX1" fmla="*/ 254624 w 2546242"/>
              <a:gd name="connsiteY1" fmla="*/ 0 h 4108387"/>
              <a:gd name="connsiteX2" fmla="*/ 2291618 w 2546242"/>
              <a:gd name="connsiteY2" fmla="*/ 0 h 4108387"/>
              <a:gd name="connsiteX3" fmla="*/ 2546242 w 2546242"/>
              <a:gd name="connsiteY3" fmla="*/ 254624 h 4108387"/>
              <a:gd name="connsiteX4" fmla="*/ 2546242 w 2546242"/>
              <a:gd name="connsiteY4" fmla="*/ 3853763 h 4108387"/>
              <a:gd name="connsiteX5" fmla="*/ 2291618 w 2546242"/>
              <a:gd name="connsiteY5" fmla="*/ 4108387 h 4108387"/>
              <a:gd name="connsiteX6" fmla="*/ 254624 w 2546242"/>
              <a:gd name="connsiteY6" fmla="*/ 4108387 h 4108387"/>
              <a:gd name="connsiteX7" fmla="*/ 0 w 2546242"/>
              <a:gd name="connsiteY7" fmla="*/ 3853763 h 4108387"/>
              <a:gd name="connsiteX8" fmla="*/ 0 w 2546242"/>
              <a:gd name="connsiteY8" fmla="*/ 254624 h 410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6242" h="4108387">
                <a:moveTo>
                  <a:pt x="0" y="254624"/>
                </a:moveTo>
                <a:cubicBezTo>
                  <a:pt x="0" y="113999"/>
                  <a:pt x="113999" y="0"/>
                  <a:pt x="254624" y="0"/>
                </a:cubicBezTo>
                <a:lnTo>
                  <a:pt x="2291618" y="0"/>
                </a:lnTo>
                <a:cubicBezTo>
                  <a:pt x="2432243" y="0"/>
                  <a:pt x="2546242" y="113999"/>
                  <a:pt x="2546242" y="254624"/>
                </a:cubicBezTo>
                <a:lnTo>
                  <a:pt x="2546242" y="3853763"/>
                </a:lnTo>
                <a:cubicBezTo>
                  <a:pt x="2546242" y="3994388"/>
                  <a:pt x="2432243" y="4108387"/>
                  <a:pt x="2291618" y="4108387"/>
                </a:cubicBezTo>
                <a:lnTo>
                  <a:pt x="254624" y="4108387"/>
                </a:lnTo>
                <a:cubicBezTo>
                  <a:pt x="113999" y="4108387"/>
                  <a:pt x="0" y="3994388"/>
                  <a:pt x="0" y="3853763"/>
                </a:cubicBezTo>
                <a:lnTo>
                  <a:pt x="0" y="254624"/>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3929" tIns="223929" rIns="223929" bIns="223929" numCol="1" spcCol="1270" anchor="t" anchorCtr="0">
            <a:noAutofit/>
          </a:bodyPr>
          <a:lstStyle/>
          <a:p>
            <a:pPr marL="228600" lvl="1" indent="-228600" algn="just" defTabSz="933450">
              <a:lnSpc>
                <a:spcPct val="90000"/>
              </a:lnSpc>
              <a:spcBef>
                <a:spcPct val="0"/>
              </a:spcBef>
              <a:spcAft>
                <a:spcPct val="15000"/>
              </a:spcAft>
              <a:buChar char="•"/>
            </a:pPr>
            <a:r>
              <a:rPr lang="vi-VN" sz="2800" i="1" kern="1200" dirty="0">
                <a:latin typeface="+mj-lt"/>
              </a:rPr>
              <a:t>Thuỷ Tinh cưỡi lưng rồng hung hăng./ Cá voi quác mồm to muốn đớp,/ Cá mập quẫy đuôi, cuồng nhe răng,/ Càng cua lởm chởm giơ như mác,/ Tôm kềnh chạy quắp đuôi xôn xao.</a:t>
            </a:r>
            <a:endParaRPr lang="en-SG" sz="2800" kern="1200" dirty="0">
              <a:latin typeface="+mj-lt"/>
            </a:endParaRPr>
          </a:p>
        </p:txBody>
      </p:sp>
      <p:pic>
        <p:nvPicPr>
          <p:cNvPr id="13" name="Picture 12" descr="A group of people in a field&#10;&#10;Description automatically generated with medium confidence">
            <a:extLst>
              <a:ext uri="{FF2B5EF4-FFF2-40B4-BE49-F238E27FC236}">
                <a16:creationId xmlns:a16="http://schemas.microsoft.com/office/drawing/2014/main" xmlns="" id="{8D152BA6-3565-5439-6F2C-BD198C8974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701" y="5378590"/>
            <a:ext cx="2398672" cy="1568063"/>
          </a:xfrm>
          <a:prstGeom prst="rect">
            <a:avLst/>
          </a:prstGeom>
        </p:spPr>
      </p:pic>
      <p:pic>
        <p:nvPicPr>
          <p:cNvPr id="14" name="Picture 13" descr="A cartoon of a person with a spear&#10;&#10;Description automatically generated">
            <a:extLst>
              <a:ext uri="{FF2B5EF4-FFF2-40B4-BE49-F238E27FC236}">
                <a16:creationId xmlns:a16="http://schemas.microsoft.com/office/drawing/2014/main" xmlns="" id="{04DAA8E3-3A6F-3A64-4854-878405D7FB68}"/>
              </a:ext>
            </a:extLst>
          </p:cNvPr>
          <p:cNvPicPr>
            <a:picLocks noChangeAspect="1"/>
          </p:cNvPicPr>
          <p:nvPr/>
        </p:nvPicPr>
        <p:blipFill>
          <a:blip r:embed="rId7">
            <a:extLst>
              <a:ext uri="{28A0092B-C50C-407E-A947-70E740481C1C}">
                <a14:useLocalDpi xmlns:a14="http://schemas.microsoft.com/office/drawing/2010/main" val="0"/>
              </a:ext>
            </a:extLst>
          </a:blip>
          <a:srcRect l="1" r="-4001" b="1231"/>
          <a:stretch/>
        </p:blipFill>
        <p:spPr>
          <a:xfrm flipH="1">
            <a:off x="5672628" y="5246914"/>
            <a:ext cx="3747246" cy="1642995"/>
          </a:xfrm>
          <a:prstGeom prst="rect">
            <a:avLst/>
          </a:prstGeom>
        </p:spPr>
      </p:pic>
    </p:spTree>
    <p:extLst>
      <p:ext uri="{BB962C8B-B14F-4D97-AF65-F5344CB8AC3E}">
        <p14:creationId xmlns:p14="http://schemas.microsoft.com/office/powerpoint/2010/main" val="225610843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par>
                                <p:cTn id="31" presetID="16" presetClass="entr" presetSubtype="21"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E8BB735-C65E-E35B-D4E0-C5AED2FCD072}"/>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433107A0-8F67-B789-F4A4-19894E5F2E7D}"/>
              </a:ext>
            </a:extLst>
          </p:cNvPr>
          <p:cNvPicPr>
            <a:picLocks noChangeAspect="1"/>
          </p:cNvPicPr>
          <p:nvPr/>
        </p:nvPicPr>
        <p:blipFill rotWithShape="1">
          <a:blip r:embed="rId3">
            <a:clrChange>
              <a:clrFrom>
                <a:srgbClr val="FFFFFF"/>
              </a:clrFrom>
              <a:clrTo>
                <a:srgbClr val="FFFFFF">
                  <a:alpha val="0"/>
                </a:srgbClr>
              </a:clrTo>
            </a:clrChange>
          </a:blip>
          <a:srcRect l="862" t="49507" r="862" b="-856"/>
          <a:stretch/>
        </p:blipFill>
        <p:spPr>
          <a:xfrm>
            <a:off x="2712830" y="1106691"/>
            <a:ext cx="8469449" cy="2489221"/>
          </a:xfrm>
          <a:prstGeom prst="rect">
            <a:avLst/>
          </a:prstGeom>
        </p:spPr>
      </p:pic>
    </p:spTree>
    <p:extLst>
      <p:ext uri="{BB962C8B-B14F-4D97-AF65-F5344CB8AC3E}">
        <p14:creationId xmlns:p14="http://schemas.microsoft.com/office/powerpoint/2010/main" val="2997003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9"/>
            <a:ext cx="11771453" cy="6399014"/>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黑体" panose="02010609060101010101" pitchFamily="49" charset="-122"/>
              <a:cs typeface="Arial"/>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marL="0" marR="0" lvl="0" indent="0" algn="dist"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等线" panose="020F0502020204030204"/>
              <a:cs typeface="Arial"/>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altLang="zh-CN" sz="3200" b="1" i="1" u="none" strike="noStrike" kern="1200" cap="none" spc="0" normalizeH="0" baseline="0" noProof="0" dirty="0">
              <a:ln>
                <a:noFill/>
              </a:ln>
              <a:solidFill>
                <a:srgbClr val="6DAE8F"/>
              </a:solidFill>
              <a:effectLst/>
              <a:uLnTx/>
              <a:uFillTx/>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grpSp>
        <p:nvGrpSpPr>
          <p:cNvPr id="25" name="组合 30">
            <a:extLst>
              <a:ext uri="{FF2B5EF4-FFF2-40B4-BE49-F238E27FC236}">
                <a16:creationId xmlns:a16="http://schemas.microsoft.com/office/drawing/2014/main" xmlns="" id="{CC3E6B9F-9972-0B70-9BBC-9DCF36BAAE04}"/>
              </a:ext>
            </a:extLst>
          </p:cNvPr>
          <p:cNvGrpSpPr/>
          <p:nvPr/>
        </p:nvGrpSpPr>
        <p:grpSpPr>
          <a:xfrm>
            <a:off x="3051514" y="107023"/>
            <a:ext cx="5767068" cy="1000198"/>
            <a:chOff x="6423" y="184"/>
            <a:chExt cx="6412" cy="1568"/>
          </a:xfrm>
        </p:grpSpPr>
        <p:pic>
          <p:nvPicPr>
            <p:cNvPr id="26" name="图片 29" descr="图层 2">
              <a:extLst>
                <a:ext uri="{FF2B5EF4-FFF2-40B4-BE49-F238E27FC236}">
                  <a16:creationId xmlns:a16="http://schemas.microsoft.com/office/drawing/2014/main" xmlns="" id="{3BBFF753-2CAB-D09A-AE62-CF5EF266F64C}"/>
                </a:ext>
              </a:extLst>
            </p:cNvPr>
            <p:cNvPicPr>
              <a:picLocks noChangeAspect="1"/>
            </p:cNvPicPr>
            <p:nvPr/>
          </p:nvPicPr>
          <p:blipFill>
            <a:blip r:embed="rId5"/>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xmlns="" id="{769CA0CA-C332-CC7A-E36B-C092D9FAC41A}"/>
                </a:ext>
              </a:extLst>
            </p:cNvPr>
            <p:cNvSpPr/>
            <p:nvPr>
              <p:custDataLst>
                <p:tags r:id="rId1"/>
              </p:custDataLst>
            </p:nvPr>
          </p:nvSpPr>
          <p:spPr>
            <a:xfrm>
              <a:off x="7301" y="212"/>
              <a:ext cx="4389"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Câu</a:t>
              </a:r>
              <a:r>
                <a:rPr kumimoji="1"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 2</a:t>
              </a:r>
            </a:p>
          </p:txBody>
        </p:sp>
      </p:grpSp>
      <p:sp>
        <p:nvSpPr>
          <p:cNvPr id="2" name="Freeform 11">
            <a:extLst>
              <a:ext uri="{FF2B5EF4-FFF2-40B4-BE49-F238E27FC236}">
                <a16:creationId xmlns:a16="http://schemas.microsoft.com/office/drawing/2014/main" xmlns="" id="{89243314-7FED-D993-F818-6C0D74300F78}"/>
              </a:ext>
            </a:extLst>
          </p:cNvPr>
          <p:cNvSpPr/>
          <p:nvPr/>
        </p:nvSpPr>
        <p:spPr>
          <a:xfrm flipH="1">
            <a:off x="4284587" y="1417929"/>
            <a:ext cx="7482870" cy="4601872"/>
          </a:xfrm>
          <a:custGeom>
            <a:avLst/>
            <a:gdLst/>
            <a:ahLst/>
            <a:cxnLst/>
            <a:rect l="l" t="t" r="r" b="b"/>
            <a:pathLst>
              <a:path w="5296086" h="3488796">
                <a:moveTo>
                  <a:pt x="0" y="0"/>
                </a:moveTo>
                <a:lnTo>
                  <a:pt x="5296086" y="0"/>
                </a:lnTo>
                <a:lnTo>
                  <a:pt x="5296086" y="3488797"/>
                </a:lnTo>
                <a:lnTo>
                  <a:pt x="0" y="3488797"/>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3" name="TextBox 2">
            <a:extLst>
              <a:ext uri="{FF2B5EF4-FFF2-40B4-BE49-F238E27FC236}">
                <a16:creationId xmlns:a16="http://schemas.microsoft.com/office/drawing/2014/main" xmlns="" id="{012568C8-449C-8F5E-2087-89B207664C1F}"/>
              </a:ext>
            </a:extLst>
          </p:cNvPr>
          <p:cNvSpPr txBox="1"/>
          <p:nvPr/>
        </p:nvSpPr>
        <p:spPr>
          <a:xfrm>
            <a:off x="5212120" y="2380625"/>
            <a:ext cx="5932603" cy="8463855"/>
          </a:xfrm>
          <a:prstGeom prst="rect">
            <a:avLst/>
          </a:prstGeom>
          <a:noFill/>
        </p:spPr>
        <p:txBody>
          <a:bodyPr wrap="square">
            <a:spAutoFit/>
          </a:bodyPr>
          <a:lstStyle/>
          <a:p>
            <a:pPr algn="ctr"/>
            <a:r>
              <a:rPr lang="vi-VN" sz="4000" dirty="0">
                <a:solidFill>
                  <a:schemeClr val="tx1">
                    <a:lumMod val="50000"/>
                  </a:schemeClr>
                </a:solidFill>
                <a:latin typeface="+mj-lt"/>
              </a:rPr>
              <a:t>Phân tích một số hình ảnh, chi tiết thể hiện khung cảnh cuộc sống “ngày xưa” hoặc nét văn hóa cổ truyền của người Việt Nam</a:t>
            </a:r>
            <a:endParaRPr lang="en-SG" sz="4000" dirty="0">
              <a:solidFill>
                <a:schemeClr val="tx1">
                  <a:lumMod val="50000"/>
                </a:schemeClr>
              </a:solidFill>
              <a:latin typeface="+mj-lt"/>
            </a:endParaRPr>
          </a:p>
          <a:p>
            <a:pPr algn="ctr"/>
            <a:endParaRPr lang="en-SG" sz="34400" dirty="0">
              <a:solidFill>
                <a:schemeClr val="tx1">
                  <a:lumMod val="50000"/>
                </a:schemeClr>
              </a:solidFill>
              <a:latin typeface="+mj-lt"/>
              <a:cs typeface="Times New Roman" panose="02020603050405020304" pitchFamily="18" charset="0"/>
            </a:endParaRPr>
          </a:p>
        </p:txBody>
      </p:sp>
      <p:pic>
        <p:nvPicPr>
          <p:cNvPr id="7" name="Picture 6" descr="A person and person in a village&#10;&#10;Description automatically generated">
            <a:extLst>
              <a:ext uri="{FF2B5EF4-FFF2-40B4-BE49-F238E27FC236}">
                <a16:creationId xmlns:a16="http://schemas.microsoft.com/office/drawing/2014/main" xmlns="" id="{A4F6D912-19B2-7157-ABAB-7F4815583D8B}"/>
              </a:ext>
            </a:extLst>
          </p:cNvPr>
          <p:cNvPicPr>
            <a:picLocks noChangeAspect="1"/>
          </p:cNvPicPr>
          <p:nvPr/>
        </p:nvPicPr>
        <p:blipFill>
          <a:blip r:embed="rId7">
            <a:extLst>
              <a:ext uri="{28A0092B-C50C-407E-A947-70E740481C1C}">
                <a14:useLocalDpi xmlns:a14="http://schemas.microsoft.com/office/drawing/2010/main" val="0"/>
              </a:ext>
            </a:extLst>
          </a:blip>
          <a:srcRect t="-5865" r="52795"/>
          <a:stretch/>
        </p:blipFill>
        <p:spPr>
          <a:xfrm>
            <a:off x="-11649" y="2873830"/>
            <a:ext cx="3963163" cy="4002032"/>
          </a:xfrm>
          <a:prstGeom prst="rect">
            <a:avLst/>
          </a:prstGeom>
        </p:spPr>
      </p:pic>
      <p:pic>
        <p:nvPicPr>
          <p:cNvPr id="9" name="Picture 8" descr="A person and person holding shields and hammers&#10;&#10;Description automatically generated">
            <a:extLst>
              <a:ext uri="{FF2B5EF4-FFF2-40B4-BE49-F238E27FC236}">
                <a16:creationId xmlns:a16="http://schemas.microsoft.com/office/drawing/2014/main" xmlns="" id="{5254FFEC-B155-C531-4555-8EC7DB94BF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73368" y="3688842"/>
            <a:ext cx="7086600" cy="3190875"/>
          </a:xfrm>
          <a:prstGeom prst="rect">
            <a:avLst/>
          </a:prstGeom>
        </p:spPr>
      </p:pic>
    </p:spTree>
    <p:extLst>
      <p:ext uri="{BB962C8B-B14F-4D97-AF65-F5344CB8AC3E}">
        <p14:creationId xmlns:p14="http://schemas.microsoft.com/office/powerpoint/2010/main" val="6322922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9"/>
            <a:ext cx="11771453" cy="6399014"/>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黑体" panose="02010609060101010101" pitchFamily="49" charset="-122"/>
              <a:cs typeface="Arial"/>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marL="0" marR="0" lvl="0" indent="0" algn="dist"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等线" panose="020F0502020204030204"/>
              <a:cs typeface="Arial"/>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altLang="zh-CN" sz="3200" b="1" i="1" u="none" strike="noStrike" kern="1200" cap="none" spc="0" normalizeH="0" baseline="0" noProof="0" dirty="0">
              <a:ln>
                <a:noFill/>
              </a:ln>
              <a:solidFill>
                <a:srgbClr val="6DAE8F"/>
              </a:solidFill>
              <a:effectLst/>
              <a:uLnTx/>
              <a:uFillTx/>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grpSp>
        <p:nvGrpSpPr>
          <p:cNvPr id="25" name="组合 30">
            <a:extLst>
              <a:ext uri="{FF2B5EF4-FFF2-40B4-BE49-F238E27FC236}">
                <a16:creationId xmlns:a16="http://schemas.microsoft.com/office/drawing/2014/main" xmlns="" id="{CC3E6B9F-9972-0B70-9BBC-9DCF36BAAE04}"/>
              </a:ext>
            </a:extLst>
          </p:cNvPr>
          <p:cNvGrpSpPr/>
          <p:nvPr/>
        </p:nvGrpSpPr>
        <p:grpSpPr>
          <a:xfrm>
            <a:off x="3051514" y="107023"/>
            <a:ext cx="5767068" cy="1000198"/>
            <a:chOff x="6423" y="184"/>
            <a:chExt cx="6412" cy="1568"/>
          </a:xfrm>
        </p:grpSpPr>
        <p:pic>
          <p:nvPicPr>
            <p:cNvPr id="26" name="图片 29" descr="图层 2">
              <a:extLst>
                <a:ext uri="{FF2B5EF4-FFF2-40B4-BE49-F238E27FC236}">
                  <a16:creationId xmlns:a16="http://schemas.microsoft.com/office/drawing/2014/main" xmlns="" id="{3BBFF753-2CAB-D09A-AE62-CF5EF266F64C}"/>
                </a:ext>
              </a:extLst>
            </p:cNvPr>
            <p:cNvPicPr>
              <a:picLocks noChangeAspect="1"/>
            </p:cNvPicPr>
            <p:nvPr/>
          </p:nvPicPr>
          <p:blipFill>
            <a:blip r:embed="rId5"/>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xmlns="" id="{769CA0CA-C332-CC7A-E36B-C092D9FAC41A}"/>
                </a:ext>
              </a:extLst>
            </p:cNvPr>
            <p:cNvSpPr/>
            <p:nvPr>
              <p:custDataLst>
                <p:tags r:id="rId1"/>
              </p:custDataLst>
            </p:nvPr>
          </p:nvSpPr>
          <p:spPr>
            <a:xfrm>
              <a:off x="7301" y="212"/>
              <a:ext cx="4389"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Câu</a:t>
              </a:r>
              <a:r>
                <a:rPr kumimoji="1"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 2</a:t>
              </a:r>
            </a:p>
          </p:txBody>
        </p:sp>
      </p:grpSp>
      <p:sp>
        <p:nvSpPr>
          <p:cNvPr id="2" name="矩形 96">
            <a:extLst>
              <a:ext uri="{FF2B5EF4-FFF2-40B4-BE49-F238E27FC236}">
                <a16:creationId xmlns:a16="http://schemas.microsoft.com/office/drawing/2014/main" xmlns="" id="{81E4264B-5982-2DFB-DBA8-216164E53465}"/>
              </a:ext>
            </a:extLst>
          </p:cNvPr>
          <p:cNvSpPr/>
          <p:nvPr/>
        </p:nvSpPr>
        <p:spPr>
          <a:xfrm>
            <a:off x="1373597" y="4689205"/>
            <a:ext cx="24384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3" name="矩形 97">
            <a:extLst>
              <a:ext uri="{FF2B5EF4-FFF2-40B4-BE49-F238E27FC236}">
                <a16:creationId xmlns:a16="http://schemas.microsoft.com/office/drawing/2014/main" xmlns="" id="{C0D20A65-4904-7DE6-ABB7-41D03A12E2B6}"/>
              </a:ext>
            </a:extLst>
          </p:cNvPr>
          <p:cNvSpPr/>
          <p:nvPr/>
        </p:nvSpPr>
        <p:spPr>
          <a:xfrm>
            <a:off x="3895816" y="4268096"/>
            <a:ext cx="2495551"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4" name="矩形 98">
            <a:extLst>
              <a:ext uri="{FF2B5EF4-FFF2-40B4-BE49-F238E27FC236}">
                <a16:creationId xmlns:a16="http://schemas.microsoft.com/office/drawing/2014/main" xmlns="" id="{0EB5FD96-D1BF-89F1-5CEF-2D4585673AE1}"/>
              </a:ext>
            </a:extLst>
          </p:cNvPr>
          <p:cNvSpPr/>
          <p:nvPr/>
        </p:nvSpPr>
        <p:spPr>
          <a:xfrm>
            <a:off x="6035767" y="4268096"/>
            <a:ext cx="2755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5" name="矩形 99">
            <a:extLst>
              <a:ext uri="{FF2B5EF4-FFF2-40B4-BE49-F238E27FC236}">
                <a16:creationId xmlns:a16="http://schemas.microsoft.com/office/drawing/2014/main" xmlns="" id="{24440CE4-03D0-32A5-F9DC-4850DDB56386}"/>
              </a:ext>
            </a:extLst>
          </p:cNvPr>
          <p:cNvSpPr/>
          <p:nvPr/>
        </p:nvSpPr>
        <p:spPr>
          <a:xfrm>
            <a:off x="8159207" y="4280796"/>
            <a:ext cx="3009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6" name="文本框 101">
            <a:extLst>
              <a:ext uri="{FF2B5EF4-FFF2-40B4-BE49-F238E27FC236}">
                <a16:creationId xmlns:a16="http://schemas.microsoft.com/office/drawing/2014/main" xmlns="" id="{B7AAA327-899F-A968-97D0-DC5E2CA20B56}"/>
              </a:ext>
            </a:extLst>
          </p:cNvPr>
          <p:cNvSpPr txBox="1"/>
          <p:nvPr/>
        </p:nvSpPr>
        <p:spPr>
          <a:xfrm>
            <a:off x="1767297" y="4728470"/>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7" name="文本框 102">
            <a:extLst>
              <a:ext uri="{FF2B5EF4-FFF2-40B4-BE49-F238E27FC236}">
                <a16:creationId xmlns:a16="http://schemas.microsoft.com/office/drawing/2014/main" xmlns="" id="{900710A6-A1F6-DC68-8C15-42E78D67C915}"/>
              </a:ext>
            </a:extLst>
          </p:cNvPr>
          <p:cNvSpPr txBox="1"/>
          <p:nvPr/>
        </p:nvSpPr>
        <p:spPr>
          <a:xfrm>
            <a:off x="5777677" y="4754922"/>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8" name="文本框 103">
            <a:extLst>
              <a:ext uri="{FF2B5EF4-FFF2-40B4-BE49-F238E27FC236}">
                <a16:creationId xmlns:a16="http://schemas.microsoft.com/office/drawing/2014/main" xmlns="" id="{67986796-01B0-805B-C62D-0E465D30E374}"/>
              </a:ext>
            </a:extLst>
          </p:cNvPr>
          <p:cNvSpPr txBox="1"/>
          <p:nvPr/>
        </p:nvSpPr>
        <p:spPr>
          <a:xfrm>
            <a:off x="6475186" y="4728470"/>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9" name="文本框 104">
            <a:extLst>
              <a:ext uri="{FF2B5EF4-FFF2-40B4-BE49-F238E27FC236}">
                <a16:creationId xmlns:a16="http://schemas.microsoft.com/office/drawing/2014/main" xmlns="" id="{38235FA5-417D-8D06-BAE8-4065719090E7}"/>
              </a:ext>
            </a:extLst>
          </p:cNvPr>
          <p:cNvSpPr txBox="1"/>
          <p:nvPr/>
        </p:nvSpPr>
        <p:spPr>
          <a:xfrm>
            <a:off x="8832306" y="4728470"/>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0" name="Google Shape;798;p26">
            <a:extLst>
              <a:ext uri="{FF2B5EF4-FFF2-40B4-BE49-F238E27FC236}">
                <a16:creationId xmlns:a16="http://schemas.microsoft.com/office/drawing/2014/main" xmlns="" id="{7A203C39-D849-B11C-D8CF-62341FC9CBEE}"/>
              </a:ext>
            </a:extLst>
          </p:cNvPr>
          <p:cNvSpPr/>
          <p:nvPr/>
        </p:nvSpPr>
        <p:spPr>
          <a:xfrm>
            <a:off x="2846391" y="1986056"/>
            <a:ext cx="2003307" cy="634143"/>
          </a:xfrm>
          <a:prstGeom prst="roundRect">
            <a:avLst>
              <a:gd name="adj" fmla="val 16667"/>
            </a:avLst>
          </a:prstGeom>
          <a:solidFill>
            <a:schemeClr val="accent2">
              <a:lumMod val="20000"/>
              <a:lumOff val="80000"/>
            </a:schemeClr>
          </a:solidFill>
          <a:ln>
            <a:noFill/>
          </a:ln>
        </p:spPr>
        <p:txBody>
          <a:bodyPr spcFirstLastPara="1" wrap="square" lIns="121900" tIns="121900" rIns="121900" bIns="121900" anchor="ctr" anchorCtr="0">
            <a:noAutofit/>
          </a:bodyPr>
          <a:lstStyle/>
          <a:p>
            <a:pPr algn="ctr" defTabSz="1219080">
              <a:defRPr/>
            </a:pPr>
            <a:r>
              <a:rPr lang="en-US" sz="3200" b="1" kern="0" dirty="0">
                <a:solidFill>
                  <a:srgbClr val="000000"/>
                </a:solidFill>
                <a:latin typeface="Times New Roman" panose="02020603050405020304" pitchFamily="18" charset="0"/>
                <a:ea typeface="Fira Sans Extra Condensed"/>
                <a:cs typeface="Arial"/>
                <a:sym typeface="Arial"/>
              </a:rPr>
              <a:t>Chi </a:t>
            </a:r>
            <a:r>
              <a:rPr lang="en-US" sz="3200" b="1" kern="0" dirty="0" err="1">
                <a:solidFill>
                  <a:srgbClr val="000000"/>
                </a:solidFill>
                <a:latin typeface="Times New Roman" panose="02020603050405020304" pitchFamily="18" charset="0"/>
                <a:ea typeface="Fira Sans Extra Condensed"/>
                <a:cs typeface="Arial"/>
                <a:sym typeface="Arial"/>
              </a:rPr>
              <a:t>tiết</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11" name="Google Shape;799;p26">
            <a:extLst>
              <a:ext uri="{FF2B5EF4-FFF2-40B4-BE49-F238E27FC236}">
                <a16:creationId xmlns:a16="http://schemas.microsoft.com/office/drawing/2014/main" xmlns="" id="{A3318C77-35D6-7FF9-0466-49BCADC0FA39}"/>
              </a:ext>
            </a:extLst>
          </p:cNvPr>
          <p:cNvSpPr/>
          <p:nvPr/>
        </p:nvSpPr>
        <p:spPr>
          <a:xfrm>
            <a:off x="3811998" y="5135789"/>
            <a:ext cx="2006524" cy="638000"/>
          </a:xfrm>
          <a:prstGeom prst="roundRect">
            <a:avLst>
              <a:gd name="adj" fmla="val 16667"/>
            </a:avLst>
          </a:prstGeom>
          <a:solidFill>
            <a:srgbClr val="F3D676"/>
          </a:solidFill>
          <a:ln>
            <a:noFill/>
          </a:ln>
        </p:spPr>
        <p:txBody>
          <a:bodyPr spcFirstLastPara="1" wrap="square" lIns="121900" tIns="121900" rIns="121900" bIns="121900" anchor="ctr" anchorCtr="0">
            <a:noAutofit/>
          </a:bodyPr>
          <a:lstStyle/>
          <a:p>
            <a:pPr algn="ctr" defTabSz="1219080">
              <a:defRPr/>
            </a:pPr>
            <a:r>
              <a:rPr lang="en-US" sz="3200" b="1" kern="0" dirty="0" err="1">
                <a:solidFill>
                  <a:srgbClr val="000000"/>
                </a:solidFill>
                <a:latin typeface="Times New Roman" panose="02020603050405020304" pitchFamily="18" charset="0"/>
                <a:ea typeface="Calibri" panose="020F0502020204030204" pitchFamily="34" charset="0"/>
                <a:cs typeface="Arial"/>
                <a:sym typeface="Arial"/>
              </a:rPr>
              <a:t>Tác</a:t>
            </a:r>
            <a:r>
              <a:rPr lang="en-US" sz="3200" b="1" kern="0" dirty="0">
                <a:solidFill>
                  <a:srgbClr val="000000"/>
                </a:solidFill>
                <a:latin typeface="Times New Roman" panose="02020603050405020304" pitchFamily="18" charset="0"/>
                <a:ea typeface="Calibri" panose="020F0502020204030204" pitchFamily="34" charset="0"/>
                <a:cs typeface="Arial"/>
                <a:sym typeface="Arial"/>
              </a:rPr>
              <a:t> </a:t>
            </a:r>
            <a:r>
              <a:rPr lang="en-US" sz="3200" b="1" kern="0" dirty="0" err="1">
                <a:solidFill>
                  <a:srgbClr val="000000"/>
                </a:solidFill>
                <a:latin typeface="Times New Roman" panose="02020603050405020304" pitchFamily="18" charset="0"/>
                <a:ea typeface="Calibri" panose="020F0502020204030204" pitchFamily="34" charset="0"/>
                <a:cs typeface="Arial"/>
                <a:sym typeface="Arial"/>
              </a:rPr>
              <a:t>dụng</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12" name="Google Shape;800;p26">
            <a:extLst>
              <a:ext uri="{FF2B5EF4-FFF2-40B4-BE49-F238E27FC236}">
                <a16:creationId xmlns:a16="http://schemas.microsoft.com/office/drawing/2014/main" xmlns="" id="{EAE3A41B-6FC8-3ABB-F23D-704953B16248}"/>
              </a:ext>
            </a:extLst>
          </p:cNvPr>
          <p:cNvSpPr/>
          <p:nvPr/>
        </p:nvSpPr>
        <p:spPr>
          <a:xfrm>
            <a:off x="1767297" y="3482534"/>
            <a:ext cx="7627075" cy="763791"/>
          </a:xfrm>
          <a:prstGeom prst="roundRect">
            <a:avLst>
              <a:gd name="adj" fmla="val 7663"/>
            </a:avLst>
          </a:prstGeom>
          <a:solidFill>
            <a:srgbClr val="5492C4">
              <a:alpha val="25099"/>
            </a:srgbClr>
          </a:solidFill>
          <a:ln>
            <a:noFill/>
          </a:ln>
        </p:spPr>
        <p:txBody>
          <a:bodyPr spcFirstLastPara="1" wrap="square" lIns="121900" tIns="121900" rIns="121900" bIns="121900" anchor="ctr" anchorCtr="0">
            <a:noAutofit/>
          </a:bodyPr>
          <a:lstStyle/>
          <a:p>
            <a:pPr algn="r" defTabSz="1219110">
              <a:buClr>
                <a:srgbClr val="000000"/>
              </a:buClr>
              <a:defRPr/>
            </a:pPr>
            <a:r>
              <a:rPr lang="en-US" sz="3600" b="1" dirty="0">
                <a:solidFill>
                  <a:prstClr val="black"/>
                </a:solidFill>
                <a:latin typeface="Times New Roman" panose="02020603050405020304" pitchFamily="18" charset="0"/>
                <a:ea typeface="微软雅黑"/>
                <a:cs typeface="Times New Roman" panose="02020603050405020304" pitchFamily="18" charset="0"/>
                <a:sym typeface="Arial"/>
              </a:rPr>
              <a:t>CHI TIẾT, HÌNH ẢNH</a:t>
            </a:r>
            <a:endParaRPr lang="en-SG" sz="3600" b="1" kern="0" dirty="0">
              <a:solidFill>
                <a:srgbClr val="000000"/>
              </a:solidFill>
              <a:latin typeface="Times New Roman" panose="02020603050405020304" pitchFamily="18" charset="0"/>
              <a:ea typeface="等线" panose="020F0502020204030204"/>
              <a:cs typeface="Times New Roman" panose="02020603050405020304" pitchFamily="18" charset="0"/>
              <a:sym typeface="Arial"/>
            </a:endParaRPr>
          </a:p>
        </p:txBody>
      </p:sp>
      <p:sp>
        <p:nvSpPr>
          <p:cNvPr id="13" name="Google Shape;853;p26">
            <a:extLst>
              <a:ext uri="{FF2B5EF4-FFF2-40B4-BE49-F238E27FC236}">
                <a16:creationId xmlns:a16="http://schemas.microsoft.com/office/drawing/2014/main" xmlns="" id="{822D835C-FABD-C466-4C64-55BB93DD8982}"/>
              </a:ext>
            </a:extLst>
          </p:cNvPr>
          <p:cNvSpPr txBox="1"/>
          <p:nvPr/>
        </p:nvSpPr>
        <p:spPr>
          <a:xfrm>
            <a:off x="5706828" y="1899700"/>
            <a:ext cx="5978461" cy="812000"/>
          </a:xfrm>
          <a:prstGeom prst="rect">
            <a:avLst/>
          </a:prstGeom>
          <a:noFill/>
          <a:ln>
            <a:noFill/>
          </a:ln>
        </p:spPr>
        <p:txBody>
          <a:bodyPr spcFirstLastPara="1" wrap="square" lIns="121900" tIns="121900" rIns="121900" bIns="121900" anchor="ctr" anchorCtr="0">
            <a:noAutofit/>
          </a:bodyPr>
          <a:lstStyle/>
          <a:p>
            <a:pPr algn="just"/>
            <a:r>
              <a:rPr lang="vi-VN" sz="3200" dirty="0">
                <a:latin typeface="Times New Roman" panose="02020603050405020304" pitchFamily="18" charset="0"/>
                <a:cs typeface="Times New Roman" panose="02020603050405020304" pitchFamily="18" charset="0"/>
              </a:rPr>
              <a:t>Một số chi tiết phản ánh tục thi tài kén rể, cảnh dẫn lễ vật, tình cảnh lưu luyến, bịn rịn của cô dâu - bố, mẹ cô dâu, cảnh rước dâu,... </a:t>
            </a:r>
            <a:endParaRPr lang="en-SG" sz="5400" dirty="0">
              <a:latin typeface="Times New Roman" panose="02020603050405020304" pitchFamily="18" charset="0"/>
              <a:cs typeface="Times New Roman" panose="02020603050405020304" pitchFamily="18" charset="0"/>
            </a:endParaRPr>
          </a:p>
        </p:txBody>
      </p:sp>
      <p:sp>
        <p:nvSpPr>
          <p:cNvPr id="14" name="Google Shape;854;p26">
            <a:extLst>
              <a:ext uri="{FF2B5EF4-FFF2-40B4-BE49-F238E27FC236}">
                <a16:creationId xmlns:a16="http://schemas.microsoft.com/office/drawing/2014/main" xmlns="" id="{4D1BD4B5-EFDA-EEB2-89E7-0EE062326F27}"/>
              </a:ext>
            </a:extLst>
          </p:cNvPr>
          <p:cNvSpPr txBox="1"/>
          <p:nvPr/>
        </p:nvSpPr>
        <p:spPr>
          <a:xfrm>
            <a:off x="6602720" y="5048670"/>
            <a:ext cx="4881709" cy="812000"/>
          </a:xfrm>
          <a:prstGeom prst="rect">
            <a:avLst/>
          </a:prstGeom>
          <a:noFill/>
          <a:ln>
            <a:noFill/>
          </a:ln>
        </p:spPr>
        <p:txBody>
          <a:bodyPr spcFirstLastPara="1" wrap="square" lIns="121900" tIns="121900" rIns="121900" bIns="121900" anchor="ctr" anchorCtr="0">
            <a:noAutofit/>
          </a:bodyPr>
          <a:lstStyle/>
          <a:p>
            <a:pPr algn="just"/>
            <a:r>
              <a:rPr lang="en-US" sz="3200" dirty="0">
                <a:latin typeface="Times New Roman" panose="02020603050405020304" pitchFamily="18" charset="0"/>
                <a:cs typeface="Times New Roman" panose="02020603050405020304" pitchFamily="18" charset="0"/>
              </a:rPr>
              <a:t>B</a:t>
            </a:r>
            <a:r>
              <a:rPr lang="vi-VN" sz="3200" dirty="0">
                <a:latin typeface="Times New Roman" panose="02020603050405020304" pitchFamily="18" charset="0"/>
                <a:cs typeface="Times New Roman" panose="02020603050405020304" pitchFamily="18" charset="0"/>
              </a:rPr>
              <a:t>ài thơ đã làm sống dậy khung </a:t>
            </a:r>
            <a:r>
              <a:rPr lang="en-GB" sz="3200" dirty="0" err="1">
                <a:latin typeface="Times New Roman" panose="02020603050405020304" pitchFamily="18" charset="0"/>
                <a:cs typeface="Times New Roman" panose="02020603050405020304" pitchFamily="18" charset="0"/>
              </a:rPr>
              <a:t>cảnh</a:t>
            </a:r>
            <a:r>
              <a:rPr lang="en-GB"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cuộc sống ngày xưa </a:t>
            </a:r>
            <a:r>
              <a:rPr lang="en-GB" sz="3200" dirty="0" err="1">
                <a:latin typeface="Times New Roman" panose="02020603050405020304" pitchFamily="18" charset="0"/>
                <a:cs typeface="Times New Roman" panose="02020603050405020304" pitchFamily="18" charset="0"/>
              </a:rPr>
              <a:t>và</a:t>
            </a:r>
            <a:r>
              <a:rPr lang="en-GB"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nét văn hoá cổ truyền của người Việt Nam.</a:t>
            </a:r>
            <a:endParaRPr lang="en-SG" sz="5400" dirty="0">
              <a:latin typeface="Times New Roman" panose="02020603050405020304" pitchFamily="18" charset="0"/>
              <a:cs typeface="Times New Roman" panose="02020603050405020304" pitchFamily="18" charset="0"/>
            </a:endParaRPr>
          </a:p>
        </p:txBody>
      </p:sp>
      <p:cxnSp>
        <p:nvCxnSpPr>
          <p:cNvPr id="15" name="Google Shape;855;p26">
            <a:extLst>
              <a:ext uri="{FF2B5EF4-FFF2-40B4-BE49-F238E27FC236}">
                <a16:creationId xmlns:a16="http://schemas.microsoft.com/office/drawing/2014/main" xmlns="" id="{719F465C-39DB-4A4B-9B39-3C2B566E316F}"/>
              </a:ext>
            </a:extLst>
          </p:cNvPr>
          <p:cNvCxnSpPr>
            <a:cxnSpLocks/>
            <a:stCxn id="10" idx="3"/>
            <a:endCxn id="13" idx="1"/>
          </p:cNvCxnSpPr>
          <p:nvPr/>
        </p:nvCxnSpPr>
        <p:spPr>
          <a:xfrm>
            <a:off x="4849697" y="2303127"/>
            <a:ext cx="857131" cy="2573"/>
          </a:xfrm>
          <a:prstGeom prst="straightConnector1">
            <a:avLst/>
          </a:prstGeom>
          <a:noFill/>
          <a:ln w="9525" cap="flat" cmpd="sng">
            <a:solidFill>
              <a:srgbClr val="666666"/>
            </a:solidFill>
            <a:prstDash val="solid"/>
            <a:round/>
            <a:headEnd type="none" w="med" len="med"/>
            <a:tailEnd type="oval" w="med" len="med"/>
          </a:ln>
        </p:spPr>
      </p:cxnSp>
      <p:cxnSp>
        <p:nvCxnSpPr>
          <p:cNvPr id="16" name="Google Shape;856;p26">
            <a:extLst>
              <a:ext uri="{FF2B5EF4-FFF2-40B4-BE49-F238E27FC236}">
                <a16:creationId xmlns:a16="http://schemas.microsoft.com/office/drawing/2014/main" xmlns="" id="{48287B93-32F9-05E1-AEB2-C28D6B5E4532}"/>
              </a:ext>
            </a:extLst>
          </p:cNvPr>
          <p:cNvCxnSpPr>
            <a:cxnSpLocks/>
            <a:stCxn id="11" idx="3"/>
            <a:endCxn id="14" idx="1"/>
          </p:cNvCxnSpPr>
          <p:nvPr/>
        </p:nvCxnSpPr>
        <p:spPr>
          <a:xfrm flipV="1">
            <a:off x="5818522" y="5454670"/>
            <a:ext cx="784198" cy="119"/>
          </a:xfrm>
          <a:prstGeom prst="straightConnector1">
            <a:avLst/>
          </a:prstGeom>
          <a:noFill/>
          <a:ln w="9525" cap="flat" cmpd="sng">
            <a:solidFill>
              <a:srgbClr val="666666"/>
            </a:solidFill>
            <a:prstDash val="solid"/>
            <a:round/>
            <a:headEnd type="none" w="med" len="med"/>
            <a:tailEnd type="oval" w="med" len="med"/>
          </a:ln>
        </p:spPr>
      </p:cxnSp>
      <p:grpSp>
        <p:nvGrpSpPr>
          <p:cNvPr id="17" name="Google Shape;857;p26">
            <a:extLst>
              <a:ext uri="{FF2B5EF4-FFF2-40B4-BE49-F238E27FC236}">
                <a16:creationId xmlns:a16="http://schemas.microsoft.com/office/drawing/2014/main" xmlns="" id="{D1A79228-52DC-0DD5-9806-B02C5D50289B}"/>
              </a:ext>
            </a:extLst>
          </p:cNvPr>
          <p:cNvGrpSpPr/>
          <p:nvPr/>
        </p:nvGrpSpPr>
        <p:grpSpPr>
          <a:xfrm>
            <a:off x="4976645" y="1815970"/>
            <a:ext cx="496828" cy="439180"/>
            <a:chOff x="3199454" y="2306991"/>
            <a:chExt cx="372621" cy="329385"/>
          </a:xfrm>
        </p:grpSpPr>
        <p:sp>
          <p:nvSpPr>
            <p:cNvPr id="18" name="Google Shape;858;p26">
              <a:extLst>
                <a:ext uri="{FF2B5EF4-FFF2-40B4-BE49-F238E27FC236}">
                  <a16:creationId xmlns:a16="http://schemas.microsoft.com/office/drawing/2014/main" xmlns="" id="{44ADED04-0539-4B4C-BBFE-F71F8874D250}"/>
                </a:ext>
              </a:extLst>
            </p:cNvPr>
            <p:cNvSpPr/>
            <p:nvPr/>
          </p:nvSpPr>
          <p:spPr>
            <a:xfrm>
              <a:off x="3199454" y="2306991"/>
              <a:ext cx="265815" cy="329385"/>
            </a:xfrm>
            <a:custGeom>
              <a:avLst/>
              <a:gdLst/>
              <a:ahLst/>
              <a:cxnLst/>
              <a:rect l="l" t="t" r="r" b="b"/>
              <a:pathLst>
                <a:path w="7765" h="9622" extrusionOk="0">
                  <a:moveTo>
                    <a:pt x="5097" y="0"/>
                  </a:moveTo>
                  <a:cubicBezTo>
                    <a:pt x="4097" y="0"/>
                    <a:pt x="2835" y="358"/>
                    <a:pt x="2120" y="1072"/>
                  </a:cubicBezTo>
                  <a:cubicBezTo>
                    <a:pt x="1430" y="1763"/>
                    <a:pt x="1025" y="2715"/>
                    <a:pt x="1025" y="3692"/>
                  </a:cubicBezTo>
                  <a:cubicBezTo>
                    <a:pt x="1025" y="3954"/>
                    <a:pt x="977" y="4192"/>
                    <a:pt x="858" y="4406"/>
                  </a:cubicBezTo>
                  <a:lnTo>
                    <a:pt x="239" y="5597"/>
                  </a:lnTo>
                  <a:cubicBezTo>
                    <a:pt x="1" y="6002"/>
                    <a:pt x="310" y="6502"/>
                    <a:pt x="763" y="6502"/>
                  </a:cubicBezTo>
                  <a:lnTo>
                    <a:pt x="1025" y="6502"/>
                  </a:lnTo>
                  <a:lnTo>
                    <a:pt x="1025" y="7454"/>
                  </a:lnTo>
                  <a:cubicBezTo>
                    <a:pt x="1025" y="8026"/>
                    <a:pt x="1501" y="8502"/>
                    <a:pt x="2049" y="8502"/>
                  </a:cubicBezTo>
                  <a:lnTo>
                    <a:pt x="2716" y="8502"/>
                  </a:lnTo>
                  <a:lnTo>
                    <a:pt x="2716" y="8764"/>
                  </a:lnTo>
                  <a:cubicBezTo>
                    <a:pt x="2739" y="9240"/>
                    <a:pt x="3121" y="9621"/>
                    <a:pt x="3573" y="9621"/>
                  </a:cubicBezTo>
                  <a:lnTo>
                    <a:pt x="6836" y="9621"/>
                  </a:lnTo>
                  <a:cubicBezTo>
                    <a:pt x="7312" y="9621"/>
                    <a:pt x="7693" y="9240"/>
                    <a:pt x="7693" y="8764"/>
                  </a:cubicBezTo>
                  <a:lnTo>
                    <a:pt x="7693" y="8145"/>
                  </a:lnTo>
                  <a:cubicBezTo>
                    <a:pt x="7693" y="7835"/>
                    <a:pt x="7717" y="7550"/>
                    <a:pt x="7764" y="7240"/>
                  </a:cubicBezTo>
                  <a:cubicBezTo>
                    <a:pt x="6002" y="7073"/>
                    <a:pt x="4668" y="5573"/>
                    <a:pt x="4668" y="3811"/>
                  </a:cubicBezTo>
                  <a:cubicBezTo>
                    <a:pt x="4668" y="2334"/>
                    <a:pt x="5597" y="1024"/>
                    <a:pt x="7002" y="548"/>
                  </a:cubicBezTo>
                  <a:cubicBezTo>
                    <a:pt x="6431" y="191"/>
                    <a:pt x="5764" y="0"/>
                    <a:pt x="5097" y="0"/>
                  </a:cubicBezTo>
                  <a:close/>
                </a:path>
              </a:pathLst>
            </a:custGeom>
            <a:solidFill>
              <a:srgbClr val="ED7341"/>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sp>
          <p:nvSpPr>
            <p:cNvPr id="19" name="Google Shape;859;p26">
              <a:extLst>
                <a:ext uri="{FF2B5EF4-FFF2-40B4-BE49-F238E27FC236}">
                  <a16:creationId xmlns:a16="http://schemas.microsoft.com/office/drawing/2014/main" xmlns="" id="{B9305B73-F290-C598-5B7E-4CBB5B6993B3}"/>
                </a:ext>
              </a:extLst>
            </p:cNvPr>
            <p:cNvSpPr/>
            <p:nvPr/>
          </p:nvSpPr>
          <p:spPr>
            <a:xfrm>
              <a:off x="3346208" y="2341223"/>
              <a:ext cx="225866" cy="193003"/>
            </a:xfrm>
            <a:custGeom>
              <a:avLst/>
              <a:gdLst/>
              <a:ahLst/>
              <a:cxnLst/>
              <a:rect l="l" t="t" r="r" b="b"/>
              <a:pathLst>
                <a:path w="6598" h="5638" extrusionOk="0">
                  <a:moveTo>
                    <a:pt x="3767" y="851"/>
                  </a:moveTo>
                  <a:cubicBezTo>
                    <a:pt x="4141" y="851"/>
                    <a:pt x="4512" y="1034"/>
                    <a:pt x="4740" y="1382"/>
                  </a:cubicBezTo>
                  <a:cubicBezTo>
                    <a:pt x="5144" y="2001"/>
                    <a:pt x="4859" y="2811"/>
                    <a:pt x="4192" y="3073"/>
                  </a:cubicBezTo>
                  <a:cubicBezTo>
                    <a:pt x="4120" y="3096"/>
                    <a:pt x="4097" y="3168"/>
                    <a:pt x="4097" y="3239"/>
                  </a:cubicBezTo>
                  <a:cubicBezTo>
                    <a:pt x="4120" y="3466"/>
                    <a:pt x="3948" y="3579"/>
                    <a:pt x="3775" y="3579"/>
                  </a:cubicBezTo>
                  <a:cubicBezTo>
                    <a:pt x="3602" y="3579"/>
                    <a:pt x="3430" y="3466"/>
                    <a:pt x="3454" y="3239"/>
                  </a:cubicBezTo>
                  <a:cubicBezTo>
                    <a:pt x="3454" y="2906"/>
                    <a:pt x="3668" y="2620"/>
                    <a:pt x="3954" y="2501"/>
                  </a:cubicBezTo>
                  <a:cubicBezTo>
                    <a:pt x="4168" y="2406"/>
                    <a:pt x="4311" y="2191"/>
                    <a:pt x="4311" y="1977"/>
                  </a:cubicBezTo>
                  <a:cubicBezTo>
                    <a:pt x="4287" y="1691"/>
                    <a:pt x="4073" y="1501"/>
                    <a:pt x="3811" y="1477"/>
                  </a:cubicBezTo>
                  <a:cubicBezTo>
                    <a:pt x="3644" y="1477"/>
                    <a:pt x="3501" y="1525"/>
                    <a:pt x="3406" y="1644"/>
                  </a:cubicBezTo>
                  <a:cubicBezTo>
                    <a:pt x="3346" y="1703"/>
                    <a:pt x="3263" y="1733"/>
                    <a:pt x="3180" y="1733"/>
                  </a:cubicBezTo>
                  <a:cubicBezTo>
                    <a:pt x="3096" y="1733"/>
                    <a:pt x="3013" y="1703"/>
                    <a:pt x="2953" y="1644"/>
                  </a:cubicBezTo>
                  <a:cubicBezTo>
                    <a:pt x="2834" y="1501"/>
                    <a:pt x="2834" y="1310"/>
                    <a:pt x="2953" y="1191"/>
                  </a:cubicBezTo>
                  <a:cubicBezTo>
                    <a:pt x="3183" y="962"/>
                    <a:pt x="3476" y="851"/>
                    <a:pt x="3767" y="851"/>
                  </a:cubicBezTo>
                  <a:close/>
                  <a:moveTo>
                    <a:pt x="3775" y="3858"/>
                  </a:moveTo>
                  <a:cubicBezTo>
                    <a:pt x="3924" y="3858"/>
                    <a:pt x="4073" y="3954"/>
                    <a:pt x="4097" y="4144"/>
                  </a:cubicBezTo>
                  <a:lnTo>
                    <a:pt x="4097" y="4478"/>
                  </a:lnTo>
                  <a:cubicBezTo>
                    <a:pt x="4073" y="4668"/>
                    <a:pt x="3924" y="4763"/>
                    <a:pt x="3775" y="4763"/>
                  </a:cubicBezTo>
                  <a:cubicBezTo>
                    <a:pt x="3626" y="4763"/>
                    <a:pt x="3477" y="4668"/>
                    <a:pt x="3454" y="4478"/>
                  </a:cubicBezTo>
                  <a:lnTo>
                    <a:pt x="3454" y="4144"/>
                  </a:lnTo>
                  <a:cubicBezTo>
                    <a:pt x="3477" y="3954"/>
                    <a:pt x="3626" y="3858"/>
                    <a:pt x="3775" y="3858"/>
                  </a:cubicBezTo>
                  <a:close/>
                  <a:moveTo>
                    <a:pt x="3763" y="1"/>
                  </a:moveTo>
                  <a:cubicBezTo>
                    <a:pt x="1263" y="1"/>
                    <a:pt x="0" y="3025"/>
                    <a:pt x="1787" y="4811"/>
                  </a:cubicBezTo>
                  <a:cubicBezTo>
                    <a:pt x="2357" y="5381"/>
                    <a:pt x="3059" y="5637"/>
                    <a:pt x="3749" y="5637"/>
                  </a:cubicBezTo>
                  <a:cubicBezTo>
                    <a:pt x="5192" y="5637"/>
                    <a:pt x="6581" y="4518"/>
                    <a:pt x="6597" y="2811"/>
                  </a:cubicBezTo>
                  <a:cubicBezTo>
                    <a:pt x="6597" y="1263"/>
                    <a:pt x="5335" y="1"/>
                    <a:pt x="3763" y="1"/>
                  </a:cubicBezTo>
                  <a:close/>
                </a:path>
              </a:pathLst>
            </a:custGeom>
            <a:solidFill>
              <a:srgbClr val="ED7341"/>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grpSp>
      <p:grpSp>
        <p:nvGrpSpPr>
          <p:cNvPr id="20" name="Google Shape;860;p26">
            <a:extLst>
              <a:ext uri="{FF2B5EF4-FFF2-40B4-BE49-F238E27FC236}">
                <a16:creationId xmlns:a16="http://schemas.microsoft.com/office/drawing/2014/main" xmlns="" id="{66FE4016-ABCF-A309-4B2F-6DB4F99CD1D0}"/>
              </a:ext>
            </a:extLst>
          </p:cNvPr>
          <p:cNvGrpSpPr/>
          <p:nvPr/>
        </p:nvGrpSpPr>
        <p:grpSpPr>
          <a:xfrm>
            <a:off x="5916784" y="4711739"/>
            <a:ext cx="494637" cy="481583"/>
            <a:chOff x="3204349" y="4054012"/>
            <a:chExt cx="370978" cy="361187"/>
          </a:xfrm>
        </p:grpSpPr>
        <p:sp>
          <p:nvSpPr>
            <p:cNvPr id="21" name="Google Shape;861;p26">
              <a:extLst>
                <a:ext uri="{FF2B5EF4-FFF2-40B4-BE49-F238E27FC236}">
                  <a16:creationId xmlns:a16="http://schemas.microsoft.com/office/drawing/2014/main" xmlns="" id="{4C1B0177-E19D-D16A-4F6E-3C8F0AEDC121}"/>
                </a:ext>
              </a:extLst>
            </p:cNvPr>
            <p:cNvSpPr/>
            <p:nvPr/>
          </p:nvSpPr>
          <p:spPr>
            <a:xfrm>
              <a:off x="3204349" y="4054012"/>
              <a:ext cx="118239" cy="279645"/>
            </a:xfrm>
            <a:custGeom>
              <a:avLst/>
              <a:gdLst/>
              <a:ahLst/>
              <a:cxnLst/>
              <a:rect l="l" t="t" r="r" b="b"/>
              <a:pathLst>
                <a:path w="3454" h="8169" extrusionOk="0">
                  <a:moveTo>
                    <a:pt x="2359" y="1948"/>
                  </a:moveTo>
                  <a:cubicBezTo>
                    <a:pt x="2523" y="1948"/>
                    <a:pt x="2689" y="1996"/>
                    <a:pt x="2835" y="2096"/>
                  </a:cubicBezTo>
                  <a:cubicBezTo>
                    <a:pt x="2978" y="2191"/>
                    <a:pt x="3001" y="2382"/>
                    <a:pt x="2906" y="2525"/>
                  </a:cubicBezTo>
                  <a:cubicBezTo>
                    <a:pt x="2845" y="2617"/>
                    <a:pt x="2743" y="2670"/>
                    <a:pt x="2641" y="2670"/>
                  </a:cubicBezTo>
                  <a:cubicBezTo>
                    <a:pt x="2585" y="2670"/>
                    <a:pt x="2528" y="2654"/>
                    <a:pt x="2477" y="2620"/>
                  </a:cubicBezTo>
                  <a:cubicBezTo>
                    <a:pt x="2430" y="2572"/>
                    <a:pt x="2358" y="2572"/>
                    <a:pt x="2311" y="2572"/>
                  </a:cubicBezTo>
                  <a:cubicBezTo>
                    <a:pt x="2263" y="2572"/>
                    <a:pt x="2192" y="2620"/>
                    <a:pt x="2168" y="2668"/>
                  </a:cubicBezTo>
                  <a:cubicBezTo>
                    <a:pt x="2120" y="2739"/>
                    <a:pt x="2025" y="2787"/>
                    <a:pt x="1906" y="2787"/>
                  </a:cubicBezTo>
                  <a:cubicBezTo>
                    <a:pt x="1858" y="2787"/>
                    <a:pt x="1787" y="2787"/>
                    <a:pt x="1739" y="2739"/>
                  </a:cubicBezTo>
                  <a:cubicBezTo>
                    <a:pt x="1596" y="2644"/>
                    <a:pt x="1549" y="2453"/>
                    <a:pt x="1668" y="2311"/>
                  </a:cubicBezTo>
                  <a:cubicBezTo>
                    <a:pt x="1830" y="2075"/>
                    <a:pt x="2092" y="1948"/>
                    <a:pt x="2359" y="1948"/>
                  </a:cubicBezTo>
                  <a:close/>
                  <a:moveTo>
                    <a:pt x="1781" y="3570"/>
                  </a:moveTo>
                  <a:cubicBezTo>
                    <a:pt x="1929" y="3570"/>
                    <a:pt x="2051" y="3682"/>
                    <a:pt x="2073" y="3835"/>
                  </a:cubicBezTo>
                  <a:cubicBezTo>
                    <a:pt x="2073" y="3978"/>
                    <a:pt x="2144" y="4073"/>
                    <a:pt x="2239" y="4168"/>
                  </a:cubicBezTo>
                  <a:cubicBezTo>
                    <a:pt x="2318" y="4227"/>
                    <a:pt x="2412" y="4269"/>
                    <a:pt x="2510" y="4269"/>
                  </a:cubicBezTo>
                  <a:cubicBezTo>
                    <a:pt x="2530" y="4269"/>
                    <a:pt x="2552" y="4268"/>
                    <a:pt x="2573" y="4263"/>
                  </a:cubicBezTo>
                  <a:cubicBezTo>
                    <a:pt x="2588" y="4262"/>
                    <a:pt x="2602" y="4261"/>
                    <a:pt x="2616" y="4261"/>
                  </a:cubicBezTo>
                  <a:cubicBezTo>
                    <a:pt x="2982" y="4261"/>
                    <a:pt x="3034" y="4837"/>
                    <a:pt x="2644" y="4882"/>
                  </a:cubicBezTo>
                  <a:lnTo>
                    <a:pt x="2525" y="4882"/>
                  </a:lnTo>
                  <a:cubicBezTo>
                    <a:pt x="1977" y="4882"/>
                    <a:pt x="1501" y="4454"/>
                    <a:pt x="1453" y="3906"/>
                  </a:cubicBezTo>
                  <a:cubicBezTo>
                    <a:pt x="1430" y="3739"/>
                    <a:pt x="1549" y="3573"/>
                    <a:pt x="1739" y="3573"/>
                  </a:cubicBezTo>
                  <a:cubicBezTo>
                    <a:pt x="1753" y="3571"/>
                    <a:pt x="1768" y="3570"/>
                    <a:pt x="1781" y="3570"/>
                  </a:cubicBezTo>
                  <a:close/>
                  <a:moveTo>
                    <a:pt x="1739" y="5317"/>
                  </a:moveTo>
                  <a:cubicBezTo>
                    <a:pt x="1894" y="5317"/>
                    <a:pt x="2049" y="5418"/>
                    <a:pt x="2049" y="5621"/>
                  </a:cubicBezTo>
                  <a:cubicBezTo>
                    <a:pt x="2049" y="5740"/>
                    <a:pt x="2144" y="5835"/>
                    <a:pt x="2263" y="5859"/>
                  </a:cubicBezTo>
                  <a:cubicBezTo>
                    <a:pt x="2668" y="5859"/>
                    <a:pt x="2668" y="6478"/>
                    <a:pt x="2263" y="6478"/>
                  </a:cubicBezTo>
                  <a:cubicBezTo>
                    <a:pt x="1787" y="6454"/>
                    <a:pt x="1430" y="6097"/>
                    <a:pt x="1430" y="5621"/>
                  </a:cubicBezTo>
                  <a:cubicBezTo>
                    <a:pt x="1430" y="5418"/>
                    <a:pt x="1584" y="5317"/>
                    <a:pt x="1739" y="5317"/>
                  </a:cubicBezTo>
                  <a:close/>
                  <a:moveTo>
                    <a:pt x="2811" y="1"/>
                  </a:moveTo>
                  <a:cubicBezTo>
                    <a:pt x="2335" y="24"/>
                    <a:pt x="1930" y="310"/>
                    <a:pt x="1739" y="715"/>
                  </a:cubicBezTo>
                  <a:cubicBezTo>
                    <a:pt x="1572" y="786"/>
                    <a:pt x="1406" y="858"/>
                    <a:pt x="1287" y="1001"/>
                  </a:cubicBezTo>
                  <a:cubicBezTo>
                    <a:pt x="1096" y="1191"/>
                    <a:pt x="977" y="1477"/>
                    <a:pt x="1001" y="1787"/>
                  </a:cubicBezTo>
                  <a:cubicBezTo>
                    <a:pt x="620" y="2025"/>
                    <a:pt x="406" y="2430"/>
                    <a:pt x="406" y="2882"/>
                  </a:cubicBezTo>
                  <a:cubicBezTo>
                    <a:pt x="406" y="3001"/>
                    <a:pt x="429" y="3120"/>
                    <a:pt x="453" y="3239"/>
                  </a:cubicBezTo>
                  <a:cubicBezTo>
                    <a:pt x="239" y="3477"/>
                    <a:pt x="96" y="3787"/>
                    <a:pt x="96" y="4097"/>
                  </a:cubicBezTo>
                  <a:cubicBezTo>
                    <a:pt x="120" y="4335"/>
                    <a:pt x="167" y="4549"/>
                    <a:pt x="286" y="4763"/>
                  </a:cubicBezTo>
                  <a:cubicBezTo>
                    <a:pt x="1" y="5216"/>
                    <a:pt x="72" y="5787"/>
                    <a:pt x="429" y="6192"/>
                  </a:cubicBezTo>
                  <a:lnTo>
                    <a:pt x="429" y="6288"/>
                  </a:lnTo>
                  <a:cubicBezTo>
                    <a:pt x="429" y="6621"/>
                    <a:pt x="572" y="6954"/>
                    <a:pt x="787" y="7192"/>
                  </a:cubicBezTo>
                  <a:cubicBezTo>
                    <a:pt x="1001" y="7407"/>
                    <a:pt x="1287" y="7550"/>
                    <a:pt x="1596" y="7573"/>
                  </a:cubicBezTo>
                  <a:cubicBezTo>
                    <a:pt x="1858" y="7955"/>
                    <a:pt x="2287" y="8169"/>
                    <a:pt x="2739" y="8169"/>
                  </a:cubicBezTo>
                  <a:cubicBezTo>
                    <a:pt x="3001" y="8169"/>
                    <a:pt x="3239" y="8074"/>
                    <a:pt x="3454" y="7931"/>
                  </a:cubicBezTo>
                  <a:lnTo>
                    <a:pt x="3454" y="191"/>
                  </a:lnTo>
                  <a:cubicBezTo>
                    <a:pt x="3287" y="72"/>
                    <a:pt x="3049" y="1"/>
                    <a:pt x="2835" y="1"/>
                  </a:cubicBezTo>
                  <a:close/>
                </a:path>
              </a:pathLst>
            </a:custGeom>
            <a:solidFill>
              <a:srgbClr val="F3D676"/>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sp>
          <p:nvSpPr>
            <p:cNvPr id="22" name="Google Shape;862;p26">
              <a:extLst>
                <a:ext uri="{FF2B5EF4-FFF2-40B4-BE49-F238E27FC236}">
                  <a16:creationId xmlns:a16="http://schemas.microsoft.com/office/drawing/2014/main" xmlns="" id="{64426AC8-FCBB-A26A-6AD6-84BF6A96BED4}"/>
                </a:ext>
              </a:extLst>
            </p:cNvPr>
            <p:cNvSpPr/>
            <p:nvPr/>
          </p:nvSpPr>
          <p:spPr>
            <a:xfrm>
              <a:off x="3451371" y="4303464"/>
              <a:ext cx="41627" cy="35568"/>
            </a:xfrm>
            <a:custGeom>
              <a:avLst/>
              <a:gdLst/>
              <a:ahLst/>
              <a:cxnLst/>
              <a:rect l="l" t="t" r="r" b="b"/>
              <a:pathLst>
                <a:path w="1216" h="1039" extrusionOk="0">
                  <a:moveTo>
                    <a:pt x="691" y="1"/>
                  </a:moveTo>
                  <a:cubicBezTo>
                    <a:pt x="239" y="1"/>
                    <a:pt x="0" y="572"/>
                    <a:pt x="334" y="882"/>
                  </a:cubicBezTo>
                  <a:cubicBezTo>
                    <a:pt x="434" y="990"/>
                    <a:pt x="562" y="1038"/>
                    <a:pt x="690" y="1038"/>
                  </a:cubicBezTo>
                  <a:cubicBezTo>
                    <a:pt x="954" y="1038"/>
                    <a:pt x="1215" y="830"/>
                    <a:pt x="1215" y="525"/>
                  </a:cubicBezTo>
                  <a:cubicBezTo>
                    <a:pt x="1215" y="239"/>
                    <a:pt x="977" y="1"/>
                    <a:pt x="691" y="1"/>
                  </a:cubicBezTo>
                  <a:close/>
                </a:path>
              </a:pathLst>
            </a:custGeom>
            <a:solidFill>
              <a:srgbClr val="F3D676"/>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sp>
          <p:nvSpPr>
            <p:cNvPr id="23" name="Google Shape;863;p26">
              <a:extLst>
                <a:ext uri="{FF2B5EF4-FFF2-40B4-BE49-F238E27FC236}">
                  <a16:creationId xmlns:a16="http://schemas.microsoft.com/office/drawing/2014/main" xmlns="" id="{EE006EE2-EF9C-12ED-5D72-16FE19C37537}"/>
                </a:ext>
              </a:extLst>
            </p:cNvPr>
            <p:cNvSpPr/>
            <p:nvPr/>
          </p:nvSpPr>
          <p:spPr>
            <a:xfrm>
              <a:off x="3381263" y="4227639"/>
              <a:ext cx="194064" cy="187560"/>
            </a:xfrm>
            <a:custGeom>
              <a:avLst/>
              <a:gdLst/>
              <a:ahLst/>
              <a:cxnLst/>
              <a:rect l="l" t="t" r="r" b="b"/>
              <a:pathLst>
                <a:path w="5669" h="5479" extrusionOk="0">
                  <a:moveTo>
                    <a:pt x="2725" y="1561"/>
                  </a:moveTo>
                  <a:cubicBezTo>
                    <a:pt x="3327" y="1561"/>
                    <a:pt x="3906" y="2030"/>
                    <a:pt x="3906" y="2740"/>
                  </a:cubicBezTo>
                  <a:cubicBezTo>
                    <a:pt x="3906" y="3383"/>
                    <a:pt x="3382" y="3907"/>
                    <a:pt x="2739" y="3907"/>
                  </a:cubicBezTo>
                  <a:cubicBezTo>
                    <a:pt x="1691" y="3907"/>
                    <a:pt x="1167" y="2644"/>
                    <a:pt x="1906" y="1906"/>
                  </a:cubicBezTo>
                  <a:cubicBezTo>
                    <a:pt x="2144" y="1668"/>
                    <a:pt x="2437" y="1561"/>
                    <a:pt x="2725" y="1561"/>
                  </a:cubicBezTo>
                  <a:close/>
                  <a:moveTo>
                    <a:pt x="2739" y="1"/>
                  </a:moveTo>
                  <a:cubicBezTo>
                    <a:pt x="2596" y="1"/>
                    <a:pt x="2477" y="49"/>
                    <a:pt x="2406" y="144"/>
                  </a:cubicBezTo>
                  <a:cubicBezTo>
                    <a:pt x="2310" y="215"/>
                    <a:pt x="2263" y="358"/>
                    <a:pt x="2263" y="477"/>
                  </a:cubicBezTo>
                  <a:lnTo>
                    <a:pt x="2263" y="739"/>
                  </a:lnTo>
                  <a:cubicBezTo>
                    <a:pt x="2048" y="787"/>
                    <a:pt x="1834" y="858"/>
                    <a:pt x="1667" y="977"/>
                  </a:cubicBezTo>
                  <a:lnTo>
                    <a:pt x="1477" y="811"/>
                  </a:lnTo>
                  <a:cubicBezTo>
                    <a:pt x="1382" y="715"/>
                    <a:pt x="1257" y="668"/>
                    <a:pt x="1132" y="668"/>
                  </a:cubicBezTo>
                  <a:cubicBezTo>
                    <a:pt x="1007" y="668"/>
                    <a:pt x="882" y="715"/>
                    <a:pt x="786" y="811"/>
                  </a:cubicBezTo>
                  <a:cubicBezTo>
                    <a:pt x="596" y="1001"/>
                    <a:pt x="596" y="1287"/>
                    <a:pt x="786" y="1477"/>
                  </a:cubicBezTo>
                  <a:lnTo>
                    <a:pt x="977" y="1668"/>
                  </a:lnTo>
                  <a:cubicBezTo>
                    <a:pt x="858" y="1859"/>
                    <a:pt x="786" y="2049"/>
                    <a:pt x="739" y="2263"/>
                  </a:cubicBezTo>
                  <a:lnTo>
                    <a:pt x="477" y="2263"/>
                  </a:lnTo>
                  <a:cubicBezTo>
                    <a:pt x="215" y="2263"/>
                    <a:pt x="0" y="2478"/>
                    <a:pt x="0" y="2740"/>
                  </a:cubicBezTo>
                  <a:cubicBezTo>
                    <a:pt x="0" y="2883"/>
                    <a:pt x="48" y="3002"/>
                    <a:pt x="143" y="3097"/>
                  </a:cubicBezTo>
                  <a:cubicBezTo>
                    <a:pt x="215" y="3168"/>
                    <a:pt x="358" y="3240"/>
                    <a:pt x="477" y="3240"/>
                  </a:cubicBezTo>
                  <a:lnTo>
                    <a:pt x="739" y="3240"/>
                  </a:lnTo>
                  <a:cubicBezTo>
                    <a:pt x="786" y="3430"/>
                    <a:pt x="858" y="3645"/>
                    <a:pt x="977" y="3835"/>
                  </a:cubicBezTo>
                  <a:lnTo>
                    <a:pt x="810" y="4002"/>
                  </a:lnTo>
                  <a:cubicBezTo>
                    <a:pt x="620" y="4192"/>
                    <a:pt x="620" y="4478"/>
                    <a:pt x="810" y="4669"/>
                  </a:cubicBezTo>
                  <a:cubicBezTo>
                    <a:pt x="905" y="4764"/>
                    <a:pt x="1024" y="4811"/>
                    <a:pt x="1167" y="4811"/>
                  </a:cubicBezTo>
                  <a:cubicBezTo>
                    <a:pt x="1286" y="4811"/>
                    <a:pt x="1405" y="4764"/>
                    <a:pt x="1501" y="4669"/>
                  </a:cubicBezTo>
                  <a:lnTo>
                    <a:pt x="1667" y="4502"/>
                  </a:lnTo>
                  <a:cubicBezTo>
                    <a:pt x="1858" y="4621"/>
                    <a:pt x="2048" y="4692"/>
                    <a:pt x="2263" y="4740"/>
                  </a:cubicBezTo>
                  <a:lnTo>
                    <a:pt x="2263" y="5002"/>
                  </a:lnTo>
                  <a:cubicBezTo>
                    <a:pt x="2263" y="5264"/>
                    <a:pt x="2477" y="5478"/>
                    <a:pt x="2763" y="5478"/>
                  </a:cubicBezTo>
                  <a:cubicBezTo>
                    <a:pt x="3025" y="5478"/>
                    <a:pt x="3239" y="5264"/>
                    <a:pt x="3239" y="5002"/>
                  </a:cubicBezTo>
                  <a:lnTo>
                    <a:pt x="3239" y="4740"/>
                  </a:lnTo>
                  <a:cubicBezTo>
                    <a:pt x="3454" y="4692"/>
                    <a:pt x="3644" y="4597"/>
                    <a:pt x="3835" y="4502"/>
                  </a:cubicBezTo>
                  <a:lnTo>
                    <a:pt x="4001" y="4669"/>
                  </a:lnTo>
                  <a:cubicBezTo>
                    <a:pt x="4097" y="4764"/>
                    <a:pt x="4222" y="4811"/>
                    <a:pt x="4347" y="4811"/>
                  </a:cubicBezTo>
                  <a:cubicBezTo>
                    <a:pt x="4472" y="4811"/>
                    <a:pt x="4597" y="4764"/>
                    <a:pt x="4692" y="4669"/>
                  </a:cubicBezTo>
                  <a:cubicBezTo>
                    <a:pt x="4882" y="4478"/>
                    <a:pt x="4882" y="4168"/>
                    <a:pt x="4692" y="3978"/>
                  </a:cubicBezTo>
                  <a:lnTo>
                    <a:pt x="4525" y="3811"/>
                  </a:lnTo>
                  <a:cubicBezTo>
                    <a:pt x="4620" y="3621"/>
                    <a:pt x="4716" y="3430"/>
                    <a:pt x="4763" y="3216"/>
                  </a:cubicBezTo>
                  <a:lnTo>
                    <a:pt x="5001" y="3216"/>
                  </a:lnTo>
                  <a:cubicBezTo>
                    <a:pt x="5668" y="3216"/>
                    <a:pt x="5668" y="2240"/>
                    <a:pt x="5001" y="2240"/>
                  </a:cubicBezTo>
                  <a:lnTo>
                    <a:pt x="5001" y="2263"/>
                  </a:lnTo>
                  <a:lnTo>
                    <a:pt x="4763" y="2263"/>
                  </a:lnTo>
                  <a:cubicBezTo>
                    <a:pt x="4692" y="2049"/>
                    <a:pt x="4620" y="1835"/>
                    <a:pt x="4501" y="1668"/>
                  </a:cubicBezTo>
                  <a:lnTo>
                    <a:pt x="4692" y="1477"/>
                  </a:lnTo>
                  <a:cubicBezTo>
                    <a:pt x="5090" y="1133"/>
                    <a:pt x="4745" y="610"/>
                    <a:pt x="4357" y="610"/>
                  </a:cubicBezTo>
                  <a:cubicBezTo>
                    <a:pt x="4235" y="610"/>
                    <a:pt x="4110" y="662"/>
                    <a:pt x="4001" y="787"/>
                  </a:cubicBezTo>
                  <a:lnTo>
                    <a:pt x="3811" y="977"/>
                  </a:lnTo>
                  <a:cubicBezTo>
                    <a:pt x="3644" y="858"/>
                    <a:pt x="3430" y="787"/>
                    <a:pt x="3215" y="739"/>
                  </a:cubicBezTo>
                  <a:lnTo>
                    <a:pt x="3215" y="477"/>
                  </a:lnTo>
                  <a:cubicBezTo>
                    <a:pt x="3215" y="215"/>
                    <a:pt x="3001" y="1"/>
                    <a:pt x="2739" y="1"/>
                  </a:cubicBezTo>
                  <a:close/>
                </a:path>
              </a:pathLst>
            </a:custGeom>
            <a:solidFill>
              <a:srgbClr val="F3D676"/>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sp>
          <p:nvSpPr>
            <p:cNvPr id="29" name="Google Shape;864;p26">
              <a:extLst>
                <a:ext uri="{FF2B5EF4-FFF2-40B4-BE49-F238E27FC236}">
                  <a16:creationId xmlns:a16="http://schemas.microsoft.com/office/drawing/2014/main" xmlns="" id="{A2735C56-D1E0-B09C-C665-61475F3EB1BF}"/>
                </a:ext>
              </a:extLst>
            </p:cNvPr>
            <p:cNvSpPr/>
            <p:nvPr/>
          </p:nvSpPr>
          <p:spPr>
            <a:xfrm>
              <a:off x="3343744" y="4054012"/>
              <a:ext cx="114987" cy="278036"/>
            </a:xfrm>
            <a:custGeom>
              <a:avLst/>
              <a:gdLst/>
              <a:ahLst/>
              <a:cxnLst/>
              <a:rect l="l" t="t" r="r" b="b"/>
              <a:pathLst>
                <a:path w="3359" h="8122" extrusionOk="0">
                  <a:moveTo>
                    <a:pt x="1096" y="1948"/>
                  </a:moveTo>
                  <a:cubicBezTo>
                    <a:pt x="1363" y="1948"/>
                    <a:pt x="1625" y="2075"/>
                    <a:pt x="1787" y="2311"/>
                  </a:cubicBezTo>
                  <a:cubicBezTo>
                    <a:pt x="1948" y="2494"/>
                    <a:pt x="1799" y="2788"/>
                    <a:pt x="1553" y="2788"/>
                  </a:cubicBezTo>
                  <a:cubicBezTo>
                    <a:pt x="1544" y="2788"/>
                    <a:pt x="1535" y="2788"/>
                    <a:pt x="1525" y="2787"/>
                  </a:cubicBezTo>
                  <a:cubicBezTo>
                    <a:pt x="1430" y="2787"/>
                    <a:pt x="1335" y="2739"/>
                    <a:pt x="1287" y="2668"/>
                  </a:cubicBezTo>
                  <a:cubicBezTo>
                    <a:pt x="1239" y="2620"/>
                    <a:pt x="1192" y="2572"/>
                    <a:pt x="1144" y="2572"/>
                  </a:cubicBezTo>
                  <a:cubicBezTo>
                    <a:pt x="1123" y="2566"/>
                    <a:pt x="1104" y="2563"/>
                    <a:pt x="1087" y="2563"/>
                  </a:cubicBezTo>
                  <a:cubicBezTo>
                    <a:pt x="1045" y="2563"/>
                    <a:pt x="1011" y="2579"/>
                    <a:pt x="977" y="2596"/>
                  </a:cubicBezTo>
                  <a:cubicBezTo>
                    <a:pt x="916" y="2640"/>
                    <a:pt x="854" y="2659"/>
                    <a:pt x="795" y="2659"/>
                  </a:cubicBezTo>
                  <a:cubicBezTo>
                    <a:pt x="536" y="2659"/>
                    <a:pt x="348" y="2290"/>
                    <a:pt x="620" y="2096"/>
                  </a:cubicBezTo>
                  <a:cubicBezTo>
                    <a:pt x="765" y="1996"/>
                    <a:pt x="931" y="1948"/>
                    <a:pt x="1096" y="1948"/>
                  </a:cubicBezTo>
                  <a:close/>
                  <a:moveTo>
                    <a:pt x="1721" y="3570"/>
                  </a:moveTo>
                  <a:cubicBezTo>
                    <a:pt x="1735" y="3570"/>
                    <a:pt x="1749" y="3571"/>
                    <a:pt x="1763" y="3573"/>
                  </a:cubicBezTo>
                  <a:cubicBezTo>
                    <a:pt x="1930" y="3573"/>
                    <a:pt x="2073" y="3739"/>
                    <a:pt x="2049" y="3906"/>
                  </a:cubicBezTo>
                  <a:cubicBezTo>
                    <a:pt x="1978" y="4454"/>
                    <a:pt x="1525" y="4882"/>
                    <a:pt x="954" y="4882"/>
                  </a:cubicBezTo>
                  <a:lnTo>
                    <a:pt x="858" y="4882"/>
                  </a:lnTo>
                  <a:cubicBezTo>
                    <a:pt x="692" y="4882"/>
                    <a:pt x="549" y="4716"/>
                    <a:pt x="573" y="4549"/>
                  </a:cubicBezTo>
                  <a:cubicBezTo>
                    <a:pt x="573" y="4395"/>
                    <a:pt x="716" y="4261"/>
                    <a:pt x="869" y="4261"/>
                  </a:cubicBezTo>
                  <a:cubicBezTo>
                    <a:pt x="881" y="4261"/>
                    <a:pt x="894" y="4262"/>
                    <a:pt x="906" y="4263"/>
                  </a:cubicBezTo>
                  <a:cubicBezTo>
                    <a:pt x="921" y="4265"/>
                    <a:pt x="936" y="4265"/>
                    <a:pt x="950" y="4265"/>
                  </a:cubicBezTo>
                  <a:cubicBezTo>
                    <a:pt x="1194" y="4265"/>
                    <a:pt x="1407" y="4083"/>
                    <a:pt x="1430" y="3858"/>
                  </a:cubicBezTo>
                  <a:cubicBezTo>
                    <a:pt x="1430" y="3684"/>
                    <a:pt x="1569" y="3570"/>
                    <a:pt x="1721" y="3570"/>
                  </a:cubicBezTo>
                  <a:close/>
                  <a:moveTo>
                    <a:pt x="1192" y="6621"/>
                  </a:moveTo>
                  <a:lnTo>
                    <a:pt x="1192" y="6621"/>
                  </a:lnTo>
                  <a:cubicBezTo>
                    <a:pt x="1182" y="6625"/>
                    <a:pt x="1172" y="6628"/>
                    <a:pt x="1163" y="6632"/>
                  </a:cubicBezTo>
                  <a:lnTo>
                    <a:pt x="1163" y="6632"/>
                  </a:lnTo>
                  <a:cubicBezTo>
                    <a:pt x="1164" y="6636"/>
                    <a:pt x="1166" y="6641"/>
                    <a:pt x="1168" y="6645"/>
                  </a:cubicBezTo>
                  <a:lnTo>
                    <a:pt x="1192" y="6621"/>
                  </a:lnTo>
                  <a:close/>
                  <a:moveTo>
                    <a:pt x="596" y="1"/>
                  </a:moveTo>
                  <a:cubicBezTo>
                    <a:pt x="382" y="1"/>
                    <a:pt x="191" y="48"/>
                    <a:pt x="1" y="143"/>
                  </a:cubicBezTo>
                  <a:lnTo>
                    <a:pt x="1" y="7883"/>
                  </a:lnTo>
                  <a:cubicBezTo>
                    <a:pt x="168" y="8002"/>
                    <a:pt x="358" y="8074"/>
                    <a:pt x="549" y="8121"/>
                  </a:cubicBezTo>
                  <a:cubicBezTo>
                    <a:pt x="477" y="7978"/>
                    <a:pt x="453" y="7812"/>
                    <a:pt x="453" y="7645"/>
                  </a:cubicBezTo>
                  <a:cubicBezTo>
                    <a:pt x="453" y="7202"/>
                    <a:pt x="727" y="6805"/>
                    <a:pt x="1163" y="6632"/>
                  </a:cubicBezTo>
                  <a:lnTo>
                    <a:pt x="1163" y="6632"/>
                  </a:lnTo>
                  <a:cubicBezTo>
                    <a:pt x="1094" y="6470"/>
                    <a:pt x="1049" y="6307"/>
                    <a:pt x="1049" y="6145"/>
                  </a:cubicBezTo>
                  <a:cubicBezTo>
                    <a:pt x="1049" y="5859"/>
                    <a:pt x="1168" y="5573"/>
                    <a:pt x="1358" y="5383"/>
                  </a:cubicBezTo>
                  <a:cubicBezTo>
                    <a:pt x="1565" y="5176"/>
                    <a:pt x="1844" y="5070"/>
                    <a:pt x="2123" y="5070"/>
                  </a:cubicBezTo>
                  <a:cubicBezTo>
                    <a:pt x="2295" y="5070"/>
                    <a:pt x="2466" y="5110"/>
                    <a:pt x="2621" y="5192"/>
                  </a:cubicBezTo>
                  <a:cubicBezTo>
                    <a:pt x="2716" y="4859"/>
                    <a:pt x="2978" y="4597"/>
                    <a:pt x="3287" y="4501"/>
                  </a:cubicBezTo>
                  <a:cubicBezTo>
                    <a:pt x="3335" y="4359"/>
                    <a:pt x="3359" y="4192"/>
                    <a:pt x="3359" y="4049"/>
                  </a:cubicBezTo>
                  <a:cubicBezTo>
                    <a:pt x="3359" y="3716"/>
                    <a:pt x="3240" y="3406"/>
                    <a:pt x="3002" y="3192"/>
                  </a:cubicBezTo>
                  <a:cubicBezTo>
                    <a:pt x="3025" y="3073"/>
                    <a:pt x="3049" y="2954"/>
                    <a:pt x="3049" y="2834"/>
                  </a:cubicBezTo>
                  <a:cubicBezTo>
                    <a:pt x="3049" y="2382"/>
                    <a:pt x="2811" y="1977"/>
                    <a:pt x="2430" y="1739"/>
                  </a:cubicBezTo>
                  <a:cubicBezTo>
                    <a:pt x="2430" y="1429"/>
                    <a:pt x="2311" y="1167"/>
                    <a:pt x="2120" y="953"/>
                  </a:cubicBezTo>
                  <a:cubicBezTo>
                    <a:pt x="1978" y="834"/>
                    <a:pt x="1835" y="739"/>
                    <a:pt x="1668" y="691"/>
                  </a:cubicBezTo>
                  <a:cubicBezTo>
                    <a:pt x="1477" y="286"/>
                    <a:pt x="1049" y="1"/>
                    <a:pt x="596" y="1"/>
                  </a:cubicBezTo>
                  <a:close/>
                </a:path>
              </a:pathLst>
            </a:custGeom>
            <a:solidFill>
              <a:srgbClr val="F3D676"/>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grpSp>
      <p:pic>
        <p:nvPicPr>
          <p:cNvPr id="34" name="Picture 33" descr="A person and person sitting in a chair&#10;&#10;Description automatically generated">
            <a:extLst>
              <a:ext uri="{FF2B5EF4-FFF2-40B4-BE49-F238E27FC236}">
                <a16:creationId xmlns:a16="http://schemas.microsoft.com/office/drawing/2014/main" xmlns="" id="{1C0B4DC8-B94A-4BB7-EFEF-962DB9F4E1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77914" y="2620199"/>
            <a:ext cx="5104494" cy="4294716"/>
          </a:xfrm>
          <a:prstGeom prst="rect">
            <a:avLst/>
          </a:prstGeom>
        </p:spPr>
      </p:pic>
    </p:spTree>
    <p:extLst>
      <p:ext uri="{BB962C8B-B14F-4D97-AF65-F5344CB8AC3E}">
        <p14:creationId xmlns:p14="http://schemas.microsoft.com/office/powerpoint/2010/main" val="297584109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E8BB735-C65E-E35B-D4E0-C5AED2FCD072}"/>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F484C91F-EEBC-F40A-451D-25026C7D5B96}"/>
              </a:ext>
            </a:extLst>
          </p:cNvPr>
          <p:cNvPicPr>
            <a:picLocks noChangeAspect="1"/>
          </p:cNvPicPr>
          <p:nvPr/>
        </p:nvPicPr>
        <p:blipFill rotWithShape="1">
          <a:blip r:embed="rId3">
            <a:clrChange>
              <a:clrFrom>
                <a:srgbClr val="FFFFFF"/>
              </a:clrFrom>
              <a:clrTo>
                <a:srgbClr val="FFFFFF">
                  <a:alpha val="0"/>
                </a:srgbClr>
              </a:clrTo>
            </a:clrChange>
          </a:blip>
          <a:srcRect r="3095" b="47871"/>
          <a:stretch/>
        </p:blipFill>
        <p:spPr>
          <a:xfrm>
            <a:off x="2557544" y="964726"/>
            <a:ext cx="8639033" cy="2614110"/>
          </a:xfrm>
          <a:prstGeom prst="rect">
            <a:avLst/>
          </a:prstGeom>
        </p:spPr>
      </p:pic>
    </p:spTree>
    <p:extLst>
      <p:ext uri="{BB962C8B-B14F-4D97-AF65-F5344CB8AC3E}">
        <p14:creationId xmlns:p14="http://schemas.microsoft.com/office/powerpoint/2010/main" val="722507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9"/>
            <a:ext cx="11771453" cy="6399014"/>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黑体" panose="02010609060101010101" pitchFamily="49" charset="-122"/>
              <a:cs typeface="Arial"/>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marL="0" marR="0" lvl="0" indent="0" algn="dist"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等线" panose="020F0502020204030204"/>
              <a:cs typeface="Arial"/>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altLang="zh-CN" sz="3200" b="1" i="1" u="none" strike="noStrike" kern="1200" cap="none" spc="0" normalizeH="0" baseline="0" noProof="0" dirty="0">
              <a:ln>
                <a:noFill/>
              </a:ln>
              <a:solidFill>
                <a:srgbClr val="6DAE8F"/>
              </a:solidFill>
              <a:effectLst/>
              <a:uLnTx/>
              <a:uFillTx/>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pic>
        <p:nvPicPr>
          <p:cNvPr id="2" name="图片 12">
            <a:extLst>
              <a:ext uri="{FF2B5EF4-FFF2-40B4-BE49-F238E27FC236}">
                <a16:creationId xmlns:a16="http://schemas.microsoft.com/office/drawing/2014/main" xmlns="" id="{12026A67-90C9-0D0B-637A-5F503B2B1FD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1035"/>
          <a:stretch>
            <a:fillRect/>
          </a:stretch>
        </p:blipFill>
        <p:spPr>
          <a:xfrm>
            <a:off x="4793318" y="213539"/>
            <a:ext cx="7161434" cy="5784490"/>
          </a:xfrm>
          <a:prstGeom prst="rect">
            <a:avLst/>
          </a:prstGeom>
        </p:spPr>
      </p:pic>
      <p:sp>
        <p:nvSpPr>
          <p:cNvPr id="3" name="TextBox 2">
            <a:extLst>
              <a:ext uri="{FF2B5EF4-FFF2-40B4-BE49-F238E27FC236}">
                <a16:creationId xmlns:a16="http://schemas.microsoft.com/office/drawing/2014/main" xmlns="" id="{77B97395-038E-934A-5510-CC73399DD6F1}"/>
              </a:ext>
            </a:extLst>
          </p:cNvPr>
          <p:cNvSpPr txBox="1"/>
          <p:nvPr/>
        </p:nvSpPr>
        <p:spPr>
          <a:xfrm>
            <a:off x="5353954" y="2567225"/>
            <a:ext cx="5811378" cy="2585323"/>
          </a:xfrm>
          <a:prstGeom prst="rect">
            <a:avLst/>
          </a:prstGeom>
          <a:noFill/>
        </p:spPr>
        <p:txBody>
          <a:bodyPr wrap="square">
            <a:spAutoFit/>
          </a:bodyPr>
          <a:lstStyle/>
          <a:p>
            <a:pPr algn="ctr"/>
            <a:r>
              <a:rPr lang="vi-VN" sz="5400" dirty="0">
                <a:latin typeface="+mj-lt"/>
              </a:rPr>
              <a:t>Xác định chủ đề, cảm hứng chủ đạo của văn bản.</a:t>
            </a:r>
            <a:endParaRPr lang="en-SG" sz="5400" dirty="0">
              <a:latin typeface="+mj-lt"/>
            </a:endParaRPr>
          </a:p>
        </p:txBody>
      </p:sp>
      <p:grpSp>
        <p:nvGrpSpPr>
          <p:cNvPr id="25" name="组合 30">
            <a:extLst>
              <a:ext uri="{FF2B5EF4-FFF2-40B4-BE49-F238E27FC236}">
                <a16:creationId xmlns:a16="http://schemas.microsoft.com/office/drawing/2014/main" xmlns="" id="{CC3E6B9F-9972-0B70-9BBC-9DCF36BAAE04}"/>
              </a:ext>
            </a:extLst>
          </p:cNvPr>
          <p:cNvGrpSpPr/>
          <p:nvPr/>
        </p:nvGrpSpPr>
        <p:grpSpPr>
          <a:xfrm>
            <a:off x="3051514" y="107023"/>
            <a:ext cx="5767068" cy="1000198"/>
            <a:chOff x="6423" y="184"/>
            <a:chExt cx="6412" cy="1568"/>
          </a:xfrm>
        </p:grpSpPr>
        <p:pic>
          <p:nvPicPr>
            <p:cNvPr id="26" name="图片 29" descr="图层 2">
              <a:extLst>
                <a:ext uri="{FF2B5EF4-FFF2-40B4-BE49-F238E27FC236}">
                  <a16:creationId xmlns:a16="http://schemas.microsoft.com/office/drawing/2014/main" xmlns="" id="{3BBFF753-2CAB-D09A-AE62-CF5EF266F64C}"/>
                </a:ext>
              </a:extLst>
            </p:cNvPr>
            <p:cNvPicPr>
              <a:picLocks noChangeAspect="1"/>
            </p:cNvPicPr>
            <p:nvPr/>
          </p:nvPicPr>
          <p:blipFill>
            <a:blip r:embed="rId6"/>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xmlns="" id="{769CA0CA-C332-CC7A-E36B-C092D9FAC41A}"/>
                </a:ext>
              </a:extLst>
            </p:cNvPr>
            <p:cNvSpPr/>
            <p:nvPr>
              <p:custDataLst>
                <p:tags r:id="rId1"/>
              </p:custDataLst>
            </p:nvPr>
          </p:nvSpPr>
          <p:spPr>
            <a:xfrm>
              <a:off x="7301" y="212"/>
              <a:ext cx="4389"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Câu</a:t>
              </a:r>
              <a:r>
                <a:rPr kumimoji="1"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 3</a:t>
              </a:r>
            </a:p>
          </p:txBody>
        </p:sp>
      </p:grpSp>
      <p:pic>
        <p:nvPicPr>
          <p:cNvPr id="6" name="Picture 5" descr="A cartoon of a person holding a trident in a sea&#10;&#10;Description automatically generated">
            <a:extLst>
              <a:ext uri="{FF2B5EF4-FFF2-40B4-BE49-F238E27FC236}">
                <a16:creationId xmlns:a16="http://schemas.microsoft.com/office/drawing/2014/main" xmlns="" id="{C8B36F28-853D-8B41-3C47-3D0068E0C4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7005" y="3569400"/>
            <a:ext cx="6449576" cy="3465894"/>
          </a:xfrm>
          <a:prstGeom prst="rect">
            <a:avLst/>
          </a:prstGeom>
        </p:spPr>
      </p:pic>
    </p:spTree>
    <p:extLst>
      <p:ext uri="{BB962C8B-B14F-4D97-AF65-F5344CB8AC3E}">
        <p14:creationId xmlns:p14="http://schemas.microsoft.com/office/powerpoint/2010/main" val="41369225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8"/>
            <a:ext cx="11771453" cy="6519577"/>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黑体" panose="02010609060101010101" pitchFamily="49" charset="-122"/>
              <a:cs typeface="Arial"/>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marL="0" marR="0" lvl="0" indent="0" algn="dist"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等线" panose="020F0502020204030204"/>
              <a:cs typeface="Arial"/>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altLang="zh-CN" sz="3200" b="1" i="1" u="none" strike="noStrike" kern="1200" cap="none" spc="0" normalizeH="0" baseline="0" noProof="0" dirty="0">
              <a:ln>
                <a:noFill/>
              </a:ln>
              <a:solidFill>
                <a:srgbClr val="6DAE8F"/>
              </a:solidFill>
              <a:effectLst/>
              <a:uLnTx/>
              <a:uFillTx/>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grpSp>
        <p:nvGrpSpPr>
          <p:cNvPr id="25" name="组合 30">
            <a:extLst>
              <a:ext uri="{FF2B5EF4-FFF2-40B4-BE49-F238E27FC236}">
                <a16:creationId xmlns:a16="http://schemas.microsoft.com/office/drawing/2014/main" xmlns="" id="{CC3E6B9F-9972-0B70-9BBC-9DCF36BAAE04}"/>
              </a:ext>
            </a:extLst>
          </p:cNvPr>
          <p:cNvGrpSpPr/>
          <p:nvPr/>
        </p:nvGrpSpPr>
        <p:grpSpPr>
          <a:xfrm>
            <a:off x="3051514" y="107023"/>
            <a:ext cx="5767068" cy="1000198"/>
            <a:chOff x="6423" y="184"/>
            <a:chExt cx="6412" cy="1568"/>
          </a:xfrm>
        </p:grpSpPr>
        <p:pic>
          <p:nvPicPr>
            <p:cNvPr id="26" name="图片 29" descr="图层 2">
              <a:extLst>
                <a:ext uri="{FF2B5EF4-FFF2-40B4-BE49-F238E27FC236}">
                  <a16:creationId xmlns:a16="http://schemas.microsoft.com/office/drawing/2014/main" xmlns="" id="{3BBFF753-2CAB-D09A-AE62-CF5EF266F64C}"/>
                </a:ext>
              </a:extLst>
            </p:cNvPr>
            <p:cNvPicPr>
              <a:picLocks noChangeAspect="1"/>
            </p:cNvPicPr>
            <p:nvPr/>
          </p:nvPicPr>
          <p:blipFill>
            <a:blip r:embed="rId5"/>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xmlns="" id="{769CA0CA-C332-CC7A-E36B-C092D9FAC41A}"/>
                </a:ext>
              </a:extLst>
            </p:cNvPr>
            <p:cNvSpPr/>
            <p:nvPr>
              <p:custDataLst>
                <p:tags r:id="rId1"/>
              </p:custDataLst>
            </p:nvPr>
          </p:nvSpPr>
          <p:spPr>
            <a:xfrm>
              <a:off x="7301" y="212"/>
              <a:ext cx="4389"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Câu</a:t>
              </a:r>
              <a:r>
                <a:rPr kumimoji="1"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 3</a:t>
              </a:r>
            </a:p>
          </p:txBody>
        </p:sp>
      </p:grpSp>
      <p:sp>
        <p:nvSpPr>
          <p:cNvPr id="2" name="矩形 96">
            <a:extLst>
              <a:ext uri="{FF2B5EF4-FFF2-40B4-BE49-F238E27FC236}">
                <a16:creationId xmlns:a16="http://schemas.microsoft.com/office/drawing/2014/main" xmlns="" id="{C9C3B5A3-B5EE-F25A-F521-AD977787DE82}"/>
              </a:ext>
            </a:extLst>
          </p:cNvPr>
          <p:cNvSpPr/>
          <p:nvPr/>
        </p:nvSpPr>
        <p:spPr>
          <a:xfrm>
            <a:off x="1210311" y="4266318"/>
            <a:ext cx="24384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3" name="矩形 97">
            <a:extLst>
              <a:ext uri="{FF2B5EF4-FFF2-40B4-BE49-F238E27FC236}">
                <a16:creationId xmlns:a16="http://schemas.microsoft.com/office/drawing/2014/main" xmlns="" id="{405EFA0B-2F62-B148-0523-38F43EB70535}"/>
              </a:ext>
            </a:extLst>
          </p:cNvPr>
          <p:cNvSpPr/>
          <p:nvPr/>
        </p:nvSpPr>
        <p:spPr>
          <a:xfrm>
            <a:off x="4215860" y="4266318"/>
            <a:ext cx="2495551"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4" name="矩形 98">
            <a:extLst>
              <a:ext uri="{FF2B5EF4-FFF2-40B4-BE49-F238E27FC236}">
                <a16:creationId xmlns:a16="http://schemas.microsoft.com/office/drawing/2014/main" xmlns="" id="{FB05C813-4E01-F4AC-2C7C-4C17F33F060D}"/>
              </a:ext>
            </a:extLst>
          </p:cNvPr>
          <p:cNvSpPr/>
          <p:nvPr/>
        </p:nvSpPr>
        <p:spPr>
          <a:xfrm>
            <a:off x="6355811" y="4266318"/>
            <a:ext cx="27559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5" name="矩形 99">
            <a:extLst>
              <a:ext uri="{FF2B5EF4-FFF2-40B4-BE49-F238E27FC236}">
                <a16:creationId xmlns:a16="http://schemas.microsoft.com/office/drawing/2014/main" xmlns="" id="{87871C5C-4BAC-88EE-465D-1F0088F608A5}"/>
              </a:ext>
            </a:extLst>
          </p:cNvPr>
          <p:cNvSpPr/>
          <p:nvPr/>
        </p:nvSpPr>
        <p:spPr>
          <a:xfrm>
            <a:off x="7995921" y="4279018"/>
            <a:ext cx="30099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6" name="文本框 101">
            <a:extLst>
              <a:ext uri="{FF2B5EF4-FFF2-40B4-BE49-F238E27FC236}">
                <a16:creationId xmlns:a16="http://schemas.microsoft.com/office/drawing/2014/main" xmlns="" id="{831FEFB1-08A0-F4D9-DC19-8B83906059D1}"/>
              </a:ext>
            </a:extLst>
          </p:cNvPr>
          <p:cNvSpPr txBox="1"/>
          <p:nvPr/>
        </p:nvSpPr>
        <p:spPr>
          <a:xfrm>
            <a:off x="1604011" y="4726692"/>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7" name="文本框 102">
            <a:extLst>
              <a:ext uri="{FF2B5EF4-FFF2-40B4-BE49-F238E27FC236}">
                <a16:creationId xmlns:a16="http://schemas.microsoft.com/office/drawing/2014/main" xmlns="" id="{DCAE9443-5345-6B9A-D883-B0CB39A1CF99}"/>
              </a:ext>
            </a:extLst>
          </p:cNvPr>
          <p:cNvSpPr txBox="1"/>
          <p:nvPr/>
        </p:nvSpPr>
        <p:spPr>
          <a:xfrm>
            <a:off x="4511136" y="4726692"/>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8" name="文本框 103">
            <a:extLst>
              <a:ext uri="{FF2B5EF4-FFF2-40B4-BE49-F238E27FC236}">
                <a16:creationId xmlns:a16="http://schemas.microsoft.com/office/drawing/2014/main" xmlns="" id="{B6E0256E-86C1-C3E8-DA96-498219475DBD}"/>
              </a:ext>
            </a:extLst>
          </p:cNvPr>
          <p:cNvSpPr txBox="1"/>
          <p:nvPr/>
        </p:nvSpPr>
        <p:spPr>
          <a:xfrm>
            <a:off x="6795230" y="4726692"/>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9" name="文本框 104">
            <a:extLst>
              <a:ext uri="{FF2B5EF4-FFF2-40B4-BE49-F238E27FC236}">
                <a16:creationId xmlns:a16="http://schemas.microsoft.com/office/drawing/2014/main" xmlns="" id="{07C1C7A9-45E7-8C27-DCBD-58B1A7B549B0}"/>
              </a:ext>
            </a:extLst>
          </p:cNvPr>
          <p:cNvSpPr txBox="1"/>
          <p:nvPr/>
        </p:nvSpPr>
        <p:spPr>
          <a:xfrm>
            <a:off x="8669020" y="4726692"/>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 name="矩形 96">
            <a:extLst>
              <a:ext uri="{FF2B5EF4-FFF2-40B4-BE49-F238E27FC236}">
                <a16:creationId xmlns:a16="http://schemas.microsoft.com/office/drawing/2014/main" xmlns="" id="{11A77699-ED7B-058F-AC08-0CCA93E0F3BB}"/>
              </a:ext>
            </a:extLst>
          </p:cNvPr>
          <p:cNvSpPr/>
          <p:nvPr/>
        </p:nvSpPr>
        <p:spPr>
          <a:xfrm>
            <a:off x="1210311" y="4266318"/>
            <a:ext cx="24384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1" name="矩形 97">
            <a:extLst>
              <a:ext uri="{FF2B5EF4-FFF2-40B4-BE49-F238E27FC236}">
                <a16:creationId xmlns:a16="http://schemas.microsoft.com/office/drawing/2014/main" xmlns="" id="{EBDC7493-5C03-B2C0-0D4E-3488D31E5078}"/>
              </a:ext>
            </a:extLst>
          </p:cNvPr>
          <p:cNvSpPr/>
          <p:nvPr/>
        </p:nvSpPr>
        <p:spPr>
          <a:xfrm>
            <a:off x="3903343" y="4266318"/>
            <a:ext cx="2495551"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2" name="矩形 98">
            <a:extLst>
              <a:ext uri="{FF2B5EF4-FFF2-40B4-BE49-F238E27FC236}">
                <a16:creationId xmlns:a16="http://schemas.microsoft.com/office/drawing/2014/main" xmlns="" id="{D71B6E8D-4B00-A506-951F-0DC0F408BF3B}"/>
              </a:ext>
            </a:extLst>
          </p:cNvPr>
          <p:cNvSpPr/>
          <p:nvPr/>
        </p:nvSpPr>
        <p:spPr>
          <a:xfrm>
            <a:off x="6043294" y="4266318"/>
            <a:ext cx="27559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3" name="矩形 99">
            <a:extLst>
              <a:ext uri="{FF2B5EF4-FFF2-40B4-BE49-F238E27FC236}">
                <a16:creationId xmlns:a16="http://schemas.microsoft.com/office/drawing/2014/main" xmlns="" id="{6E7DC772-874B-63F4-F61C-7B45A5B93388}"/>
              </a:ext>
            </a:extLst>
          </p:cNvPr>
          <p:cNvSpPr/>
          <p:nvPr/>
        </p:nvSpPr>
        <p:spPr>
          <a:xfrm>
            <a:off x="7683404" y="4279018"/>
            <a:ext cx="30099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4" name="文本框 101">
            <a:extLst>
              <a:ext uri="{FF2B5EF4-FFF2-40B4-BE49-F238E27FC236}">
                <a16:creationId xmlns:a16="http://schemas.microsoft.com/office/drawing/2014/main" xmlns="" id="{C8AF29F7-D71E-2239-F20C-23AD8F77B9CA}"/>
              </a:ext>
            </a:extLst>
          </p:cNvPr>
          <p:cNvSpPr txBox="1"/>
          <p:nvPr/>
        </p:nvSpPr>
        <p:spPr>
          <a:xfrm>
            <a:off x="1604011" y="4726692"/>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5" name="文本框 102">
            <a:extLst>
              <a:ext uri="{FF2B5EF4-FFF2-40B4-BE49-F238E27FC236}">
                <a16:creationId xmlns:a16="http://schemas.microsoft.com/office/drawing/2014/main" xmlns="" id="{A2849234-4EE6-387E-91B1-9A40E60DBFCD}"/>
              </a:ext>
            </a:extLst>
          </p:cNvPr>
          <p:cNvSpPr txBox="1"/>
          <p:nvPr/>
        </p:nvSpPr>
        <p:spPr>
          <a:xfrm>
            <a:off x="4198619" y="4726692"/>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6" name="文本框 103">
            <a:extLst>
              <a:ext uri="{FF2B5EF4-FFF2-40B4-BE49-F238E27FC236}">
                <a16:creationId xmlns:a16="http://schemas.microsoft.com/office/drawing/2014/main" xmlns="" id="{C549D553-4540-22E5-2F63-F820BF7A96F7}"/>
              </a:ext>
            </a:extLst>
          </p:cNvPr>
          <p:cNvSpPr txBox="1"/>
          <p:nvPr/>
        </p:nvSpPr>
        <p:spPr>
          <a:xfrm>
            <a:off x="6482713" y="4726692"/>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7" name="文本框 104">
            <a:extLst>
              <a:ext uri="{FF2B5EF4-FFF2-40B4-BE49-F238E27FC236}">
                <a16:creationId xmlns:a16="http://schemas.microsoft.com/office/drawing/2014/main" xmlns="" id="{C8052E7A-78AA-B8BD-88F2-CAFA59C3E223}"/>
              </a:ext>
            </a:extLst>
          </p:cNvPr>
          <p:cNvSpPr txBox="1"/>
          <p:nvPr/>
        </p:nvSpPr>
        <p:spPr>
          <a:xfrm>
            <a:off x="8356503" y="4726692"/>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8" name="矩形 96">
            <a:extLst>
              <a:ext uri="{FF2B5EF4-FFF2-40B4-BE49-F238E27FC236}">
                <a16:creationId xmlns:a16="http://schemas.microsoft.com/office/drawing/2014/main" xmlns="" id="{8DC58956-B172-61E3-4A51-71A9CFBB7526}"/>
              </a:ext>
            </a:extLst>
          </p:cNvPr>
          <p:cNvSpPr/>
          <p:nvPr/>
        </p:nvSpPr>
        <p:spPr>
          <a:xfrm>
            <a:off x="1243951" y="4011481"/>
            <a:ext cx="24384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9" name="矩形 97">
            <a:extLst>
              <a:ext uri="{FF2B5EF4-FFF2-40B4-BE49-F238E27FC236}">
                <a16:creationId xmlns:a16="http://schemas.microsoft.com/office/drawing/2014/main" xmlns="" id="{E05F777B-1E95-61B2-384F-CC75526B597A}"/>
              </a:ext>
            </a:extLst>
          </p:cNvPr>
          <p:cNvSpPr/>
          <p:nvPr/>
        </p:nvSpPr>
        <p:spPr>
          <a:xfrm>
            <a:off x="3936983" y="4011481"/>
            <a:ext cx="2495551"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0" name="矩形 98">
            <a:extLst>
              <a:ext uri="{FF2B5EF4-FFF2-40B4-BE49-F238E27FC236}">
                <a16:creationId xmlns:a16="http://schemas.microsoft.com/office/drawing/2014/main" xmlns="" id="{6629EE2F-712E-713D-2A22-35C4259389B4}"/>
              </a:ext>
            </a:extLst>
          </p:cNvPr>
          <p:cNvSpPr/>
          <p:nvPr/>
        </p:nvSpPr>
        <p:spPr>
          <a:xfrm>
            <a:off x="6076934" y="4011481"/>
            <a:ext cx="27559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1" name="矩形 99">
            <a:extLst>
              <a:ext uri="{FF2B5EF4-FFF2-40B4-BE49-F238E27FC236}">
                <a16:creationId xmlns:a16="http://schemas.microsoft.com/office/drawing/2014/main" xmlns="" id="{8251C3CE-E370-E20E-89B7-1662F825F512}"/>
              </a:ext>
            </a:extLst>
          </p:cNvPr>
          <p:cNvSpPr/>
          <p:nvPr/>
        </p:nvSpPr>
        <p:spPr>
          <a:xfrm>
            <a:off x="7717044" y="4024181"/>
            <a:ext cx="30099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2" name="文本框 101">
            <a:extLst>
              <a:ext uri="{FF2B5EF4-FFF2-40B4-BE49-F238E27FC236}">
                <a16:creationId xmlns:a16="http://schemas.microsoft.com/office/drawing/2014/main" xmlns="" id="{5641E10A-82FA-0768-31DE-18587302F590}"/>
              </a:ext>
            </a:extLst>
          </p:cNvPr>
          <p:cNvSpPr txBox="1"/>
          <p:nvPr/>
        </p:nvSpPr>
        <p:spPr>
          <a:xfrm>
            <a:off x="1637651" y="4471855"/>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3" name="文本框 102">
            <a:extLst>
              <a:ext uri="{FF2B5EF4-FFF2-40B4-BE49-F238E27FC236}">
                <a16:creationId xmlns:a16="http://schemas.microsoft.com/office/drawing/2014/main" xmlns="" id="{03879385-C183-B8DC-7D88-2513F618B0B2}"/>
              </a:ext>
            </a:extLst>
          </p:cNvPr>
          <p:cNvSpPr txBox="1"/>
          <p:nvPr/>
        </p:nvSpPr>
        <p:spPr>
          <a:xfrm>
            <a:off x="4232259" y="4471855"/>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9" name="文本框 103">
            <a:extLst>
              <a:ext uri="{FF2B5EF4-FFF2-40B4-BE49-F238E27FC236}">
                <a16:creationId xmlns:a16="http://schemas.microsoft.com/office/drawing/2014/main" xmlns="" id="{293F79F1-71E0-9B7C-9E74-046C32B989D0}"/>
              </a:ext>
            </a:extLst>
          </p:cNvPr>
          <p:cNvSpPr txBox="1"/>
          <p:nvPr/>
        </p:nvSpPr>
        <p:spPr>
          <a:xfrm>
            <a:off x="6516353" y="4471855"/>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30" name="文本框 104">
            <a:extLst>
              <a:ext uri="{FF2B5EF4-FFF2-40B4-BE49-F238E27FC236}">
                <a16:creationId xmlns:a16="http://schemas.microsoft.com/office/drawing/2014/main" xmlns="" id="{2DE38653-E198-FA8A-A522-BE494FCFCB48}"/>
              </a:ext>
            </a:extLst>
          </p:cNvPr>
          <p:cNvSpPr txBox="1"/>
          <p:nvPr/>
        </p:nvSpPr>
        <p:spPr>
          <a:xfrm>
            <a:off x="8390143" y="4471855"/>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31" name="矩形 96">
            <a:extLst>
              <a:ext uri="{FF2B5EF4-FFF2-40B4-BE49-F238E27FC236}">
                <a16:creationId xmlns:a16="http://schemas.microsoft.com/office/drawing/2014/main" xmlns="" id="{C3756C2C-DF53-E32F-FC82-4CFF0363E1AB}"/>
              </a:ext>
            </a:extLst>
          </p:cNvPr>
          <p:cNvSpPr/>
          <p:nvPr/>
        </p:nvSpPr>
        <p:spPr>
          <a:xfrm>
            <a:off x="1243951" y="4011481"/>
            <a:ext cx="24384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32" name="矩形 97">
            <a:extLst>
              <a:ext uri="{FF2B5EF4-FFF2-40B4-BE49-F238E27FC236}">
                <a16:creationId xmlns:a16="http://schemas.microsoft.com/office/drawing/2014/main" xmlns="" id="{9C8F8EA4-0586-A2DD-43C7-F8DB8A044464}"/>
              </a:ext>
            </a:extLst>
          </p:cNvPr>
          <p:cNvSpPr/>
          <p:nvPr/>
        </p:nvSpPr>
        <p:spPr>
          <a:xfrm>
            <a:off x="3936983" y="4011481"/>
            <a:ext cx="2495551"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33" name="矩形 98">
            <a:extLst>
              <a:ext uri="{FF2B5EF4-FFF2-40B4-BE49-F238E27FC236}">
                <a16:creationId xmlns:a16="http://schemas.microsoft.com/office/drawing/2014/main" xmlns="" id="{327415E7-7DA0-BFAA-1909-E9EEF2CCF3BB}"/>
              </a:ext>
            </a:extLst>
          </p:cNvPr>
          <p:cNvSpPr/>
          <p:nvPr/>
        </p:nvSpPr>
        <p:spPr>
          <a:xfrm>
            <a:off x="6076934" y="4011481"/>
            <a:ext cx="27559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34" name="矩形 99">
            <a:extLst>
              <a:ext uri="{FF2B5EF4-FFF2-40B4-BE49-F238E27FC236}">
                <a16:creationId xmlns:a16="http://schemas.microsoft.com/office/drawing/2014/main" xmlns="" id="{C3484E0A-CA86-ADB7-5E94-FD6155C58855}"/>
              </a:ext>
            </a:extLst>
          </p:cNvPr>
          <p:cNvSpPr/>
          <p:nvPr/>
        </p:nvSpPr>
        <p:spPr>
          <a:xfrm>
            <a:off x="7717044" y="4024181"/>
            <a:ext cx="30099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35" name="文本框 101">
            <a:extLst>
              <a:ext uri="{FF2B5EF4-FFF2-40B4-BE49-F238E27FC236}">
                <a16:creationId xmlns:a16="http://schemas.microsoft.com/office/drawing/2014/main" xmlns="" id="{C747A6CA-A9F5-DA7C-C5A5-0DD006526F09}"/>
              </a:ext>
            </a:extLst>
          </p:cNvPr>
          <p:cNvSpPr txBox="1"/>
          <p:nvPr/>
        </p:nvSpPr>
        <p:spPr>
          <a:xfrm>
            <a:off x="1637651" y="4471855"/>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36" name="文本框 102">
            <a:extLst>
              <a:ext uri="{FF2B5EF4-FFF2-40B4-BE49-F238E27FC236}">
                <a16:creationId xmlns:a16="http://schemas.microsoft.com/office/drawing/2014/main" xmlns="" id="{5D394612-3B81-610E-933C-7E5F2194F920}"/>
              </a:ext>
            </a:extLst>
          </p:cNvPr>
          <p:cNvSpPr txBox="1"/>
          <p:nvPr/>
        </p:nvSpPr>
        <p:spPr>
          <a:xfrm>
            <a:off x="4232259" y="4471855"/>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37" name="文本框 103">
            <a:extLst>
              <a:ext uri="{FF2B5EF4-FFF2-40B4-BE49-F238E27FC236}">
                <a16:creationId xmlns:a16="http://schemas.microsoft.com/office/drawing/2014/main" xmlns="" id="{3DB16E47-C6BB-80C3-E64F-D8802B0E07C0}"/>
              </a:ext>
            </a:extLst>
          </p:cNvPr>
          <p:cNvSpPr txBox="1"/>
          <p:nvPr/>
        </p:nvSpPr>
        <p:spPr>
          <a:xfrm>
            <a:off x="6516353" y="4471855"/>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38" name="文本框 104">
            <a:extLst>
              <a:ext uri="{FF2B5EF4-FFF2-40B4-BE49-F238E27FC236}">
                <a16:creationId xmlns:a16="http://schemas.microsoft.com/office/drawing/2014/main" xmlns="" id="{B8ECDF7A-A92D-B55E-782C-D81CB314365E}"/>
              </a:ext>
            </a:extLst>
          </p:cNvPr>
          <p:cNvSpPr txBox="1"/>
          <p:nvPr/>
        </p:nvSpPr>
        <p:spPr>
          <a:xfrm>
            <a:off x="8390143" y="4471855"/>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39" name="矩形 96">
            <a:extLst>
              <a:ext uri="{FF2B5EF4-FFF2-40B4-BE49-F238E27FC236}">
                <a16:creationId xmlns:a16="http://schemas.microsoft.com/office/drawing/2014/main" xmlns="" id="{BA3211D3-1F09-0D5C-28B4-0CC85CFE1E8A}"/>
              </a:ext>
            </a:extLst>
          </p:cNvPr>
          <p:cNvSpPr/>
          <p:nvPr/>
        </p:nvSpPr>
        <p:spPr>
          <a:xfrm>
            <a:off x="1243951" y="4011481"/>
            <a:ext cx="24384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40" name="矩形 97">
            <a:extLst>
              <a:ext uri="{FF2B5EF4-FFF2-40B4-BE49-F238E27FC236}">
                <a16:creationId xmlns:a16="http://schemas.microsoft.com/office/drawing/2014/main" xmlns="" id="{D5A0E5A5-850B-0A14-F541-5E9340B26C30}"/>
              </a:ext>
            </a:extLst>
          </p:cNvPr>
          <p:cNvSpPr/>
          <p:nvPr/>
        </p:nvSpPr>
        <p:spPr>
          <a:xfrm>
            <a:off x="3936983" y="4011481"/>
            <a:ext cx="2495551"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41" name="矩形 98">
            <a:extLst>
              <a:ext uri="{FF2B5EF4-FFF2-40B4-BE49-F238E27FC236}">
                <a16:creationId xmlns:a16="http://schemas.microsoft.com/office/drawing/2014/main" xmlns="" id="{5B55A2B7-B03D-6DC3-7910-AD759BDB5007}"/>
              </a:ext>
            </a:extLst>
          </p:cNvPr>
          <p:cNvSpPr/>
          <p:nvPr/>
        </p:nvSpPr>
        <p:spPr>
          <a:xfrm>
            <a:off x="6076934" y="4011481"/>
            <a:ext cx="27559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42" name="矩形 99">
            <a:extLst>
              <a:ext uri="{FF2B5EF4-FFF2-40B4-BE49-F238E27FC236}">
                <a16:creationId xmlns:a16="http://schemas.microsoft.com/office/drawing/2014/main" xmlns="" id="{F59052C0-B125-C516-82FC-E2F0F94510FE}"/>
              </a:ext>
            </a:extLst>
          </p:cNvPr>
          <p:cNvSpPr/>
          <p:nvPr/>
        </p:nvSpPr>
        <p:spPr>
          <a:xfrm>
            <a:off x="7717044" y="4024181"/>
            <a:ext cx="30099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43" name="文本框 101">
            <a:extLst>
              <a:ext uri="{FF2B5EF4-FFF2-40B4-BE49-F238E27FC236}">
                <a16:creationId xmlns:a16="http://schemas.microsoft.com/office/drawing/2014/main" xmlns="" id="{1C10F07F-1815-6CC2-D199-00947EAA3FB1}"/>
              </a:ext>
            </a:extLst>
          </p:cNvPr>
          <p:cNvSpPr txBox="1"/>
          <p:nvPr/>
        </p:nvSpPr>
        <p:spPr>
          <a:xfrm>
            <a:off x="1637651" y="4471855"/>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44" name="文本框 102">
            <a:extLst>
              <a:ext uri="{FF2B5EF4-FFF2-40B4-BE49-F238E27FC236}">
                <a16:creationId xmlns:a16="http://schemas.microsoft.com/office/drawing/2014/main" xmlns="" id="{138CA9FB-9D30-0083-4A76-140E1DC39418}"/>
              </a:ext>
            </a:extLst>
          </p:cNvPr>
          <p:cNvSpPr txBox="1"/>
          <p:nvPr/>
        </p:nvSpPr>
        <p:spPr>
          <a:xfrm>
            <a:off x="4232259" y="4471855"/>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45" name="文本框 103">
            <a:extLst>
              <a:ext uri="{FF2B5EF4-FFF2-40B4-BE49-F238E27FC236}">
                <a16:creationId xmlns:a16="http://schemas.microsoft.com/office/drawing/2014/main" xmlns="" id="{A781275F-7E3E-F3A3-6839-439B1DE34043}"/>
              </a:ext>
            </a:extLst>
          </p:cNvPr>
          <p:cNvSpPr txBox="1"/>
          <p:nvPr/>
        </p:nvSpPr>
        <p:spPr>
          <a:xfrm>
            <a:off x="6516353" y="4471855"/>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46" name="文本框 104">
            <a:extLst>
              <a:ext uri="{FF2B5EF4-FFF2-40B4-BE49-F238E27FC236}">
                <a16:creationId xmlns:a16="http://schemas.microsoft.com/office/drawing/2014/main" xmlns="" id="{1EC1FD17-B1EC-F6A9-1EED-21059E649648}"/>
              </a:ext>
            </a:extLst>
          </p:cNvPr>
          <p:cNvSpPr txBox="1"/>
          <p:nvPr/>
        </p:nvSpPr>
        <p:spPr>
          <a:xfrm>
            <a:off x="8390143" y="4471855"/>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grpSp>
        <p:nvGrpSpPr>
          <p:cNvPr id="47" name="组合 3">
            <a:extLst>
              <a:ext uri="{FF2B5EF4-FFF2-40B4-BE49-F238E27FC236}">
                <a16:creationId xmlns:a16="http://schemas.microsoft.com/office/drawing/2014/main" xmlns="" id="{B783D806-69C3-30B9-6B01-D987E4785CBA}"/>
              </a:ext>
            </a:extLst>
          </p:cNvPr>
          <p:cNvGrpSpPr/>
          <p:nvPr/>
        </p:nvGrpSpPr>
        <p:grpSpPr>
          <a:xfrm>
            <a:off x="1418129" y="1320654"/>
            <a:ext cx="1380614" cy="1366786"/>
            <a:chOff x="2364" y="2442"/>
            <a:chExt cx="3356" cy="3874"/>
          </a:xfrm>
        </p:grpSpPr>
        <p:sp>
          <p:nvSpPr>
            <p:cNvPr id="48" name="椭圆 1">
              <a:extLst>
                <a:ext uri="{FF2B5EF4-FFF2-40B4-BE49-F238E27FC236}">
                  <a16:creationId xmlns:a16="http://schemas.microsoft.com/office/drawing/2014/main" xmlns="" id="{AB012F4D-79D1-0BF9-D69D-C234ABBF3F8D}"/>
                </a:ext>
              </a:extLst>
            </p:cNvPr>
            <p:cNvSpPr/>
            <p:nvPr/>
          </p:nvSpPr>
          <p:spPr>
            <a:xfrm>
              <a:off x="2568" y="2678"/>
              <a:ext cx="2948" cy="3402"/>
            </a:xfrm>
            <a:prstGeom prst="ellipse">
              <a:avLst/>
            </a:prstGeom>
            <a:solidFill>
              <a:srgbClr val="8D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en-US" sz="3600" b="0" i="0" u="none" strike="noStrike" kern="1200" cap="none" spc="0" normalizeH="0" baseline="0" noProof="0" dirty="0">
                  <a:ln>
                    <a:noFill/>
                  </a:ln>
                  <a:solidFill>
                    <a:prstClr val="white"/>
                  </a:solidFill>
                  <a:effectLst/>
                  <a:uLnTx/>
                  <a:uFillTx/>
                  <a:latin typeface="思源宋体 Heavy"/>
                  <a:ea typeface="思源宋体 CN Heavy" panose="02020900000000000000" charset="-122"/>
                  <a:cs typeface="Arial"/>
                  <a:sym typeface="Arial"/>
                </a:rPr>
                <a:t>01</a:t>
              </a:r>
            </a:p>
          </p:txBody>
        </p:sp>
        <p:sp>
          <p:nvSpPr>
            <p:cNvPr id="49" name="椭圆 2">
              <a:extLst>
                <a:ext uri="{FF2B5EF4-FFF2-40B4-BE49-F238E27FC236}">
                  <a16:creationId xmlns:a16="http://schemas.microsoft.com/office/drawing/2014/main" xmlns="" id="{BC5C7815-9678-4FAA-B869-0289F62E7B9B}"/>
                </a:ext>
              </a:extLst>
            </p:cNvPr>
            <p:cNvSpPr/>
            <p:nvPr/>
          </p:nvSpPr>
          <p:spPr>
            <a:xfrm>
              <a:off x="2364" y="2442"/>
              <a:ext cx="3357" cy="3875"/>
            </a:xfrm>
            <a:prstGeom prst="ellipse">
              <a:avLst/>
            </a:prstGeom>
            <a:noFill/>
            <a:ln>
              <a:solidFill>
                <a:srgbClr val="8D7545"/>
              </a:solidFill>
            </a:ln>
            <a:extLst>
              <a:ext uri="{909E8E84-426E-40DD-AFC4-6F175D3DCCD1}">
                <a14:hiddenFill xmlns:a14="http://schemas.microsoft.com/office/drawing/2010/main">
                  <a:solidFill>
                    <a:srgbClr val="5F231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宋体 CN Light"/>
                <a:ea typeface="黑体" panose="02010609060101010101" pitchFamily="49" charset="-122"/>
                <a:cs typeface="Arial"/>
                <a:sym typeface="Arial"/>
              </a:endParaRPr>
            </a:p>
          </p:txBody>
        </p:sp>
      </p:grpSp>
      <p:grpSp>
        <p:nvGrpSpPr>
          <p:cNvPr id="50" name="组合 12">
            <a:extLst>
              <a:ext uri="{FF2B5EF4-FFF2-40B4-BE49-F238E27FC236}">
                <a16:creationId xmlns:a16="http://schemas.microsoft.com/office/drawing/2014/main" xmlns="" id="{DFD8D618-F316-0CDA-8565-AC92DDF75845}"/>
              </a:ext>
            </a:extLst>
          </p:cNvPr>
          <p:cNvGrpSpPr/>
          <p:nvPr/>
        </p:nvGrpSpPr>
        <p:grpSpPr>
          <a:xfrm>
            <a:off x="5082523" y="1615855"/>
            <a:ext cx="2131060" cy="2128520"/>
            <a:chOff x="2364" y="2442"/>
            <a:chExt cx="3356" cy="3874"/>
          </a:xfrm>
        </p:grpSpPr>
        <p:sp>
          <p:nvSpPr>
            <p:cNvPr id="51" name="椭圆 13">
              <a:extLst>
                <a:ext uri="{FF2B5EF4-FFF2-40B4-BE49-F238E27FC236}">
                  <a16:creationId xmlns:a16="http://schemas.microsoft.com/office/drawing/2014/main" xmlns="" id="{7D1BA504-A9E2-067B-EF75-D14EC0DCB294}"/>
                </a:ext>
              </a:extLst>
            </p:cNvPr>
            <p:cNvSpPr/>
            <p:nvPr/>
          </p:nvSpPr>
          <p:spPr>
            <a:xfrm>
              <a:off x="2568" y="2678"/>
              <a:ext cx="2948" cy="3402"/>
            </a:xfrm>
            <a:prstGeom prst="ellipse">
              <a:avLst/>
            </a:prstGeom>
            <a:solidFill>
              <a:srgbClr val="F7E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宋体 CN Light"/>
                <a:ea typeface="黑体" panose="02010609060101010101" pitchFamily="49" charset="-122"/>
                <a:cs typeface="Arial"/>
                <a:sym typeface="Arial"/>
              </a:endParaRPr>
            </a:p>
          </p:txBody>
        </p:sp>
        <p:sp>
          <p:nvSpPr>
            <p:cNvPr id="52" name="椭圆 14">
              <a:extLst>
                <a:ext uri="{FF2B5EF4-FFF2-40B4-BE49-F238E27FC236}">
                  <a16:creationId xmlns:a16="http://schemas.microsoft.com/office/drawing/2014/main" xmlns="" id="{4B0C7BDC-FBB6-97D5-2FEA-CE01BDCA61BF}"/>
                </a:ext>
              </a:extLst>
            </p:cNvPr>
            <p:cNvSpPr/>
            <p:nvPr/>
          </p:nvSpPr>
          <p:spPr>
            <a:xfrm>
              <a:off x="2364" y="2442"/>
              <a:ext cx="3357" cy="3875"/>
            </a:xfrm>
            <a:prstGeom prst="ellipse">
              <a:avLst/>
            </a:prstGeom>
            <a:noFill/>
            <a:ln>
              <a:solidFill>
                <a:srgbClr val="8D7545"/>
              </a:solidFill>
            </a:ln>
            <a:extLst>
              <a:ext uri="{909E8E84-426E-40DD-AFC4-6F175D3DCCD1}">
                <a14:hiddenFill xmlns:a14="http://schemas.microsoft.com/office/drawing/2010/main">
                  <a:solidFill>
                    <a:srgbClr val="5F231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宋体 CN Light"/>
                <a:ea typeface="黑体" panose="02010609060101010101" pitchFamily="49" charset="-122"/>
                <a:cs typeface="Arial"/>
                <a:sym typeface="Arial"/>
              </a:endParaRPr>
            </a:p>
          </p:txBody>
        </p:sp>
      </p:grpSp>
      <p:grpSp>
        <p:nvGrpSpPr>
          <p:cNvPr id="53" name="组合 21">
            <a:extLst>
              <a:ext uri="{FF2B5EF4-FFF2-40B4-BE49-F238E27FC236}">
                <a16:creationId xmlns:a16="http://schemas.microsoft.com/office/drawing/2014/main" xmlns="" id="{29925216-5194-BF55-83AA-D76A34509BE9}"/>
              </a:ext>
            </a:extLst>
          </p:cNvPr>
          <p:cNvGrpSpPr/>
          <p:nvPr/>
        </p:nvGrpSpPr>
        <p:grpSpPr>
          <a:xfrm>
            <a:off x="9251255" y="1237391"/>
            <a:ext cx="1380614" cy="1366786"/>
            <a:chOff x="2364" y="2442"/>
            <a:chExt cx="3356" cy="3874"/>
          </a:xfrm>
        </p:grpSpPr>
        <p:sp>
          <p:nvSpPr>
            <p:cNvPr id="54" name="椭圆 22">
              <a:extLst>
                <a:ext uri="{FF2B5EF4-FFF2-40B4-BE49-F238E27FC236}">
                  <a16:creationId xmlns:a16="http://schemas.microsoft.com/office/drawing/2014/main" xmlns="" id="{9318AB2A-0AB5-4C7B-4E54-87EE79C8E8CE}"/>
                </a:ext>
              </a:extLst>
            </p:cNvPr>
            <p:cNvSpPr/>
            <p:nvPr/>
          </p:nvSpPr>
          <p:spPr>
            <a:xfrm>
              <a:off x="2568" y="2678"/>
              <a:ext cx="2948" cy="3402"/>
            </a:xfrm>
            <a:prstGeom prst="ellipse">
              <a:avLst/>
            </a:prstGeom>
            <a:solidFill>
              <a:srgbClr val="8D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en-US" sz="3600" b="0" i="0" u="none" strike="noStrike" kern="1200" cap="none" spc="0" normalizeH="0" baseline="0" noProof="0" dirty="0">
                  <a:ln>
                    <a:noFill/>
                  </a:ln>
                  <a:solidFill>
                    <a:prstClr val="white"/>
                  </a:solidFill>
                  <a:effectLst/>
                  <a:uLnTx/>
                  <a:uFillTx/>
                  <a:latin typeface="思源宋体 Heavy"/>
                  <a:ea typeface="思源宋体 CN Heavy" panose="02020900000000000000" charset="-122"/>
                  <a:cs typeface="Arial"/>
                  <a:sym typeface="+mn-ea"/>
                </a:rPr>
                <a:t>02</a:t>
              </a:r>
            </a:p>
          </p:txBody>
        </p:sp>
        <p:sp>
          <p:nvSpPr>
            <p:cNvPr id="55" name="椭圆 23">
              <a:extLst>
                <a:ext uri="{FF2B5EF4-FFF2-40B4-BE49-F238E27FC236}">
                  <a16:creationId xmlns:a16="http://schemas.microsoft.com/office/drawing/2014/main" xmlns="" id="{3F92ED87-1AFC-0C20-7550-EB8DC4574C4F}"/>
                </a:ext>
              </a:extLst>
            </p:cNvPr>
            <p:cNvSpPr/>
            <p:nvPr/>
          </p:nvSpPr>
          <p:spPr>
            <a:xfrm>
              <a:off x="2364" y="2442"/>
              <a:ext cx="3357" cy="3875"/>
            </a:xfrm>
            <a:prstGeom prst="ellipse">
              <a:avLst/>
            </a:prstGeom>
            <a:noFill/>
            <a:ln>
              <a:solidFill>
                <a:srgbClr val="8D7545"/>
              </a:solidFill>
            </a:ln>
            <a:extLst>
              <a:ext uri="{909E8E84-426E-40DD-AFC4-6F175D3DCCD1}">
                <a14:hiddenFill xmlns:a14="http://schemas.microsoft.com/office/drawing/2010/main">
                  <a:solidFill>
                    <a:srgbClr val="5F231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宋体 CN Light"/>
                <a:ea typeface="黑体" panose="02010609060101010101" pitchFamily="49" charset="-122"/>
                <a:cs typeface="Arial"/>
                <a:sym typeface="Arial"/>
              </a:endParaRPr>
            </a:p>
          </p:txBody>
        </p:sp>
      </p:grpSp>
      <p:sp>
        <p:nvSpPr>
          <p:cNvPr id="57" name="Google Shape;869;p32">
            <a:extLst>
              <a:ext uri="{FF2B5EF4-FFF2-40B4-BE49-F238E27FC236}">
                <a16:creationId xmlns:a16="http://schemas.microsoft.com/office/drawing/2014/main" xmlns="" id="{8AF572F3-F054-3ACD-15B1-C8C42C9D33F0}"/>
              </a:ext>
            </a:extLst>
          </p:cNvPr>
          <p:cNvSpPr/>
          <p:nvPr/>
        </p:nvSpPr>
        <p:spPr>
          <a:xfrm>
            <a:off x="6030864" y="3806340"/>
            <a:ext cx="365287" cy="381249"/>
          </a:xfrm>
          <a:prstGeom prst="rect">
            <a:avLst/>
          </a:prstGeom>
          <a:solidFill>
            <a:srgbClr val="7B767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cxnSp>
        <p:nvCxnSpPr>
          <p:cNvPr id="58" name="Google Shape;870;p32">
            <a:extLst>
              <a:ext uri="{FF2B5EF4-FFF2-40B4-BE49-F238E27FC236}">
                <a16:creationId xmlns:a16="http://schemas.microsoft.com/office/drawing/2014/main" xmlns="" id="{9E153F66-32E4-F40C-7B60-CEE8A6EA0D6D}"/>
              </a:ext>
            </a:extLst>
          </p:cNvPr>
          <p:cNvCxnSpPr>
            <a:cxnSpLocks/>
            <a:stCxn id="57" idx="2"/>
            <a:endCxn id="59" idx="0"/>
          </p:cNvCxnSpPr>
          <p:nvPr/>
        </p:nvCxnSpPr>
        <p:spPr>
          <a:xfrm>
            <a:off x="6213508" y="4187589"/>
            <a:ext cx="18642" cy="908435"/>
          </a:xfrm>
          <a:prstGeom prst="straightConnector1">
            <a:avLst/>
          </a:prstGeom>
          <a:noFill/>
          <a:ln w="19050" cap="flat" cmpd="sng">
            <a:solidFill>
              <a:srgbClr val="211F20"/>
            </a:solidFill>
            <a:prstDash val="lgDash"/>
            <a:round/>
            <a:headEnd type="none" w="med" len="med"/>
            <a:tailEnd type="oval" w="med" len="med"/>
          </a:ln>
        </p:spPr>
      </p:cxnSp>
      <p:sp>
        <p:nvSpPr>
          <p:cNvPr id="59" name="Google Shape;871;p32">
            <a:extLst>
              <a:ext uri="{FF2B5EF4-FFF2-40B4-BE49-F238E27FC236}">
                <a16:creationId xmlns:a16="http://schemas.microsoft.com/office/drawing/2014/main" xmlns="" id="{08B270E9-BDAE-76EE-0374-7EA2B74F322D}"/>
              </a:ext>
            </a:extLst>
          </p:cNvPr>
          <p:cNvSpPr txBox="1"/>
          <p:nvPr/>
        </p:nvSpPr>
        <p:spPr>
          <a:xfrm>
            <a:off x="3936983" y="5096024"/>
            <a:ext cx="4590333" cy="1308666"/>
          </a:xfrm>
          <a:prstGeom prst="rect">
            <a:avLst/>
          </a:prstGeom>
          <a:solidFill>
            <a:schemeClr val="accent2">
              <a:lumMod val="20000"/>
              <a:lumOff val="80000"/>
            </a:schemeClr>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TINH, THỦY TINH</a:t>
            </a:r>
            <a:endParaRPr kumimoji="0" sz="19900" b="1" i="0" u="none" strike="noStrike" kern="0" cap="none" spc="0" normalizeH="0" baseline="0" noProof="0" dirty="0">
              <a:ln>
                <a:noFill/>
              </a:ln>
              <a:solidFill>
                <a:srgbClr val="2A2D2B"/>
              </a:solidFill>
              <a:effectLst/>
              <a:uLnTx/>
              <a:uFillTx/>
              <a:latin typeface="Times New Roman" panose="02020603050405020304" pitchFamily="18" charset="0"/>
              <a:ea typeface="Epilogue"/>
              <a:cs typeface="Times New Roman" panose="02020603050405020304" pitchFamily="18" charset="0"/>
              <a:sym typeface="Epilogue"/>
            </a:endParaRPr>
          </a:p>
        </p:txBody>
      </p:sp>
      <p:sp>
        <p:nvSpPr>
          <p:cNvPr id="60" name="TextBox 59">
            <a:extLst>
              <a:ext uri="{FF2B5EF4-FFF2-40B4-BE49-F238E27FC236}">
                <a16:creationId xmlns:a16="http://schemas.microsoft.com/office/drawing/2014/main" xmlns="" id="{825F92F4-241E-6212-AB6F-8407D93BE608}"/>
              </a:ext>
            </a:extLst>
          </p:cNvPr>
          <p:cNvSpPr txBox="1"/>
          <p:nvPr/>
        </p:nvSpPr>
        <p:spPr>
          <a:xfrm>
            <a:off x="460182" y="2737420"/>
            <a:ext cx="3271681" cy="4031873"/>
          </a:xfrm>
          <a:prstGeom prst="rect">
            <a:avLst/>
          </a:prstGeom>
          <a:noFill/>
        </p:spPr>
        <p:txBody>
          <a:bodyPr wrap="square">
            <a:spAutoFit/>
          </a:bodyPr>
          <a:lstStyle/>
          <a:p>
            <a:pPr algn="ctr"/>
            <a:r>
              <a:rPr lang="en-US" sz="3200" b="1" dirty="0">
                <a:solidFill>
                  <a:schemeClr val="bg1"/>
                </a:solidFill>
                <a:highlight>
                  <a:srgbClr val="800000"/>
                </a:highlight>
                <a:latin typeface="Times New Roman" panose="02020603050405020304" pitchFamily="18" charset="0"/>
                <a:cs typeface="Times New Roman" panose="02020603050405020304" pitchFamily="18" charset="0"/>
              </a:rPr>
              <a:t>CHỦ ĐỀ: </a:t>
            </a:r>
          </a:p>
          <a:p>
            <a:pPr algn="ctr"/>
            <a:r>
              <a:rPr lang="vi-VN" sz="3200" dirty="0">
                <a:latin typeface="Times New Roman" panose="02020603050405020304" pitchFamily="18" charset="0"/>
                <a:cs typeface="Times New Roman" panose="02020603050405020304" pitchFamily="18" charset="0"/>
              </a:rPr>
              <a:t>Thông qua cuộc thi tài của hai vị thần Sơn Tinh, Thuỷ Tinh, tác giả lí giải hiện tượng lũ lụt theo quan niệm dân gian.</a:t>
            </a:r>
            <a:endParaRPr lang="en-SG" sz="3200" dirty="0">
              <a:latin typeface="Times New Roman" panose="02020603050405020304" pitchFamily="18" charset="0"/>
              <a:cs typeface="Times New Roman" panose="02020603050405020304" pitchFamily="18" charset="0"/>
            </a:endParaRPr>
          </a:p>
        </p:txBody>
      </p:sp>
      <p:sp>
        <p:nvSpPr>
          <p:cNvPr id="61" name="TextBox 60">
            <a:extLst>
              <a:ext uri="{FF2B5EF4-FFF2-40B4-BE49-F238E27FC236}">
                <a16:creationId xmlns:a16="http://schemas.microsoft.com/office/drawing/2014/main" xmlns="" id="{8709995D-6A65-4DA6-18A7-513E6A8253A7}"/>
              </a:ext>
            </a:extLst>
          </p:cNvPr>
          <p:cNvSpPr txBox="1"/>
          <p:nvPr/>
        </p:nvSpPr>
        <p:spPr>
          <a:xfrm>
            <a:off x="8381269" y="2687793"/>
            <a:ext cx="3256313" cy="3539430"/>
          </a:xfrm>
          <a:prstGeom prst="rect">
            <a:avLst/>
          </a:prstGeom>
          <a:noFill/>
        </p:spPr>
        <p:txBody>
          <a:bodyPr wrap="square">
            <a:spAutoFit/>
          </a:bodyPr>
          <a:lstStyle/>
          <a:p>
            <a:pPr algn="ctr"/>
            <a:r>
              <a:rPr lang="en-US" sz="3200" b="1" dirty="0">
                <a:solidFill>
                  <a:schemeClr val="bg1"/>
                </a:solidFill>
                <a:highlight>
                  <a:srgbClr val="800080"/>
                </a:highlight>
                <a:latin typeface="Times New Roman" panose="02020603050405020304" pitchFamily="18" charset="0"/>
                <a:cs typeface="Times New Roman" panose="02020603050405020304" pitchFamily="18" charset="0"/>
              </a:rPr>
              <a:t>CẢM HỨNG </a:t>
            </a:r>
          </a:p>
          <a:p>
            <a:pPr algn="ctr"/>
            <a:r>
              <a:rPr lang="en-US" sz="3200" b="1" dirty="0">
                <a:solidFill>
                  <a:schemeClr val="bg1"/>
                </a:solidFill>
                <a:highlight>
                  <a:srgbClr val="800080"/>
                </a:highlight>
                <a:latin typeface="Times New Roman" panose="02020603050405020304" pitchFamily="18" charset="0"/>
                <a:cs typeface="Times New Roman" panose="02020603050405020304" pitchFamily="18" charset="0"/>
              </a:rPr>
              <a:t>CHỦ ĐẠO: </a:t>
            </a:r>
          </a:p>
          <a:p>
            <a:pPr algn="ctr"/>
            <a:r>
              <a:rPr lang="vi-VN" sz="3200" dirty="0">
                <a:latin typeface="Times New Roman" panose="02020603050405020304" pitchFamily="18" charset="0"/>
                <a:cs typeface="Times New Roman" panose="02020603050405020304" pitchFamily="18" charset="0"/>
              </a:rPr>
              <a:t>Ngợi ca việc vua Hùng chọn được rể hiền tài</a:t>
            </a:r>
            <a:r>
              <a:rPr lang="en-GB"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tinh thần thượng võ của Sơn Tinh.</a:t>
            </a:r>
            <a:endParaRPr lang="en-SG" sz="3200" dirty="0">
              <a:latin typeface="Times New Roman" panose="02020603050405020304" pitchFamily="18" charset="0"/>
              <a:cs typeface="Times New Roman" panose="02020603050405020304" pitchFamily="18" charset="0"/>
            </a:endParaRPr>
          </a:p>
        </p:txBody>
      </p:sp>
      <p:pic>
        <p:nvPicPr>
          <p:cNvPr id="63" name="Picture 62" descr="A person and person sitting in a chair&#10;&#10;Description automatically generated">
            <a:extLst>
              <a:ext uri="{FF2B5EF4-FFF2-40B4-BE49-F238E27FC236}">
                <a16:creationId xmlns:a16="http://schemas.microsoft.com/office/drawing/2014/main" xmlns="" id="{5E633399-F837-8CD4-2788-C51A1BDFDC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949691" y="850543"/>
            <a:ext cx="3977276" cy="3346320"/>
          </a:xfrm>
          <a:prstGeom prst="rect">
            <a:avLst/>
          </a:prstGeom>
        </p:spPr>
      </p:pic>
    </p:spTree>
    <p:extLst>
      <p:ext uri="{BB962C8B-B14F-4D97-AF65-F5344CB8AC3E}">
        <p14:creationId xmlns:p14="http://schemas.microsoft.com/office/powerpoint/2010/main" val="39197326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1000"/>
                                        <p:tgtEl>
                                          <p:spTgt spid="57"/>
                                        </p:tgtEl>
                                      </p:cBhvr>
                                    </p:animEffect>
                                    <p:anim calcmode="lin" valueType="num">
                                      <p:cBhvr>
                                        <p:cTn id="13" dur="1000" fill="hold"/>
                                        <p:tgtEl>
                                          <p:spTgt spid="57"/>
                                        </p:tgtEl>
                                        <p:attrNameLst>
                                          <p:attrName>ppt_x</p:attrName>
                                        </p:attrNameLst>
                                      </p:cBhvr>
                                      <p:tavLst>
                                        <p:tav tm="0">
                                          <p:val>
                                            <p:strVal val="#ppt_x"/>
                                          </p:val>
                                        </p:tav>
                                        <p:tav tm="100000">
                                          <p:val>
                                            <p:strVal val="#ppt_x"/>
                                          </p:val>
                                        </p:tav>
                                      </p:tavLst>
                                    </p:anim>
                                    <p:anim calcmode="lin" valueType="num">
                                      <p:cBhvr>
                                        <p:cTn id="14"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barn(inVertical)">
                                      <p:cBhvr>
                                        <p:cTn id="19" dur="500"/>
                                        <p:tgtEl>
                                          <p:spTgt spid="63"/>
                                        </p:tgtEl>
                                      </p:cBhvr>
                                    </p:animEffect>
                                  </p:childTnLst>
                                </p:cTn>
                              </p:par>
                              <p:par>
                                <p:cTn id="20" presetID="42" presetClass="entr" presetSubtype="0" fill="hold"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1000"/>
                                        <p:tgtEl>
                                          <p:spTgt spid="58"/>
                                        </p:tgtEl>
                                      </p:cBhvr>
                                    </p:animEffect>
                                    <p:anim calcmode="lin" valueType="num">
                                      <p:cBhvr>
                                        <p:cTn id="23" dur="1000" fill="hold"/>
                                        <p:tgtEl>
                                          <p:spTgt spid="58"/>
                                        </p:tgtEl>
                                        <p:attrNameLst>
                                          <p:attrName>ppt_x</p:attrName>
                                        </p:attrNameLst>
                                      </p:cBhvr>
                                      <p:tavLst>
                                        <p:tav tm="0">
                                          <p:val>
                                            <p:strVal val="#ppt_x"/>
                                          </p:val>
                                        </p:tav>
                                        <p:tav tm="100000">
                                          <p:val>
                                            <p:strVal val="#ppt_x"/>
                                          </p:val>
                                        </p:tav>
                                      </p:tavLst>
                                    </p:anim>
                                    <p:anim calcmode="lin" valueType="num">
                                      <p:cBhvr>
                                        <p:cTn id="24" dur="1000" fill="hold"/>
                                        <p:tgtEl>
                                          <p:spTgt spid="5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1000"/>
                                        <p:tgtEl>
                                          <p:spTgt spid="59"/>
                                        </p:tgtEl>
                                      </p:cBhvr>
                                    </p:animEffect>
                                    <p:anim calcmode="lin" valueType="num">
                                      <p:cBhvr>
                                        <p:cTn id="28" dur="1000" fill="hold"/>
                                        <p:tgtEl>
                                          <p:spTgt spid="59"/>
                                        </p:tgtEl>
                                        <p:attrNameLst>
                                          <p:attrName>ppt_x</p:attrName>
                                        </p:attrNameLst>
                                      </p:cBhvr>
                                      <p:tavLst>
                                        <p:tav tm="0">
                                          <p:val>
                                            <p:strVal val="#ppt_x"/>
                                          </p:val>
                                        </p:tav>
                                        <p:tav tm="100000">
                                          <p:val>
                                            <p:strVal val="#ppt_x"/>
                                          </p:val>
                                        </p:tav>
                                      </p:tavLst>
                                    </p:anim>
                                    <p:anim calcmode="lin" valueType="num">
                                      <p:cBhvr>
                                        <p:cTn id="29"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1000"/>
                                        <p:tgtEl>
                                          <p:spTgt spid="47"/>
                                        </p:tgtEl>
                                      </p:cBhvr>
                                    </p:animEffect>
                                    <p:anim calcmode="lin" valueType="num">
                                      <p:cBhvr>
                                        <p:cTn id="35" dur="1000" fill="hold"/>
                                        <p:tgtEl>
                                          <p:spTgt spid="47"/>
                                        </p:tgtEl>
                                        <p:attrNameLst>
                                          <p:attrName>ppt_x</p:attrName>
                                        </p:attrNameLst>
                                      </p:cBhvr>
                                      <p:tavLst>
                                        <p:tav tm="0">
                                          <p:val>
                                            <p:strVal val="#ppt_x"/>
                                          </p:val>
                                        </p:tav>
                                        <p:tav tm="100000">
                                          <p:val>
                                            <p:strVal val="#ppt_x"/>
                                          </p:val>
                                        </p:tav>
                                      </p:tavLst>
                                    </p:anim>
                                    <p:anim calcmode="lin" valueType="num">
                                      <p:cBhvr>
                                        <p:cTn id="36" dur="1000" fill="hold"/>
                                        <p:tgtEl>
                                          <p:spTgt spid="4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fade">
                                      <p:cBhvr>
                                        <p:cTn id="39" dur="1000"/>
                                        <p:tgtEl>
                                          <p:spTgt spid="60"/>
                                        </p:tgtEl>
                                      </p:cBhvr>
                                    </p:animEffect>
                                    <p:anim calcmode="lin" valueType="num">
                                      <p:cBhvr>
                                        <p:cTn id="40" dur="1000" fill="hold"/>
                                        <p:tgtEl>
                                          <p:spTgt spid="60"/>
                                        </p:tgtEl>
                                        <p:attrNameLst>
                                          <p:attrName>ppt_x</p:attrName>
                                        </p:attrNameLst>
                                      </p:cBhvr>
                                      <p:tavLst>
                                        <p:tav tm="0">
                                          <p:val>
                                            <p:strVal val="#ppt_x"/>
                                          </p:val>
                                        </p:tav>
                                        <p:tav tm="100000">
                                          <p:val>
                                            <p:strVal val="#ppt_x"/>
                                          </p:val>
                                        </p:tav>
                                      </p:tavLst>
                                    </p:anim>
                                    <p:anim calcmode="lin" valueType="num">
                                      <p:cBhvr>
                                        <p:cTn id="41"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barn(inVertical)">
                                      <p:cBhvr>
                                        <p:cTn id="46" dur="500"/>
                                        <p:tgtEl>
                                          <p:spTgt spid="5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61"/>
                                        </p:tgtEl>
                                        <p:attrNameLst>
                                          <p:attrName>style.visibility</p:attrName>
                                        </p:attrNameLst>
                                      </p:cBhvr>
                                      <p:to>
                                        <p:strVal val="visible"/>
                                      </p:to>
                                    </p:set>
                                    <p:animEffect transition="in" filter="barn(inVertical)">
                                      <p:cBhvr>
                                        <p:cTn id="49"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9" grpId="0" animBg="1"/>
      <p:bldP spid="60" grpId="0"/>
      <p:bldP spid="6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E8BB735-C65E-E35B-D4E0-C5AED2FCD072}"/>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DE1042F4-DCA8-4581-054B-198894F0A8D9}"/>
              </a:ext>
            </a:extLst>
          </p:cNvPr>
          <p:cNvPicPr>
            <a:picLocks noChangeAspect="1"/>
          </p:cNvPicPr>
          <p:nvPr/>
        </p:nvPicPr>
        <p:blipFill rotWithShape="1">
          <a:blip r:embed="rId3">
            <a:clrChange>
              <a:clrFrom>
                <a:srgbClr val="FFFFFF"/>
              </a:clrFrom>
              <a:clrTo>
                <a:srgbClr val="FFFFFF">
                  <a:alpha val="0"/>
                </a:srgbClr>
              </a:clrTo>
            </a:clrChange>
          </a:blip>
          <a:srcRect l="-368" t="48484" r="3463" b="-613"/>
          <a:stretch/>
        </p:blipFill>
        <p:spPr>
          <a:xfrm>
            <a:off x="2699013" y="1076223"/>
            <a:ext cx="8288740" cy="2508114"/>
          </a:xfrm>
          <a:prstGeom prst="rect">
            <a:avLst/>
          </a:prstGeom>
        </p:spPr>
      </p:pic>
    </p:spTree>
    <p:extLst>
      <p:ext uri="{BB962C8B-B14F-4D97-AF65-F5344CB8AC3E}">
        <p14:creationId xmlns:p14="http://schemas.microsoft.com/office/powerpoint/2010/main" val="1882041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9"/>
            <a:ext cx="11771453" cy="6430924"/>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黑体" panose="02010609060101010101" pitchFamily="49" charset="-122"/>
              <a:cs typeface="+mn-cs"/>
              <a:sym typeface="Arial"/>
            </a:endParaRPr>
          </a:p>
        </p:txBody>
      </p:sp>
      <p:sp>
        <p:nvSpPr>
          <p:cNvPr id="97" name="矩形 96"/>
          <p:cNvSpPr/>
          <p:nvPr/>
        </p:nvSpPr>
        <p:spPr>
          <a:xfrm>
            <a:off x="1362711" y="4407535"/>
            <a:ext cx="24384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98" name="矩形 97"/>
          <p:cNvSpPr/>
          <p:nvPr/>
        </p:nvSpPr>
        <p:spPr>
          <a:xfrm>
            <a:off x="3884930" y="4407535"/>
            <a:ext cx="2495551"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99" name="矩形 98"/>
          <p:cNvSpPr/>
          <p:nvPr/>
        </p:nvSpPr>
        <p:spPr>
          <a:xfrm>
            <a:off x="6024881" y="4407535"/>
            <a:ext cx="27559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0" name="矩形 99"/>
          <p:cNvSpPr/>
          <p:nvPr/>
        </p:nvSpPr>
        <p:spPr>
          <a:xfrm>
            <a:off x="8148321" y="4420235"/>
            <a:ext cx="30099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2" name="文本框 101"/>
          <p:cNvSpPr txBox="1"/>
          <p:nvPr/>
        </p:nvSpPr>
        <p:spPr>
          <a:xfrm>
            <a:off x="1756411" y="4867909"/>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3" name="文本框 102"/>
          <p:cNvSpPr txBox="1"/>
          <p:nvPr/>
        </p:nvSpPr>
        <p:spPr>
          <a:xfrm>
            <a:off x="4180206" y="4867909"/>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4" name="文本框 103"/>
          <p:cNvSpPr txBox="1"/>
          <p:nvPr/>
        </p:nvSpPr>
        <p:spPr>
          <a:xfrm>
            <a:off x="6464300" y="4867909"/>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5" name="文本框 104"/>
          <p:cNvSpPr txBox="1"/>
          <p:nvPr/>
        </p:nvSpPr>
        <p:spPr>
          <a:xfrm>
            <a:off x="8821420" y="4867909"/>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marL="0" marR="0" lvl="0" indent="0" algn="dist"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altLang="zh-CN" sz="3200" b="1" i="1" u="none" strike="noStrike" kern="1200" cap="none" spc="0" normalizeH="0" baseline="0" noProof="0" dirty="0">
              <a:ln>
                <a:noFill/>
              </a:ln>
              <a:solidFill>
                <a:srgbClr val="6DAE8F"/>
              </a:solidFill>
              <a:effectLst/>
              <a:uLnTx/>
              <a:uFillTx/>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grpSp>
        <p:nvGrpSpPr>
          <p:cNvPr id="25" name="组合 30">
            <a:extLst>
              <a:ext uri="{FF2B5EF4-FFF2-40B4-BE49-F238E27FC236}">
                <a16:creationId xmlns:a16="http://schemas.microsoft.com/office/drawing/2014/main" xmlns="" id="{CC3E6B9F-9972-0B70-9BBC-9DCF36BAAE04}"/>
              </a:ext>
            </a:extLst>
          </p:cNvPr>
          <p:cNvGrpSpPr/>
          <p:nvPr/>
        </p:nvGrpSpPr>
        <p:grpSpPr>
          <a:xfrm>
            <a:off x="2225408" y="-15168"/>
            <a:ext cx="7741185" cy="1085215"/>
            <a:chOff x="6423" y="43"/>
            <a:chExt cx="6412" cy="1709"/>
          </a:xfrm>
        </p:grpSpPr>
        <p:pic>
          <p:nvPicPr>
            <p:cNvPr id="26" name="图片 29" descr="图层 2">
              <a:extLst>
                <a:ext uri="{FF2B5EF4-FFF2-40B4-BE49-F238E27FC236}">
                  <a16:creationId xmlns:a16="http://schemas.microsoft.com/office/drawing/2014/main" xmlns="" id="{3BBFF753-2CAB-D09A-AE62-CF5EF266F64C}"/>
                </a:ext>
              </a:extLst>
            </p:cNvPr>
            <p:cNvPicPr>
              <a:picLocks noChangeAspect="1"/>
            </p:cNvPicPr>
            <p:nvPr/>
          </p:nvPicPr>
          <p:blipFill>
            <a:blip r:embed="rId5"/>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xmlns="" id="{769CA0CA-C332-CC7A-E36B-C092D9FAC41A}"/>
                </a:ext>
              </a:extLst>
            </p:cNvPr>
            <p:cNvSpPr/>
            <p:nvPr>
              <p:custDataLst>
                <p:tags r:id="rId1"/>
              </p:custDataLst>
            </p:nvPr>
          </p:nvSpPr>
          <p:spPr>
            <a:xfrm>
              <a:off x="7301" y="43"/>
              <a:ext cx="4389"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HOẠT ĐỘNG MỞ ĐẦU </a:t>
              </a:r>
              <a:endParaRPr kumimoji="0" lang="en-SG" sz="3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5" name="Freeform 2">
            <a:extLst>
              <a:ext uri="{FF2B5EF4-FFF2-40B4-BE49-F238E27FC236}">
                <a16:creationId xmlns:a16="http://schemas.microsoft.com/office/drawing/2014/main" xmlns="" id="{7CAA1426-DD4B-B00A-5D5E-04CA4BA97AF5}"/>
              </a:ext>
            </a:extLst>
          </p:cNvPr>
          <p:cNvSpPr/>
          <p:nvPr/>
        </p:nvSpPr>
        <p:spPr>
          <a:xfrm>
            <a:off x="975683" y="2629565"/>
            <a:ext cx="3439403" cy="4759705"/>
          </a:xfrm>
          <a:custGeom>
            <a:avLst/>
            <a:gdLst/>
            <a:ahLst/>
            <a:cxnLst/>
            <a:rect l="l" t="t" r="r" b="b"/>
            <a:pathLst>
              <a:path w="6613379" h="6954796">
                <a:moveTo>
                  <a:pt x="0" y="0"/>
                </a:moveTo>
                <a:lnTo>
                  <a:pt x="6613379" y="0"/>
                </a:lnTo>
                <a:lnTo>
                  <a:pt x="6613379" y="6954796"/>
                </a:lnTo>
                <a:lnTo>
                  <a:pt x="0" y="6954796"/>
                </a:lnTo>
                <a:lnTo>
                  <a:pt x="0" y="0"/>
                </a:lnTo>
                <a:close/>
              </a:path>
            </a:pathLst>
          </a:custGeom>
          <a:blipFill>
            <a:blip r:embed="rId6">
              <a:extLst>
                <a:ext uri="{96DAC541-7B7A-43D3-8B79-37D633B846F1}">
                  <asvg:svgBlip xmlns="" xmlns:asvg="http://schemas.microsoft.com/office/drawing/2016/SVG/main" r:embed="rId7"/>
                </a:ext>
              </a:extLst>
            </a:blip>
            <a:stretch>
              <a:fillRect r="-85391" b="-43736"/>
            </a:stretch>
          </a:blipFill>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SG" sz="24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 name="Rectangle: Folded Corner 5">
            <a:extLst>
              <a:ext uri="{FF2B5EF4-FFF2-40B4-BE49-F238E27FC236}">
                <a16:creationId xmlns:a16="http://schemas.microsoft.com/office/drawing/2014/main" xmlns="" id="{EDB916C7-F75C-04AA-F4D6-CE737A1A49FB}"/>
              </a:ext>
            </a:extLst>
          </p:cNvPr>
          <p:cNvSpPr/>
          <p:nvPr/>
        </p:nvSpPr>
        <p:spPr>
          <a:xfrm>
            <a:off x="4339904" y="1196144"/>
            <a:ext cx="7160877" cy="2481907"/>
          </a:xfrm>
          <a:prstGeom prst="foldedCorner">
            <a:avLst/>
          </a:prstGeom>
          <a:solidFill>
            <a:srgbClr val="FAA5A3"/>
          </a:solidFill>
          <a:ln w="12700" cap="flat" cmpd="sng" algn="ctr">
            <a:noFill/>
            <a:prstDash val="solid"/>
            <a:miter lim="800000"/>
          </a:ln>
          <a:effectLst/>
        </p:spPr>
        <p:txBody>
          <a:bodyPr rtlCol="0" anchor="ctr"/>
          <a:lstStyle/>
          <a:p>
            <a:pPr algn="ctr" defTabSz="913974">
              <a:defRPr/>
            </a:pPr>
            <a:endParaRPr lang="en-US" kern="0">
              <a:solidFill>
                <a:prstClr val="white"/>
              </a:solidFill>
              <a:latin typeface="Calibri" panose="020F0502020204030204"/>
              <a:ea typeface="微软雅黑"/>
              <a:cs typeface="Arial"/>
              <a:sym typeface="Arial"/>
            </a:endParaRPr>
          </a:p>
        </p:txBody>
      </p:sp>
      <p:sp>
        <p:nvSpPr>
          <p:cNvPr id="7" name="Rectangle 6">
            <a:extLst>
              <a:ext uri="{FF2B5EF4-FFF2-40B4-BE49-F238E27FC236}">
                <a16:creationId xmlns:a16="http://schemas.microsoft.com/office/drawing/2014/main" xmlns="" id="{E361C437-A113-4B2C-7550-735824C94E52}"/>
              </a:ext>
            </a:extLst>
          </p:cNvPr>
          <p:cNvSpPr/>
          <p:nvPr/>
        </p:nvSpPr>
        <p:spPr>
          <a:xfrm rot="19010495">
            <a:off x="3800121" y="1132799"/>
            <a:ext cx="942633" cy="433731"/>
          </a:xfrm>
          <a:prstGeom prst="rect">
            <a:avLst/>
          </a:prstGeom>
          <a:solidFill>
            <a:srgbClr val="4472C4">
              <a:alpha val="74000"/>
            </a:srgbClr>
          </a:solidFill>
          <a:ln w="12700" cap="flat" cmpd="sng" algn="ctr">
            <a:noFill/>
            <a:prstDash val="solid"/>
            <a:miter lim="800000"/>
          </a:ln>
          <a:effectLst/>
        </p:spPr>
        <p:txBody>
          <a:bodyPr rtlCol="0" anchor="ctr"/>
          <a:lstStyle/>
          <a:p>
            <a:pPr algn="ctr" defTabSz="913974">
              <a:defRPr/>
            </a:pPr>
            <a:endParaRPr lang="en-US" kern="0">
              <a:solidFill>
                <a:prstClr val="white"/>
              </a:solidFill>
              <a:latin typeface="Calibri" panose="020F0502020204030204"/>
              <a:ea typeface="微软雅黑"/>
              <a:cs typeface="Arial"/>
              <a:sym typeface="Arial"/>
            </a:endParaRPr>
          </a:p>
        </p:txBody>
      </p:sp>
      <p:sp>
        <p:nvSpPr>
          <p:cNvPr id="8" name="Rectangle 7">
            <a:extLst>
              <a:ext uri="{FF2B5EF4-FFF2-40B4-BE49-F238E27FC236}">
                <a16:creationId xmlns:a16="http://schemas.microsoft.com/office/drawing/2014/main" xmlns="" id="{65F900B7-5152-6BAA-4C5F-879D7A6E0D77}"/>
              </a:ext>
            </a:extLst>
          </p:cNvPr>
          <p:cNvSpPr/>
          <p:nvPr/>
        </p:nvSpPr>
        <p:spPr>
          <a:xfrm>
            <a:off x="4552470" y="1420625"/>
            <a:ext cx="6532911" cy="2066287"/>
          </a:xfrm>
          <a:prstGeom prst="rect">
            <a:avLst/>
          </a:prstGeom>
          <a:solidFill>
            <a:srgbClr val="0C9BB4"/>
          </a:solidFill>
          <a:ln w="12700" cap="flat" cmpd="sng" algn="ctr">
            <a:noFill/>
            <a:prstDash val="solid"/>
            <a:miter lim="800000"/>
          </a:ln>
          <a:effectLst/>
        </p:spPr>
        <p:txBody>
          <a:bodyPr rtlCol="0" anchor="ctr"/>
          <a:lstStyle/>
          <a:p>
            <a:pPr algn="ctr" defTabSz="913974">
              <a:defRPr/>
            </a:pPr>
            <a:endParaRPr lang="en-US" kern="0">
              <a:solidFill>
                <a:prstClr val="white"/>
              </a:solidFill>
              <a:latin typeface="Calibri" panose="020F0502020204030204"/>
              <a:ea typeface="微软雅黑"/>
              <a:cs typeface="Arial"/>
              <a:sym typeface="Arial"/>
            </a:endParaRPr>
          </a:p>
        </p:txBody>
      </p:sp>
      <p:sp>
        <p:nvSpPr>
          <p:cNvPr id="9" name="TextBox 8">
            <a:extLst>
              <a:ext uri="{FF2B5EF4-FFF2-40B4-BE49-F238E27FC236}">
                <a16:creationId xmlns:a16="http://schemas.microsoft.com/office/drawing/2014/main" xmlns="" id="{0175409D-FF34-9C2A-0B57-D5E570857D5F}"/>
              </a:ext>
            </a:extLst>
          </p:cNvPr>
          <p:cNvSpPr txBox="1"/>
          <p:nvPr/>
        </p:nvSpPr>
        <p:spPr>
          <a:xfrm>
            <a:off x="4420258" y="1620759"/>
            <a:ext cx="6737963" cy="1583767"/>
          </a:xfrm>
          <a:prstGeom prst="rect">
            <a:avLst/>
          </a:prstGeom>
          <a:noFill/>
        </p:spPr>
        <p:txBody>
          <a:bodyPr wrap="square" rtlCol="0">
            <a:spAutoFit/>
          </a:bodyPr>
          <a:lstStyle/>
          <a:p>
            <a:pPr algn="ctr">
              <a:lnSpc>
                <a:spcPct val="150000"/>
              </a:lnSpc>
              <a:spcAft>
                <a:spcPts val="800"/>
              </a:spcAft>
            </a:pPr>
            <a:r>
              <a:rPr lang="vi-VN" sz="32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"Núi cao sông hãy còn dài</a:t>
            </a:r>
            <a:endParaRPr lang="en-SG"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800"/>
              </a:spcAft>
            </a:pPr>
            <a:r>
              <a:rPr lang="vi-VN" sz="32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Năm năm báo oán đời đời đánh ghen"</a:t>
            </a:r>
            <a:endParaRPr lang="en-SG"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0" name="组合 38">
            <a:extLst>
              <a:ext uri="{FF2B5EF4-FFF2-40B4-BE49-F238E27FC236}">
                <a16:creationId xmlns:a16="http://schemas.microsoft.com/office/drawing/2014/main" xmlns="" id="{370F32B6-D7FF-CA77-9622-58E1AC19ACB0}"/>
              </a:ext>
            </a:extLst>
          </p:cNvPr>
          <p:cNvGrpSpPr/>
          <p:nvPr/>
        </p:nvGrpSpPr>
        <p:grpSpPr>
          <a:xfrm>
            <a:off x="4763587" y="4234372"/>
            <a:ext cx="6321793" cy="2244127"/>
            <a:chOff x="440180" y="3419486"/>
            <a:chExt cx="4946168" cy="2127299"/>
          </a:xfrm>
        </p:grpSpPr>
        <p:grpSp>
          <p:nvGrpSpPr>
            <p:cNvPr id="11" name="组合 35">
              <a:extLst>
                <a:ext uri="{FF2B5EF4-FFF2-40B4-BE49-F238E27FC236}">
                  <a16:creationId xmlns:a16="http://schemas.microsoft.com/office/drawing/2014/main" xmlns="" id="{65753DAD-C121-CF75-381A-23C4942F81AA}"/>
                </a:ext>
              </a:extLst>
            </p:cNvPr>
            <p:cNvGrpSpPr/>
            <p:nvPr/>
          </p:nvGrpSpPr>
          <p:grpSpPr>
            <a:xfrm>
              <a:off x="440180" y="3419486"/>
              <a:ext cx="4946168" cy="2127299"/>
              <a:chOff x="871714" y="1500142"/>
              <a:chExt cx="4071222" cy="1553976"/>
            </a:xfrm>
          </p:grpSpPr>
          <p:sp>
            <p:nvSpPr>
              <p:cNvPr id="13" name="圆角矩形 36">
                <a:extLst>
                  <a:ext uri="{FF2B5EF4-FFF2-40B4-BE49-F238E27FC236}">
                    <a16:creationId xmlns:a16="http://schemas.microsoft.com/office/drawing/2014/main" xmlns="" id="{0E0E3E1C-B045-63D6-CEC4-05B599FC627D}"/>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algn="ctr" defTabSz="685783">
                  <a:defRPr/>
                </a:pPr>
                <a:endParaRPr lang="zh-CN" altLang="en-US" sz="1351" kern="0">
                  <a:solidFill>
                    <a:prstClr val="white"/>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4" name="圆角矩形 37">
                <a:extLst>
                  <a:ext uri="{FF2B5EF4-FFF2-40B4-BE49-F238E27FC236}">
                    <a16:creationId xmlns:a16="http://schemas.microsoft.com/office/drawing/2014/main" xmlns="" id="{53DB2CA5-D854-8A0D-8738-73CB2F27998C}"/>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algn="ctr" defTabSz="685783">
                  <a:lnSpc>
                    <a:spcPct val="150000"/>
                  </a:lnSpc>
                  <a:defRPr/>
                </a:pPr>
                <a:endParaRPr lang="zh-CN" altLang="en-US" sz="1351"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12" name="矩形 1">
              <a:extLst>
                <a:ext uri="{FF2B5EF4-FFF2-40B4-BE49-F238E27FC236}">
                  <a16:creationId xmlns:a16="http://schemas.microsoft.com/office/drawing/2014/main" xmlns="" id="{15D0A42C-B451-07AE-1DB4-86DF7587D017}"/>
                </a:ext>
              </a:extLst>
            </p:cNvPr>
            <p:cNvSpPr/>
            <p:nvPr/>
          </p:nvSpPr>
          <p:spPr>
            <a:xfrm>
              <a:off x="627264" y="3712592"/>
              <a:ext cx="4463927" cy="527561"/>
            </a:xfrm>
            <a:prstGeom prst="rect">
              <a:avLst/>
            </a:prstGeom>
          </p:spPr>
          <p:txBody>
            <a:bodyPr wrap="square">
              <a:spAutoFit/>
            </a:bodyPr>
            <a:lstStyle/>
            <a:p>
              <a:pPr algn="ctr" defTabSz="685783">
                <a:lnSpc>
                  <a:spcPct val="150000"/>
                </a:lnSpc>
                <a:defRPr/>
              </a:pPr>
              <a:endParaRPr lang="zh-CN" altLang="en-US" sz="1351"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15" name="组合 11">
            <a:extLst>
              <a:ext uri="{FF2B5EF4-FFF2-40B4-BE49-F238E27FC236}">
                <a16:creationId xmlns:a16="http://schemas.microsoft.com/office/drawing/2014/main" xmlns="" id="{BB5E5E5E-4059-5734-DE08-F8F92BE5ECB8}"/>
              </a:ext>
            </a:extLst>
          </p:cNvPr>
          <p:cNvGrpSpPr/>
          <p:nvPr/>
        </p:nvGrpSpPr>
        <p:grpSpPr>
          <a:xfrm>
            <a:off x="6807396" y="3798220"/>
            <a:ext cx="2356231" cy="296980"/>
            <a:chOff x="1500706" y="3155738"/>
            <a:chExt cx="2697446" cy="362310"/>
          </a:xfrm>
        </p:grpSpPr>
        <p:sp>
          <p:nvSpPr>
            <p:cNvPr id="16" name="燕尾形 40">
              <a:extLst>
                <a:ext uri="{FF2B5EF4-FFF2-40B4-BE49-F238E27FC236}">
                  <a16:creationId xmlns:a16="http://schemas.microsoft.com/office/drawing/2014/main" xmlns="" id="{6100B087-A29E-3D51-806A-C1CFAE0FF21C}"/>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7" name="燕尾形 41">
              <a:extLst>
                <a:ext uri="{FF2B5EF4-FFF2-40B4-BE49-F238E27FC236}">
                  <a16:creationId xmlns:a16="http://schemas.microsoft.com/office/drawing/2014/main" xmlns="" id="{7A5D264D-68BA-0D5D-520B-C6E93D2DD0FB}"/>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dirty="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8" name="燕尾形 42">
              <a:extLst>
                <a:ext uri="{FF2B5EF4-FFF2-40B4-BE49-F238E27FC236}">
                  <a16:creationId xmlns:a16="http://schemas.microsoft.com/office/drawing/2014/main" xmlns="" id="{984ADAF8-DC82-E2AE-4223-0B9E489418E7}"/>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19" name="TextBox 18">
            <a:extLst>
              <a:ext uri="{FF2B5EF4-FFF2-40B4-BE49-F238E27FC236}">
                <a16:creationId xmlns:a16="http://schemas.microsoft.com/office/drawing/2014/main" xmlns="" id="{851551EE-67B9-FC0C-EF24-86E94B502A47}"/>
              </a:ext>
            </a:extLst>
          </p:cNvPr>
          <p:cNvSpPr txBox="1"/>
          <p:nvPr/>
        </p:nvSpPr>
        <p:spPr>
          <a:xfrm>
            <a:off x="5090714" y="4325383"/>
            <a:ext cx="5734438" cy="2062103"/>
          </a:xfrm>
          <a:prstGeom prst="rect">
            <a:avLst/>
          </a:prstGeom>
          <a:noFill/>
        </p:spPr>
        <p:txBody>
          <a:bodyPr wrap="square">
            <a:spAutoFit/>
          </a:bodyPr>
          <a:lstStyle/>
          <a:p>
            <a:pPr algn="just"/>
            <a:r>
              <a:rPr lang="vi-VN" sz="3200" dirty="0">
                <a:latin typeface="Times New Roman" panose="02020603050405020304" pitchFamily="18" charset="0"/>
                <a:cs typeface="Times New Roman" panose="02020603050405020304" pitchFamily="18" charset="0"/>
              </a:rPr>
              <a:t>Câu ca dao trên nhắc đến truyền thuyết nào? Em ấn tượng với nhân vật nào trong truyền thuyết đó? Vì sao?</a:t>
            </a:r>
            <a:endParaRPr lang="en-SG" sz="3200" dirty="0">
              <a:latin typeface="Times New Roman" panose="02020603050405020304" pitchFamily="18" charset="0"/>
              <a:cs typeface="Times New Roman" panose="02020603050405020304" pitchFamily="18" charset="0"/>
            </a:endParaRPr>
          </a:p>
        </p:txBody>
      </p:sp>
      <p:grpSp>
        <p:nvGrpSpPr>
          <p:cNvPr id="31" name="Group 30">
            <a:extLst>
              <a:ext uri="{FF2B5EF4-FFF2-40B4-BE49-F238E27FC236}">
                <a16:creationId xmlns:a16="http://schemas.microsoft.com/office/drawing/2014/main" xmlns="" id="{709E4042-5E00-DD63-83BA-4751091E9450}"/>
              </a:ext>
            </a:extLst>
          </p:cNvPr>
          <p:cNvGrpSpPr/>
          <p:nvPr/>
        </p:nvGrpSpPr>
        <p:grpSpPr>
          <a:xfrm>
            <a:off x="4381768" y="690192"/>
            <a:ext cx="7077148" cy="10462117"/>
            <a:chOff x="4381768" y="655467"/>
            <a:chExt cx="7077148" cy="10462117"/>
          </a:xfrm>
        </p:grpSpPr>
        <p:grpSp>
          <p:nvGrpSpPr>
            <p:cNvPr id="21" name="Group 20">
              <a:extLst>
                <a:ext uri="{FF2B5EF4-FFF2-40B4-BE49-F238E27FC236}">
                  <a16:creationId xmlns:a16="http://schemas.microsoft.com/office/drawing/2014/main" xmlns="" id="{19BFAD03-1D8E-0479-C6E0-5BBEAEE46E4D}"/>
                </a:ext>
              </a:extLst>
            </p:cNvPr>
            <p:cNvGrpSpPr/>
            <p:nvPr/>
          </p:nvGrpSpPr>
          <p:grpSpPr>
            <a:xfrm>
              <a:off x="4381768" y="655467"/>
              <a:ext cx="7077148" cy="10462117"/>
              <a:chOff x="387954" y="917821"/>
              <a:chExt cx="7077148" cy="10462117"/>
            </a:xfrm>
          </p:grpSpPr>
          <p:pic>
            <p:nvPicPr>
              <p:cNvPr id="22" name="图片 10245" descr="22">
                <a:extLst>
                  <a:ext uri="{FF2B5EF4-FFF2-40B4-BE49-F238E27FC236}">
                    <a16:creationId xmlns:a16="http://schemas.microsoft.com/office/drawing/2014/main" xmlns="" id="{AFD3FD50-1106-CAB0-084C-A00CA6D08ACC}"/>
                  </a:ext>
                </a:extLst>
              </p:cNvPr>
              <p:cNvPicPr>
                <a:picLocks noChangeAspect="1"/>
              </p:cNvPicPr>
              <p:nvPr/>
            </p:nvPicPr>
            <p:blipFill>
              <a:blip r:embed="rId8"/>
              <a:stretch>
                <a:fillRect/>
              </a:stretch>
            </p:blipFill>
            <p:spPr>
              <a:xfrm>
                <a:off x="387954" y="917821"/>
                <a:ext cx="7077148" cy="5585001"/>
              </a:xfrm>
              <a:prstGeom prst="rect">
                <a:avLst/>
              </a:prstGeom>
              <a:noFill/>
              <a:ln w="9525">
                <a:noFill/>
              </a:ln>
            </p:spPr>
          </p:pic>
          <p:sp>
            <p:nvSpPr>
              <p:cNvPr id="23" name="TextBox 22">
                <a:extLst>
                  <a:ext uri="{FF2B5EF4-FFF2-40B4-BE49-F238E27FC236}">
                    <a16:creationId xmlns:a16="http://schemas.microsoft.com/office/drawing/2014/main" xmlns="" id="{66566D7C-0CE1-8AD9-5C76-4F0523065DA6}"/>
                  </a:ext>
                </a:extLst>
              </p:cNvPr>
              <p:cNvSpPr txBox="1"/>
              <p:nvPr/>
            </p:nvSpPr>
            <p:spPr>
              <a:xfrm>
                <a:off x="802009" y="2474936"/>
                <a:ext cx="6271297" cy="8905002"/>
              </a:xfrm>
              <a:prstGeom prst="rect">
                <a:avLst/>
              </a:prstGeom>
              <a:noFill/>
            </p:spPr>
            <p:txBody>
              <a:bodyPr wrap="square">
                <a:spAutoFit/>
              </a:bodyPr>
              <a:lstStyle/>
              <a:p>
                <a:pPr marR="62865" algn="ctr">
                  <a:spcAft>
                    <a:spcPts val="800"/>
                  </a:spcAft>
                  <a:tabLst>
                    <a:tab pos="196850" algn="l"/>
                  </a:tabLst>
                </a:pPr>
                <a:r>
                  <a:rPr lang="vi-VN" sz="4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Truyền thuyết </a:t>
                </a:r>
                <a:endParaRPr lang="en-US" sz="4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R="62865" algn="ctr">
                  <a:spcAft>
                    <a:spcPts val="800"/>
                  </a:spcAft>
                  <a:tabLst>
                    <a:tab pos="196850" algn="l"/>
                  </a:tabLst>
                </a:pPr>
                <a:r>
                  <a:rPr lang="vi-VN" sz="4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Sơn Tinh – Thủy Tinh</a:t>
                </a:r>
                <a:endParaRPr lang="en-SG" sz="4800" b="1" dirty="0">
                  <a:effectLst/>
                  <a:latin typeface="Calibri" panose="020F0502020204030204" pitchFamily="34" charset="0"/>
                  <a:ea typeface="Calibri" panose="020F0502020204030204" pitchFamily="34" charset="0"/>
                  <a:cs typeface="Times New Roman" panose="02020603050405020304" pitchFamily="18" charset="0"/>
                </a:endParaRPr>
              </a:p>
              <a:p>
                <a:pPr algn="ctr" defTabSz="914377">
                  <a:spcBef>
                    <a:spcPts val="435"/>
                  </a:spcBef>
                </a:pPr>
                <a:endParaRPr lang="en-SG" sz="46000" b="1" dirty="0">
                  <a:solidFill>
                    <a:srgbClr val="FCE9D4">
                      <a:lumMod val="10000"/>
                    </a:srgbClr>
                  </a:solidFill>
                  <a:latin typeface="Arial"/>
                  <a:ea typeface="Times New Roman" panose="02020603050405020304" pitchFamily="18" charset="0"/>
                  <a:cs typeface="Arial"/>
                  <a:sym typeface="Arial"/>
                </a:endParaRPr>
              </a:p>
            </p:txBody>
          </p:sp>
        </p:grpSp>
        <p:pic>
          <p:nvPicPr>
            <p:cNvPr id="29" name="Picture 28" descr="A cartoon of a person holding a trident in a sea&#10;&#10;Description automatically generated">
              <a:extLst>
                <a:ext uri="{FF2B5EF4-FFF2-40B4-BE49-F238E27FC236}">
                  <a16:creationId xmlns:a16="http://schemas.microsoft.com/office/drawing/2014/main" xmlns="" id="{5184E57C-FCB0-61B8-9247-9A449307C5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00993" y="4119434"/>
              <a:ext cx="3542579" cy="1903723"/>
            </a:xfrm>
            <a:prstGeom prst="rect">
              <a:avLst/>
            </a:prstGeom>
          </p:spPr>
        </p:pic>
        <p:pic>
          <p:nvPicPr>
            <p:cNvPr id="30" name="Picture 29" descr="A cartoon of a person with an ax and an elephant&#10;&#10;Description automatically generated">
              <a:extLst>
                <a:ext uri="{FF2B5EF4-FFF2-40B4-BE49-F238E27FC236}">
                  <a16:creationId xmlns:a16="http://schemas.microsoft.com/office/drawing/2014/main" xmlns="" id="{CC027519-AE7D-3463-E5F7-EA7D1999D573}"/>
                </a:ext>
              </a:extLst>
            </p:cNvPr>
            <p:cNvPicPr>
              <a:picLocks noChangeAspect="1"/>
            </p:cNvPicPr>
            <p:nvPr/>
          </p:nvPicPr>
          <p:blipFill>
            <a:blip r:embed="rId10">
              <a:extLst>
                <a:ext uri="{28A0092B-C50C-407E-A947-70E740481C1C}">
                  <a14:useLocalDpi xmlns:a14="http://schemas.microsoft.com/office/drawing/2010/main" val="0"/>
                </a:ext>
              </a:extLst>
            </a:blip>
            <a:srcRect r="-2287" b="9140"/>
            <a:stretch/>
          </p:blipFill>
          <p:spPr>
            <a:xfrm>
              <a:off x="4734795" y="3544656"/>
              <a:ext cx="2946083" cy="2435098"/>
            </a:xfrm>
            <a:prstGeom prst="rect">
              <a:avLst/>
            </a:prstGeom>
          </p:spPr>
        </p:pic>
      </p:grpSp>
    </p:spTree>
    <p:extLst>
      <p:ext uri="{BB962C8B-B14F-4D97-AF65-F5344CB8AC3E}">
        <p14:creationId xmlns:p14="http://schemas.microsoft.com/office/powerpoint/2010/main" val="26008621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par>
                                <p:cTn id="38" presetID="16" presetClass="entr" presetSubtype="21"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1000"/>
                                        <p:tgtEl>
                                          <p:spTgt spid="31"/>
                                        </p:tgtEl>
                                      </p:cBhvr>
                                    </p:animEffect>
                                    <p:anim calcmode="lin" valueType="num">
                                      <p:cBhvr>
                                        <p:cTn id="46" dur="1000" fill="hold"/>
                                        <p:tgtEl>
                                          <p:spTgt spid="31"/>
                                        </p:tgtEl>
                                        <p:attrNameLst>
                                          <p:attrName>ppt_x</p:attrName>
                                        </p:attrNameLst>
                                      </p:cBhvr>
                                      <p:tavLst>
                                        <p:tav tm="0">
                                          <p:val>
                                            <p:strVal val="#ppt_x"/>
                                          </p:val>
                                        </p:tav>
                                        <p:tav tm="100000">
                                          <p:val>
                                            <p:strVal val="#ppt_x"/>
                                          </p:val>
                                        </p:tav>
                                      </p:tavLst>
                                    </p:anim>
                                    <p:anim calcmode="lin" valueType="num">
                                      <p:cBhvr>
                                        <p:cTn id="4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9"/>
            <a:ext cx="11771453" cy="6399014"/>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黑体" panose="02010609060101010101" pitchFamily="49" charset="-122"/>
              <a:cs typeface="Arial"/>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marL="0" marR="0" lvl="0" indent="0" algn="dist"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等线" panose="020F0502020204030204"/>
              <a:cs typeface="Arial"/>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altLang="zh-CN" sz="3200" b="1" i="1" u="none" strike="noStrike" kern="1200" cap="none" spc="0" normalizeH="0" baseline="0" noProof="0" dirty="0">
              <a:ln>
                <a:noFill/>
              </a:ln>
              <a:solidFill>
                <a:srgbClr val="6DAE8F"/>
              </a:solidFill>
              <a:effectLst/>
              <a:uLnTx/>
              <a:uFillTx/>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grpSp>
        <p:nvGrpSpPr>
          <p:cNvPr id="25" name="组合 30">
            <a:extLst>
              <a:ext uri="{FF2B5EF4-FFF2-40B4-BE49-F238E27FC236}">
                <a16:creationId xmlns:a16="http://schemas.microsoft.com/office/drawing/2014/main" xmlns="" id="{CC3E6B9F-9972-0B70-9BBC-9DCF36BAAE04}"/>
              </a:ext>
            </a:extLst>
          </p:cNvPr>
          <p:cNvGrpSpPr/>
          <p:nvPr/>
        </p:nvGrpSpPr>
        <p:grpSpPr>
          <a:xfrm>
            <a:off x="3051514" y="107023"/>
            <a:ext cx="5767068" cy="1000198"/>
            <a:chOff x="6423" y="184"/>
            <a:chExt cx="6412" cy="1568"/>
          </a:xfrm>
        </p:grpSpPr>
        <p:pic>
          <p:nvPicPr>
            <p:cNvPr id="26" name="图片 29" descr="图层 2">
              <a:extLst>
                <a:ext uri="{FF2B5EF4-FFF2-40B4-BE49-F238E27FC236}">
                  <a16:creationId xmlns:a16="http://schemas.microsoft.com/office/drawing/2014/main" xmlns="" id="{3BBFF753-2CAB-D09A-AE62-CF5EF266F64C}"/>
                </a:ext>
              </a:extLst>
            </p:cNvPr>
            <p:cNvPicPr>
              <a:picLocks noChangeAspect="1"/>
            </p:cNvPicPr>
            <p:nvPr/>
          </p:nvPicPr>
          <p:blipFill>
            <a:blip r:embed="rId5"/>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xmlns="" id="{769CA0CA-C332-CC7A-E36B-C092D9FAC41A}"/>
                </a:ext>
              </a:extLst>
            </p:cNvPr>
            <p:cNvSpPr/>
            <p:nvPr>
              <p:custDataLst>
                <p:tags r:id="rId1"/>
              </p:custDataLst>
            </p:nvPr>
          </p:nvSpPr>
          <p:spPr>
            <a:xfrm>
              <a:off x="7301" y="212"/>
              <a:ext cx="4389"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Câu</a:t>
              </a:r>
              <a:r>
                <a:rPr kumimoji="1"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 4</a:t>
              </a:r>
            </a:p>
          </p:txBody>
        </p:sp>
      </p:grpSp>
      <p:grpSp>
        <p:nvGrpSpPr>
          <p:cNvPr id="4" name="Group 3">
            <a:extLst>
              <a:ext uri="{FF2B5EF4-FFF2-40B4-BE49-F238E27FC236}">
                <a16:creationId xmlns:a16="http://schemas.microsoft.com/office/drawing/2014/main" xmlns="" id="{04732CB8-F484-1601-6476-E78E8382DF92}"/>
              </a:ext>
            </a:extLst>
          </p:cNvPr>
          <p:cNvGrpSpPr/>
          <p:nvPr/>
        </p:nvGrpSpPr>
        <p:grpSpPr>
          <a:xfrm>
            <a:off x="4793318" y="598715"/>
            <a:ext cx="7105873" cy="10355542"/>
            <a:chOff x="387954" y="917821"/>
            <a:chExt cx="7077148" cy="9941101"/>
          </a:xfrm>
        </p:grpSpPr>
        <p:pic>
          <p:nvPicPr>
            <p:cNvPr id="5" name="图片 10245" descr="22">
              <a:extLst>
                <a:ext uri="{FF2B5EF4-FFF2-40B4-BE49-F238E27FC236}">
                  <a16:creationId xmlns:a16="http://schemas.microsoft.com/office/drawing/2014/main" xmlns="" id="{57F5B507-F1C2-471C-D06E-85618EFB69E4}"/>
                </a:ext>
              </a:extLst>
            </p:cNvPr>
            <p:cNvPicPr>
              <a:picLocks noChangeAspect="1"/>
            </p:cNvPicPr>
            <p:nvPr/>
          </p:nvPicPr>
          <p:blipFill>
            <a:blip r:embed="rId6"/>
            <a:stretch>
              <a:fillRect/>
            </a:stretch>
          </p:blipFill>
          <p:spPr>
            <a:xfrm>
              <a:off x="387954" y="917821"/>
              <a:ext cx="7077148" cy="5585001"/>
            </a:xfrm>
            <a:prstGeom prst="rect">
              <a:avLst/>
            </a:prstGeom>
            <a:noFill/>
            <a:ln w="9525">
              <a:noFill/>
            </a:ln>
          </p:spPr>
        </p:pic>
        <p:sp>
          <p:nvSpPr>
            <p:cNvPr id="6" name="TextBox 5">
              <a:extLst>
                <a:ext uri="{FF2B5EF4-FFF2-40B4-BE49-F238E27FC236}">
                  <a16:creationId xmlns:a16="http://schemas.microsoft.com/office/drawing/2014/main" xmlns="" id="{BBB7EAE6-D505-8AB8-AE91-365249B0BA15}"/>
                </a:ext>
              </a:extLst>
            </p:cNvPr>
            <p:cNvSpPr txBox="1"/>
            <p:nvPr/>
          </p:nvSpPr>
          <p:spPr>
            <a:xfrm>
              <a:off x="859072" y="2313805"/>
              <a:ext cx="6134910" cy="8545117"/>
            </a:xfrm>
            <a:prstGeom prst="rect">
              <a:avLst/>
            </a:prstGeom>
            <a:noFill/>
          </p:spPr>
          <p:txBody>
            <a:bodyPr wrap="square">
              <a:spAutoFit/>
            </a:bodyPr>
            <a:lstStyle/>
            <a:p>
              <a:pPr algn="just">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Kẻ bảng sau vào vở. Tìm một số chi tiết cho thấy sự khác biệt về cách miêu tả nhân vật trong văn bản Sơn Tinh, Thuỷ Tinh (thơ Nguyễn Nhược Pháp) và văn bản Sơn Tinh, Thủy Tinh (truyền thuyết).</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a:p>
              <a:pPr algn="just" defTabSz="914377">
                <a:spcBef>
                  <a:spcPts val="435"/>
                </a:spcBef>
              </a:pPr>
              <a:endParaRPr lang="en-SG" sz="26600" b="1" dirty="0">
                <a:solidFill>
                  <a:srgbClr val="FCE9D4">
                    <a:lumMod val="10000"/>
                  </a:srgbClr>
                </a:solidFill>
                <a:latin typeface="Arial"/>
                <a:ea typeface="Times New Roman" panose="02020603050405020304" pitchFamily="18" charset="0"/>
                <a:cs typeface="Arial"/>
                <a:sym typeface="Arial"/>
              </a:endParaRPr>
            </a:p>
          </p:txBody>
        </p:sp>
      </p:grpSp>
      <p:pic>
        <p:nvPicPr>
          <p:cNvPr id="7" name="Picture 6" descr="A cartoon of a person with a spear&#10;&#10;Description automatically generated">
            <a:extLst>
              <a:ext uri="{FF2B5EF4-FFF2-40B4-BE49-F238E27FC236}">
                <a16:creationId xmlns:a16="http://schemas.microsoft.com/office/drawing/2014/main" xmlns="" id="{78B40AFE-EED7-4CBF-8118-3EE1F1DC44A7}"/>
              </a:ext>
            </a:extLst>
          </p:cNvPr>
          <p:cNvPicPr>
            <a:picLocks noChangeAspect="1"/>
          </p:cNvPicPr>
          <p:nvPr/>
        </p:nvPicPr>
        <p:blipFill>
          <a:blip r:embed="rId7">
            <a:extLst>
              <a:ext uri="{28A0092B-C50C-407E-A947-70E740481C1C}">
                <a14:useLocalDpi xmlns:a14="http://schemas.microsoft.com/office/drawing/2010/main" val="0"/>
              </a:ext>
            </a:extLst>
          </a:blip>
          <a:srcRect l="1" r="-4001" b="1231"/>
          <a:stretch/>
        </p:blipFill>
        <p:spPr>
          <a:xfrm>
            <a:off x="-863175" y="3660074"/>
            <a:ext cx="7465728" cy="3273378"/>
          </a:xfrm>
          <a:prstGeom prst="rect">
            <a:avLst/>
          </a:prstGeom>
        </p:spPr>
      </p:pic>
    </p:spTree>
    <p:extLst>
      <p:ext uri="{BB962C8B-B14F-4D97-AF65-F5344CB8AC3E}">
        <p14:creationId xmlns:p14="http://schemas.microsoft.com/office/powerpoint/2010/main" val="1624275070"/>
      </p:ext>
    </p:extLst>
  </p:cSld>
  <p:clrMapOvr>
    <a:masterClrMapping/>
  </p:clrMapOvr>
  <p:transition spd="slow">
    <p:comb/>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0BE5919E-A94A-525B-9F41-D873FD6C772B}"/>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xmlns="" id="{86BA3F01-106D-0116-502D-6AAE1356EF30}"/>
              </a:ext>
            </a:extLst>
          </p:cNvPr>
          <p:cNvSpPr txBox="1"/>
          <p:nvPr/>
        </p:nvSpPr>
        <p:spPr>
          <a:xfrm>
            <a:off x="3161532" y="79512"/>
            <a:ext cx="6096000" cy="584775"/>
          </a:xfrm>
          <a:prstGeom prst="rect">
            <a:avLst/>
          </a:prstGeom>
          <a:noFill/>
        </p:spPr>
        <p:txBody>
          <a:bodyPr wrap="square">
            <a:spAutoFit/>
          </a:bodyPr>
          <a:lstStyle/>
          <a:p>
            <a:pPr marL="0" marR="0" lvl="0" indent="0" algn="ctr" defTabSz="1219140" rtl="0" eaLnBrk="1" fontAlgn="auto" latinLnBrk="0" hangingPunct="1">
              <a:lnSpc>
                <a:spcPct val="100000"/>
              </a:lnSpc>
              <a:spcBef>
                <a:spcPts val="0"/>
              </a:spcBef>
              <a:spcAft>
                <a:spcPts val="1067"/>
              </a:spcAft>
              <a:buClr>
                <a:srgbClr val="000000"/>
              </a:buClr>
              <a:buSzTx/>
              <a:buFontTx/>
              <a:buNone/>
              <a:tabLst/>
              <a:defRPr/>
            </a:pPr>
            <a:r>
              <a:rPr kumimoji="0" lang="en-US" sz="3200" b="1" i="0" u="none" strike="noStrike" kern="1200" cap="none" spc="0" normalizeH="0" baseline="0" noProof="0" dirty="0">
                <a:ln>
                  <a:noFill/>
                </a:ln>
                <a:solidFill>
                  <a:srgbClr val="ED7D31">
                    <a:lumMod val="10000"/>
                  </a:srgbClr>
                </a:solidFill>
                <a:effectLst/>
                <a:uLnTx/>
                <a:uFillTx/>
                <a:latin typeface="Times New Roman" panose="02020603050405020304" pitchFamily="18" charset="0"/>
                <a:ea typeface="Calibri" panose="020F0502020204030204" pitchFamily="34" charset="0"/>
                <a:cs typeface="+mn-cs"/>
              </a:rPr>
              <a:t>PHT SỐ 2</a:t>
            </a:r>
            <a:endParaRPr kumimoji="0" lang="en-SG" sz="32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3" name="Table 2">
            <a:extLst>
              <a:ext uri="{FF2B5EF4-FFF2-40B4-BE49-F238E27FC236}">
                <a16:creationId xmlns:a16="http://schemas.microsoft.com/office/drawing/2014/main" xmlns="" id="{0D739917-3E14-FC78-FED6-E1A2A10B9606}"/>
              </a:ext>
            </a:extLst>
          </p:cNvPr>
          <p:cNvGraphicFramePr>
            <a:graphicFrameLocks noGrp="1"/>
          </p:cNvGraphicFramePr>
          <p:nvPr>
            <p:extLst>
              <p:ext uri="{D42A27DB-BD31-4B8C-83A1-F6EECF244321}">
                <p14:modId xmlns:p14="http://schemas.microsoft.com/office/powerpoint/2010/main" val="4207505412"/>
              </p:ext>
            </p:extLst>
          </p:nvPr>
        </p:nvGraphicFramePr>
        <p:xfrm>
          <a:off x="120251" y="922836"/>
          <a:ext cx="11941120" cy="5855652"/>
        </p:xfrm>
        <a:graphic>
          <a:graphicData uri="http://schemas.openxmlformats.org/drawingml/2006/table">
            <a:tbl>
              <a:tblPr firstRow="1" firstCol="1" bandRow="1">
                <a:tableStyleId>{1E171933-4619-4E11-9A3F-F7608DF75F80}</a:tableStyleId>
              </a:tblPr>
              <a:tblGrid>
                <a:gridCol w="1575725">
                  <a:extLst>
                    <a:ext uri="{9D8B030D-6E8A-4147-A177-3AD203B41FA5}">
                      <a16:colId xmlns:a16="http://schemas.microsoft.com/office/drawing/2014/main" xmlns="" val="2156516189"/>
                    </a:ext>
                  </a:extLst>
                </a:gridCol>
                <a:gridCol w="6152770">
                  <a:extLst>
                    <a:ext uri="{9D8B030D-6E8A-4147-A177-3AD203B41FA5}">
                      <a16:colId xmlns:a16="http://schemas.microsoft.com/office/drawing/2014/main" xmlns="" val="1430468543"/>
                    </a:ext>
                  </a:extLst>
                </a:gridCol>
                <a:gridCol w="4212625">
                  <a:extLst>
                    <a:ext uri="{9D8B030D-6E8A-4147-A177-3AD203B41FA5}">
                      <a16:colId xmlns:a16="http://schemas.microsoft.com/office/drawing/2014/main" xmlns="" val="475476520"/>
                    </a:ext>
                  </a:extLst>
                </a:gridCol>
              </a:tblGrid>
              <a:tr h="1327000">
                <a:tc>
                  <a:txBody>
                    <a:bodyPr/>
                    <a:lstStyle/>
                    <a:p>
                      <a:pPr algn="ctr">
                        <a:lnSpc>
                          <a:spcPct val="100000"/>
                        </a:lnSpc>
                        <a:spcAft>
                          <a:spcPts val="800"/>
                        </a:spcAft>
                      </a:pPr>
                      <a:r>
                        <a:rPr lang="vi-VN" sz="2800" spc="-60" dirty="0">
                          <a:solidFill>
                            <a:schemeClr val="tx1"/>
                          </a:solidFill>
                          <a:effectLst/>
                          <a:latin typeface="Times New Roman" panose="02020603050405020304" pitchFamily="18" charset="0"/>
                          <a:cs typeface="Times New Roman" panose="02020603050405020304" pitchFamily="18" charset="0"/>
                        </a:rPr>
                        <a:t>Nhân vật được miêu tả</a:t>
                      </a:r>
                      <a:endParaRPr lang="en-SG"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629" marR="46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Sơn Tinh, Thuỷ Tinh</a:t>
                      </a:r>
                      <a:r>
                        <a:rPr lang="en-SG" sz="1800" dirty="0">
                          <a:solidFill>
                            <a:schemeClr val="tx1"/>
                          </a:solidFill>
                          <a:effectLst/>
                          <a:latin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cs typeface="Times New Roman" panose="02020603050405020304" pitchFamily="18" charset="0"/>
                        </a:rPr>
                        <a:t>(trong thơ Nguyễn Nhược Pháp)</a:t>
                      </a:r>
                      <a:endParaRPr lang="en-SG"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629" marR="46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Sơn Tinh, Thuỷ Tinh</a:t>
                      </a:r>
                      <a:r>
                        <a:rPr lang="en-SG" sz="1800" dirty="0">
                          <a:solidFill>
                            <a:schemeClr val="tx1"/>
                          </a:solidFill>
                          <a:effectLst/>
                          <a:latin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cs typeface="Times New Roman" panose="02020603050405020304" pitchFamily="18" charset="0"/>
                        </a:rPr>
                        <a:t>(</a:t>
                      </a:r>
                      <a:r>
                        <a:rPr lang="en-GB" sz="2800" dirty="0" err="1">
                          <a:solidFill>
                            <a:schemeClr val="tx1"/>
                          </a:solidFill>
                          <a:effectLst/>
                          <a:latin typeface="Times New Roman" panose="02020603050405020304" pitchFamily="18" charset="0"/>
                          <a:cs typeface="Times New Roman" panose="02020603050405020304" pitchFamily="18" charset="0"/>
                        </a:rPr>
                        <a:t>trong</a:t>
                      </a:r>
                      <a:r>
                        <a:rPr lang="en-GB" sz="2800" dirty="0">
                          <a:solidFill>
                            <a:schemeClr val="tx1"/>
                          </a:solidFill>
                          <a:effectLst/>
                          <a:latin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cs typeface="Times New Roman" panose="02020603050405020304" pitchFamily="18" charset="0"/>
                        </a:rPr>
                        <a:t>truyền thuyết)</a:t>
                      </a:r>
                      <a:endParaRPr lang="en-SG"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629" marR="46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2560674343"/>
                  </a:ext>
                </a:extLst>
              </a:tr>
              <a:tr h="2211667">
                <a:tc>
                  <a:txBody>
                    <a:bodyPr/>
                    <a:lstStyle/>
                    <a:p>
                      <a:pPr algn="just">
                        <a:lnSpc>
                          <a:spcPct val="100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Nhân vật Sơn Tinh</a:t>
                      </a:r>
                      <a:endParaRPr lang="en-SG"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629" marR="46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629" marR="46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629" marR="46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406297735"/>
                  </a:ext>
                </a:extLst>
              </a:tr>
              <a:tr h="2316985">
                <a:tc>
                  <a:txBody>
                    <a:bodyPr/>
                    <a:lstStyle/>
                    <a:p>
                      <a:pPr algn="just">
                        <a:lnSpc>
                          <a:spcPct val="100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Nhân vật Thuỷ Tinh</a:t>
                      </a:r>
                      <a:endParaRPr lang="en-SG" sz="180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 </a:t>
                      </a:r>
                      <a:endParaRPr lang="en-SG"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629" marR="46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629" marR="46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629" marR="46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272833146"/>
                  </a:ext>
                </a:extLst>
              </a:tr>
            </a:tbl>
          </a:graphicData>
        </a:graphic>
      </p:graphicFrame>
    </p:spTree>
    <p:extLst>
      <p:ext uri="{BB962C8B-B14F-4D97-AF65-F5344CB8AC3E}">
        <p14:creationId xmlns:p14="http://schemas.microsoft.com/office/powerpoint/2010/main" val="3846510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0BE5919E-A94A-525B-9F41-D873FD6C772B}"/>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xmlns="" id="{86BA3F01-106D-0116-502D-6AAE1356EF30}"/>
              </a:ext>
            </a:extLst>
          </p:cNvPr>
          <p:cNvSpPr txBox="1"/>
          <p:nvPr/>
        </p:nvSpPr>
        <p:spPr>
          <a:xfrm>
            <a:off x="3161532" y="79512"/>
            <a:ext cx="6096000" cy="584775"/>
          </a:xfrm>
          <a:prstGeom prst="rect">
            <a:avLst/>
          </a:prstGeom>
          <a:noFill/>
        </p:spPr>
        <p:txBody>
          <a:bodyPr wrap="square">
            <a:spAutoFit/>
          </a:bodyPr>
          <a:lstStyle/>
          <a:p>
            <a:pPr marL="0" marR="0" lvl="0" indent="0" algn="ctr" defTabSz="1219140" rtl="0" eaLnBrk="1" fontAlgn="auto" latinLnBrk="0" hangingPunct="1">
              <a:lnSpc>
                <a:spcPct val="100000"/>
              </a:lnSpc>
              <a:spcBef>
                <a:spcPts val="0"/>
              </a:spcBef>
              <a:spcAft>
                <a:spcPts val="1067"/>
              </a:spcAft>
              <a:buClr>
                <a:srgbClr val="000000"/>
              </a:buClr>
              <a:buSzTx/>
              <a:buFontTx/>
              <a:buNone/>
              <a:tabLst/>
              <a:defRPr/>
            </a:pPr>
            <a:r>
              <a:rPr kumimoji="0" lang="en-US" sz="3200" b="1" i="0" u="none" strike="noStrike" kern="1200" cap="none" spc="0" normalizeH="0" baseline="0" noProof="0" dirty="0">
                <a:ln>
                  <a:noFill/>
                </a:ln>
                <a:solidFill>
                  <a:srgbClr val="ED7D31">
                    <a:lumMod val="10000"/>
                  </a:srgbClr>
                </a:solidFill>
                <a:effectLst/>
                <a:uLnTx/>
                <a:uFillTx/>
                <a:latin typeface="Times New Roman" panose="02020603050405020304" pitchFamily="18" charset="0"/>
                <a:ea typeface="Calibri" panose="020F0502020204030204" pitchFamily="34" charset="0"/>
                <a:cs typeface="+mn-cs"/>
              </a:rPr>
              <a:t>PHT SỐ 2</a:t>
            </a:r>
            <a:endParaRPr kumimoji="0" lang="en-SG" sz="32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3" name="Table 2">
            <a:extLst>
              <a:ext uri="{FF2B5EF4-FFF2-40B4-BE49-F238E27FC236}">
                <a16:creationId xmlns:a16="http://schemas.microsoft.com/office/drawing/2014/main" xmlns="" id="{0D739917-3E14-FC78-FED6-E1A2A10B9606}"/>
              </a:ext>
            </a:extLst>
          </p:cNvPr>
          <p:cNvGraphicFramePr>
            <a:graphicFrameLocks noGrp="1"/>
          </p:cNvGraphicFramePr>
          <p:nvPr>
            <p:extLst>
              <p:ext uri="{D42A27DB-BD31-4B8C-83A1-F6EECF244321}">
                <p14:modId xmlns:p14="http://schemas.microsoft.com/office/powerpoint/2010/main" val="2972941637"/>
              </p:ext>
            </p:extLst>
          </p:nvPr>
        </p:nvGraphicFramePr>
        <p:xfrm>
          <a:off x="120251" y="922836"/>
          <a:ext cx="11941120" cy="5855652"/>
        </p:xfrm>
        <a:graphic>
          <a:graphicData uri="http://schemas.openxmlformats.org/drawingml/2006/table">
            <a:tbl>
              <a:tblPr firstRow="1" firstCol="1" bandRow="1">
                <a:tableStyleId>{1E171933-4619-4E11-9A3F-F7608DF75F80}</a:tableStyleId>
              </a:tblPr>
              <a:tblGrid>
                <a:gridCol w="1575725">
                  <a:extLst>
                    <a:ext uri="{9D8B030D-6E8A-4147-A177-3AD203B41FA5}">
                      <a16:colId xmlns:a16="http://schemas.microsoft.com/office/drawing/2014/main" xmlns="" val="2156516189"/>
                    </a:ext>
                  </a:extLst>
                </a:gridCol>
                <a:gridCol w="6152770">
                  <a:extLst>
                    <a:ext uri="{9D8B030D-6E8A-4147-A177-3AD203B41FA5}">
                      <a16:colId xmlns:a16="http://schemas.microsoft.com/office/drawing/2014/main" xmlns="" val="1430468543"/>
                    </a:ext>
                  </a:extLst>
                </a:gridCol>
                <a:gridCol w="4212625">
                  <a:extLst>
                    <a:ext uri="{9D8B030D-6E8A-4147-A177-3AD203B41FA5}">
                      <a16:colId xmlns:a16="http://schemas.microsoft.com/office/drawing/2014/main" xmlns="" val="475476520"/>
                    </a:ext>
                  </a:extLst>
                </a:gridCol>
              </a:tblGrid>
              <a:tr h="1327000">
                <a:tc>
                  <a:txBody>
                    <a:bodyPr/>
                    <a:lstStyle/>
                    <a:p>
                      <a:pPr algn="ctr">
                        <a:lnSpc>
                          <a:spcPct val="100000"/>
                        </a:lnSpc>
                        <a:spcAft>
                          <a:spcPts val="800"/>
                        </a:spcAft>
                      </a:pPr>
                      <a:r>
                        <a:rPr lang="vi-VN" sz="2800" spc="-60" dirty="0">
                          <a:solidFill>
                            <a:schemeClr val="tx1"/>
                          </a:solidFill>
                          <a:effectLst/>
                          <a:latin typeface="Times New Roman" panose="02020603050405020304" pitchFamily="18" charset="0"/>
                          <a:cs typeface="Times New Roman" panose="02020603050405020304" pitchFamily="18" charset="0"/>
                        </a:rPr>
                        <a:t>Nhân vật được miêu tả</a:t>
                      </a:r>
                      <a:endParaRPr lang="en-SG"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629" marR="46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Sơn Tinh, Thuỷ Tinh</a:t>
                      </a:r>
                      <a:r>
                        <a:rPr lang="en-SG" sz="1800" dirty="0">
                          <a:solidFill>
                            <a:schemeClr val="tx1"/>
                          </a:solidFill>
                          <a:effectLst/>
                          <a:latin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cs typeface="Times New Roman" panose="02020603050405020304" pitchFamily="18" charset="0"/>
                        </a:rPr>
                        <a:t>(trong thơ Nguyễn Nhược Pháp)</a:t>
                      </a:r>
                      <a:endParaRPr lang="en-SG"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629" marR="46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Sơn Tinh, Thuỷ Tinh</a:t>
                      </a:r>
                      <a:r>
                        <a:rPr lang="en-SG" sz="1800" dirty="0">
                          <a:solidFill>
                            <a:schemeClr val="tx1"/>
                          </a:solidFill>
                          <a:effectLst/>
                          <a:latin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cs typeface="Times New Roman" panose="02020603050405020304" pitchFamily="18" charset="0"/>
                        </a:rPr>
                        <a:t>(</a:t>
                      </a:r>
                      <a:r>
                        <a:rPr lang="en-GB" sz="2800" dirty="0" err="1">
                          <a:solidFill>
                            <a:schemeClr val="tx1"/>
                          </a:solidFill>
                          <a:effectLst/>
                          <a:latin typeface="Times New Roman" panose="02020603050405020304" pitchFamily="18" charset="0"/>
                          <a:cs typeface="Times New Roman" panose="02020603050405020304" pitchFamily="18" charset="0"/>
                        </a:rPr>
                        <a:t>trong</a:t>
                      </a:r>
                      <a:r>
                        <a:rPr lang="en-GB" sz="2800" dirty="0">
                          <a:solidFill>
                            <a:schemeClr val="tx1"/>
                          </a:solidFill>
                          <a:effectLst/>
                          <a:latin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cs typeface="Times New Roman" panose="02020603050405020304" pitchFamily="18" charset="0"/>
                        </a:rPr>
                        <a:t>truyền thuyết)</a:t>
                      </a:r>
                      <a:endParaRPr lang="en-SG"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629" marR="46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2560674343"/>
                  </a:ext>
                </a:extLst>
              </a:tr>
              <a:tr h="2211667">
                <a:tc>
                  <a:txBody>
                    <a:bodyPr/>
                    <a:lstStyle/>
                    <a:p>
                      <a:pPr algn="just">
                        <a:lnSpc>
                          <a:spcPct val="100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Nhân vật Sơn Tinh</a:t>
                      </a:r>
                      <a:endParaRPr lang="en-SG"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629" marR="46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629" marR="46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629" marR="46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406297735"/>
                  </a:ext>
                </a:extLst>
              </a:tr>
              <a:tr h="2316985">
                <a:tc>
                  <a:txBody>
                    <a:bodyPr/>
                    <a:lstStyle/>
                    <a:p>
                      <a:pPr algn="just">
                        <a:lnSpc>
                          <a:spcPct val="100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Nhân vật Thuỷ Tinh</a:t>
                      </a:r>
                      <a:endParaRPr lang="en-SG" sz="180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 </a:t>
                      </a:r>
                      <a:endParaRPr lang="en-SG"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629" marR="46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629" marR="46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629" marR="46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272833146"/>
                  </a:ext>
                </a:extLst>
              </a:tr>
            </a:tbl>
          </a:graphicData>
        </a:graphic>
      </p:graphicFrame>
      <p:sp>
        <p:nvSpPr>
          <p:cNvPr id="4" name="TextBox 3">
            <a:extLst>
              <a:ext uri="{FF2B5EF4-FFF2-40B4-BE49-F238E27FC236}">
                <a16:creationId xmlns:a16="http://schemas.microsoft.com/office/drawing/2014/main" xmlns="" id="{47D48C07-7B3A-139E-8E08-0105934DFDBD}"/>
              </a:ext>
            </a:extLst>
          </p:cNvPr>
          <p:cNvSpPr txBox="1"/>
          <p:nvPr/>
        </p:nvSpPr>
        <p:spPr>
          <a:xfrm>
            <a:off x="1701800" y="2223066"/>
            <a:ext cx="6096000" cy="2349361"/>
          </a:xfrm>
          <a:prstGeom prst="rect">
            <a:avLst/>
          </a:prstGeom>
          <a:noFill/>
        </p:spPr>
        <p:txBody>
          <a:bodyPr wrap="square">
            <a:spAutoFit/>
          </a:bodyPr>
          <a:lstStyle/>
          <a:p>
            <a:pPr marL="0" marR="0" lvl="0" indent="0" algn="just" defTabSz="914377"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Có nhiều chi tiết miêu tả ngoại hình, hành vi, lời nói, giống con người.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77"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Ví dụ: Sơn Tinh ngồi bạch hổ đi đầu/ Mình phủ áo bào hồng ngọc dát/ Tay ghì cương hổ, tay cầm lau</a:t>
            </a:r>
            <a:endParaRPr kumimoji="0" lang="en-SG"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F27DB6A5-6124-4BD0-1555-87F4671BAE7F}"/>
              </a:ext>
            </a:extLst>
          </p:cNvPr>
          <p:cNvSpPr txBox="1"/>
          <p:nvPr/>
        </p:nvSpPr>
        <p:spPr>
          <a:xfrm>
            <a:off x="7899400" y="2426266"/>
            <a:ext cx="4064000" cy="1815882"/>
          </a:xfrm>
          <a:prstGeom prst="rect">
            <a:avLst/>
          </a:prstGeom>
          <a:noFill/>
        </p:spPr>
        <p:txBody>
          <a:bodyPr wrap="square">
            <a:spAutoFit/>
          </a:bodyPr>
          <a:lstStyle/>
          <a:p>
            <a:pPr marL="0" marR="0" lvl="0" indent="0" algn="just" defTabSz="914377"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Chỉ có lời kể hành động, sự việc; hầu như không có các chi tiết miêu tả ngoại hình, hành vi, lời nói</a:t>
            </a:r>
            <a:endParaRPr kumimoji="0" lang="en-SG"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xmlns="" id="{66619533-32C6-8B2B-7F97-D470D90D6359}"/>
              </a:ext>
            </a:extLst>
          </p:cNvPr>
          <p:cNvSpPr txBox="1"/>
          <p:nvPr/>
        </p:nvSpPr>
        <p:spPr>
          <a:xfrm>
            <a:off x="1701800" y="4468883"/>
            <a:ext cx="6096000" cy="2349361"/>
          </a:xfrm>
          <a:prstGeom prst="rect">
            <a:avLst/>
          </a:prstGeom>
          <a:noFill/>
        </p:spPr>
        <p:txBody>
          <a:bodyPr wrap="square">
            <a:spAutoFit/>
          </a:bodyPr>
          <a:lstStyle/>
          <a:p>
            <a:pPr marL="0" marR="0" lvl="0" indent="0" algn="just" defTabSz="914377"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Có nhiều chi tiết miêu tả ngoại hình, hành vi, lời nói giống con người</a:t>
            </a:r>
            <a:endParaRPr kumimoji="0" lang="en-SG"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77"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Ví dụ: Thuỷ Tinh ngồi trên lưng rồng vàng,/ Yên gấm tung dài bay đỏ choé,/ Mình khoác bào xanh da giời quang</a:t>
            </a:r>
            <a:endParaRPr kumimoji="0" lang="en-SG"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xmlns="" id="{EB545386-12F4-FCBD-9244-6E733036CBF7}"/>
              </a:ext>
            </a:extLst>
          </p:cNvPr>
          <p:cNvSpPr txBox="1"/>
          <p:nvPr/>
        </p:nvSpPr>
        <p:spPr>
          <a:xfrm>
            <a:off x="7899400" y="4734919"/>
            <a:ext cx="4064000" cy="1815882"/>
          </a:xfrm>
          <a:prstGeom prst="rect">
            <a:avLst/>
          </a:prstGeom>
          <a:noFill/>
        </p:spPr>
        <p:txBody>
          <a:bodyPr wrap="square">
            <a:spAutoFit/>
          </a:bodyPr>
          <a:lstStyle/>
          <a:p>
            <a:pPr marL="0" marR="0" lvl="0" indent="0" algn="just" defTabSz="914377"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Chỉ có lời kể hành động, sự việc; hầu như không có các chi tiết miêu tả ngoại hình, hành vi, lời nói</a:t>
            </a:r>
            <a:endParaRPr kumimoji="0" lang="en-SG"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31613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barn(inVertical)">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animEffect transition="in" filter="barn(inVertical)">
                                      <p:cBhvr>
                                        <p:cTn id="29" dur="500"/>
                                        <p:tgtEl>
                                          <p:spTgt spid="10">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44B955C-A60B-F9EF-28F7-FD4EADE93914}"/>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组合 28">
            <a:extLst>
              <a:ext uri="{FF2B5EF4-FFF2-40B4-BE49-F238E27FC236}">
                <a16:creationId xmlns:a16="http://schemas.microsoft.com/office/drawing/2014/main" xmlns="" id="{F82D4AF4-542D-07E8-BDF6-A02E68B6D1A7}"/>
              </a:ext>
            </a:extLst>
          </p:cNvPr>
          <p:cNvGrpSpPr/>
          <p:nvPr/>
        </p:nvGrpSpPr>
        <p:grpSpPr>
          <a:xfrm>
            <a:off x="4140668" y="1604054"/>
            <a:ext cx="3541853" cy="1493121"/>
            <a:chOff x="3265921" y="4900454"/>
            <a:chExt cx="5613082" cy="801484"/>
          </a:xfrm>
        </p:grpSpPr>
        <p:sp>
          <p:nvSpPr>
            <p:cNvPr id="5" name="文本框 25">
              <a:extLst>
                <a:ext uri="{FF2B5EF4-FFF2-40B4-BE49-F238E27FC236}">
                  <a16:creationId xmlns:a16="http://schemas.microsoft.com/office/drawing/2014/main" xmlns="" id="{4113800E-4E28-24E2-8ECC-0505626667A9}"/>
                </a:ext>
              </a:extLst>
            </p:cNvPr>
            <p:cNvSpPr txBox="1"/>
            <p:nvPr/>
          </p:nvSpPr>
          <p:spPr>
            <a:xfrm>
              <a:off x="3265921" y="4900454"/>
              <a:ext cx="5613082" cy="801484"/>
            </a:xfrm>
            <a:prstGeom prst="rect">
              <a:avLst/>
            </a:prstGeom>
            <a:noFill/>
          </p:spPr>
          <p:txBody>
            <a:bodyPr wrap="square" rtlCol="0">
              <a:norm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a:ln>
                    <a:noFill/>
                  </a:ln>
                  <a:gradFill>
                    <a:gsLst>
                      <a:gs pos="15000">
                        <a:srgbClr val="3F8690"/>
                      </a:gs>
                      <a:gs pos="99000">
                        <a:srgbClr val="124954"/>
                      </a:gs>
                    </a:gsLst>
                    <a:lin ang="5400000" scaled="1"/>
                  </a:gradFill>
                  <a:effectLst/>
                  <a:uLnTx/>
                  <a:uFillTx/>
                  <a:latin typeface="Times New Roman" panose="02020603050405020304" pitchFamily="18" charset="0"/>
                  <a:ea typeface="Source Han Sans SC"/>
                  <a:cs typeface="Times New Roman" panose="02020603050405020304" pitchFamily="18" charset="0"/>
                  <a:sym typeface="+mn-lt"/>
                </a:rPr>
                <a:t>0</a:t>
              </a:r>
              <a:r>
                <a:rPr lang="en-US" altLang="en-US" sz="6000" b="1" dirty="0">
                  <a:gradFill>
                    <a:gsLst>
                      <a:gs pos="15000">
                        <a:srgbClr val="3F8690"/>
                      </a:gs>
                      <a:gs pos="99000">
                        <a:srgbClr val="124954"/>
                      </a:gs>
                    </a:gsLst>
                    <a:lin ang="5400000" scaled="1"/>
                  </a:gradFill>
                  <a:latin typeface="Times New Roman" panose="02020603050405020304" pitchFamily="18" charset="0"/>
                  <a:ea typeface="Source Han Sans SC"/>
                  <a:cs typeface="Times New Roman" panose="02020603050405020304" pitchFamily="18" charset="0"/>
                  <a:sym typeface="+mn-lt"/>
                </a:rPr>
                <a:t>3</a:t>
              </a:r>
              <a:endParaRPr kumimoji="0" lang="en-US" altLang="en-US" sz="6000" b="1" i="0" u="none" strike="noStrike" kern="1200" cap="none" spc="0" normalizeH="0" baseline="0" noProof="0" dirty="0">
                <a:ln>
                  <a:noFill/>
                </a:ln>
                <a:gradFill>
                  <a:gsLst>
                    <a:gs pos="15000">
                      <a:srgbClr val="3F8690"/>
                    </a:gs>
                    <a:gs pos="99000">
                      <a:srgbClr val="124954"/>
                    </a:gs>
                  </a:gsLst>
                  <a:lin ang="5400000" scaled="1"/>
                </a:gradFill>
                <a:effectLst/>
                <a:uLnTx/>
                <a:uFillTx/>
                <a:latin typeface="Times New Roman" panose="02020603050405020304" pitchFamily="18" charset="0"/>
                <a:ea typeface="Source Han Sans SC"/>
                <a:cs typeface="Times New Roman" panose="02020603050405020304" pitchFamily="18" charset="0"/>
                <a:sym typeface="+mn-lt"/>
              </a:endParaRPr>
            </a:p>
          </p:txBody>
        </p:sp>
        <p:cxnSp>
          <p:nvCxnSpPr>
            <p:cNvPr id="6" name="直接连接符 26">
              <a:extLst>
                <a:ext uri="{FF2B5EF4-FFF2-40B4-BE49-F238E27FC236}">
                  <a16:creationId xmlns:a16="http://schemas.microsoft.com/office/drawing/2014/main" xmlns="" id="{94A63435-10BE-AB4C-BC24-1A27706E698C}"/>
                </a:ext>
              </a:extLst>
            </p:cNvPr>
            <p:cNvCxnSpPr/>
            <p:nvPr/>
          </p:nvCxnSpPr>
          <p:spPr>
            <a:xfrm>
              <a:off x="4168773" y="4900454"/>
              <a:ext cx="3807382" cy="0"/>
            </a:xfrm>
            <a:prstGeom prst="line">
              <a:avLst/>
            </a:prstGeom>
            <a:ln w="76200">
              <a:gradFill>
                <a:gsLst>
                  <a:gs pos="0">
                    <a:srgbClr val="3F8690">
                      <a:alpha val="0"/>
                    </a:srgbClr>
                  </a:gs>
                  <a:gs pos="49000">
                    <a:srgbClr val="124954"/>
                  </a:gs>
                  <a:gs pos="100000">
                    <a:srgbClr val="3F8690">
                      <a:alpha val="0"/>
                    </a:srgbClr>
                  </a:gs>
                </a:gsLst>
                <a:lin ang="6000000" scaled="0"/>
              </a:gradFill>
            </a:ln>
          </p:spPr>
          <p:style>
            <a:lnRef idx="1">
              <a:schemeClr val="accent1"/>
            </a:lnRef>
            <a:fillRef idx="0">
              <a:schemeClr val="accent1"/>
            </a:fillRef>
            <a:effectRef idx="0">
              <a:schemeClr val="accent1"/>
            </a:effectRef>
            <a:fontRef idx="minor">
              <a:schemeClr val="tx1"/>
            </a:fontRef>
          </p:style>
        </p:cxnSp>
        <p:cxnSp>
          <p:nvCxnSpPr>
            <p:cNvPr id="7" name="直接连接符 27">
              <a:extLst>
                <a:ext uri="{FF2B5EF4-FFF2-40B4-BE49-F238E27FC236}">
                  <a16:creationId xmlns:a16="http://schemas.microsoft.com/office/drawing/2014/main" xmlns="" id="{D91E49F6-C873-C4E5-CA9E-09F8F57F641D}"/>
                </a:ext>
              </a:extLst>
            </p:cNvPr>
            <p:cNvCxnSpPr/>
            <p:nvPr/>
          </p:nvCxnSpPr>
          <p:spPr>
            <a:xfrm>
              <a:off x="4168773" y="5447763"/>
              <a:ext cx="3807382" cy="0"/>
            </a:xfrm>
            <a:prstGeom prst="line">
              <a:avLst/>
            </a:prstGeom>
            <a:ln w="76200">
              <a:gradFill>
                <a:gsLst>
                  <a:gs pos="0">
                    <a:srgbClr val="3F8690">
                      <a:alpha val="0"/>
                    </a:srgbClr>
                  </a:gs>
                  <a:gs pos="55000">
                    <a:srgbClr val="124954"/>
                  </a:gs>
                  <a:gs pos="100000">
                    <a:srgbClr val="3F8690">
                      <a:alpha val="0"/>
                    </a:srgbClr>
                  </a:gs>
                </a:gsLst>
                <a:lin ang="6000000" scaled="0"/>
              </a:gradFill>
            </a:ln>
          </p:spPr>
          <p:style>
            <a:lnRef idx="1">
              <a:schemeClr val="accent1"/>
            </a:lnRef>
            <a:fillRef idx="0">
              <a:schemeClr val="accent1"/>
            </a:fillRef>
            <a:effectRef idx="0">
              <a:schemeClr val="accent1"/>
            </a:effectRef>
            <a:fontRef idx="minor">
              <a:schemeClr val="tx1"/>
            </a:fontRef>
          </p:style>
        </p:cxnSp>
        <p:sp>
          <p:nvSpPr>
            <p:cNvPr id="8" name="椭圆 23">
              <a:extLst>
                <a:ext uri="{FF2B5EF4-FFF2-40B4-BE49-F238E27FC236}">
                  <a16:creationId xmlns:a16="http://schemas.microsoft.com/office/drawing/2014/main" xmlns="" id="{962A193F-E8E2-F82F-A28A-9E9E90507D05}"/>
                </a:ext>
              </a:extLst>
            </p:cNvPr>
            <p:cNvSpPr/>
            <p:nvPr/>
          </p:nvSpPr>
          <p:spPr>
            <a:xfrm>
              <a:off x="3976619" y="5102764"/>
              <a:ext cx="360759" cy="137443"/>
            </a:xfrm>
            <a:prstGeom prst="ellipse">
              <a:avLst/>
            </a:prstGeom>
            <a:gradFill>
              <a:gsLst>
                <a:gs pos="15000">
                  <a:srgbClr val="3F8690"/>
                </a:gs>
                <a:gs pos="99000">
                  <a:srgbClr val="12495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sp>
          <p:nvSpPr>
            <p:cNvPr id="9" name="椭圆 24">
              <a:extLst>
                <a:ext uri="{FF2B5EF4-FFF2-40B4-BE49-F238E27FC236}">
                  <a16:creationId xmlns:a16="http://schemas.microsoft.com/office/drawing/2014/main" xmlns="" id="{BA96BA32-19B9-519A-DB60-3A69BC94EE68}"/>
                </a:ext>
              </a:extLst>
            </p:cNvPr>
            <p:cNvSpPr/>
            <p:nvPr/>
          </p:nvSpPr>
          <p:spPr>
            <a:xfrm>
              <a:off x="7916314" y="5102765"/>
              <a:ext cx="337308" cy="137443"/>
            </a:xfrm>
            <a:prstGeom prst="ellipse">
              <a:avLst/>
            </a:prstGeom>
            <a:gradFill>
              <a:gsLst>
                <a:gs pos="15000">
                  <a:srgbClr val="3F8690"/>
                </a:gs>
                <a:gs pos="99000">
                  <a:srgbClr val="12495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grpSp>
      <p:sp>
        <p:nvSpPr>
          <p:cNvPr id="2" name="文本框 25">
            <a:extLst>
              <a:ext uri="{FF2B5EF4-FFF2-40B4-BE49-F238E27FC236}">
                <a16:creationId xmlns:a16="http://schemas.microsoft.com/office/drawing/2014/main" xmlns="" id="{6E414DC5-A5BF-DEC9-4B31-DFA044DAE45F}"/>
              </a:ext>
            </a:extLst>
          </p:cNvPr>
          <p:cNvSpPr txBox="1"/>
          <p:nvPr/>
        </p:nvSpPr>
        <p:spPr>
          <a:xfrm>
            <a:off x="3548743" y="3269437"/>
            <a:ext cx="4907790" cy="560936"/>
          </a:xfrm>
          <a:prstGeom prst="rect">
            <a:avLst/>
          </a:prstGeom>
          <a:noFill/>
        </p:spPr>
        <p:txBody>
          <a:bodyPr wrap="square" rtlCol="0">
            <a:no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dirty="0">
                <a:ln>
                  <a:noFill/>
                </a:ln>
                <a:gradFill>
                  <a:gsLst>
                    <a:gs pos="15000">
                      <a:srgbClr val="3F8690"/>
                    </a:gs>
                    <a:gs pos="99000">
                      <a:srgbClr val="124954"/>
                    </a:gs>
                  </a:gsLst>
                  <a:lin ang="5400000" scaled="1"/>
                </a:gradFill>
                <a:effectLst/>
                <a:uLnTx/>
                <a:uFillTx/>
                <a:latin typeface="Source Han Sans SC"/>
                <a:ea typeface="Source Han Sans SC"/>
                <a:cs typeface="+mn-ea"/>
                <a:sym typeface="+mn-lt"/>
              </a:rPr>
              <a:t>TỔNG</a:t>
            </a:r>
            <a:r>
              <a:rPr kumimoji="0" lang="en-US" altLang="en-US" sz="8000" b="1" i="0" u="none" strike="noStrike" kern="1200" cap="none" spc="0" normalizeH="0" noProof="0" dirty="0">
                <a:ln>
                  <a:noFill/>
                </a:ln>
                <a:gradFill>
                  <a:gsLst>
                    <a:gs pos="15000">
                      <a:srgbClr val="3F8690"/>
                    </a:gs>
                    <a:gs pos="99000">
                      <a:srgbClr val="124954"/>
                    </a:gs>
                  </a:gsLst>
                  <a:lin ang="5400000" scaled="1"/>
                </a:gradFill>
                <a:effectLst/>
                <a:uLnTx/>
                <a:uFillTx/>
                <a:latin typeface="Source Han Sans SC"/>
                <a:ea typeface="Source Han Sans SC"/>
                <a:cs typeface="+mn-ea"/>
                <a:sym typeface="+mn-lt"/>
              </a:rPr>
              <a:t> KẾT</a:t>
            </a:r>
            <a:endParaRPr kumimoji="0" lang="en-US" altLang="en-US" sz="8000" b="1" i="0" u="none" strike="noStrike" kern="1200" cap="none" spc="0" normalizeH="0" baseline="0" noProof="0" dirty="0">
              <a:ln>
                <a:noFill/>
              </a:ln>
              <a:gradFill>
                <a:gsLst>
                  <a:gs pos="15000">
                    <a:srgbClr val="3F8690"/>
                  </a:gs>
                  <a:gs pos="99000">
                    <a:srgbClr val="124954"/>
                  </a:gs>
                </a:gsLst>
                <a:lin ang="5400000" scaled="1"/>
              </a:gradFill>
              <a:effectLst/>
              <a:uLnTx/>
              <a:uFillTx/>
              <a:latin typeface="Source Han Sans SC"/>
              <a:ea typeface="Source Han Sans SC"/>
              <a:cs typeface="+mn-ea"/>
              <a:sym typeface="+mn-lt"/>
            </a:endParaRPr>
          </a:p>
        </p:txBody>
      </p:sp>
    </p:spTree>
    <p:extLst>
      <p:ext uri="{BB962C8B-B14F-4D97-AF65-F5344CB8AC3E}">
        <p14:creationId xmlns:p14="http://schemas.microsoft.com/office/powerpoint/2010/main" val="4180011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9"/>
            <a:ext cx="11771453" cy="6399014"/>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黑体" panose="02010609060101010101" pitchFamily="49" charset="-122"/>
              <a:cs typeface="Arial"/>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marL="0" marR="0" lvl="0" indent="0" algn="dist"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等线" panose="020F0502020204030204"/>
              <a:cs typeface="Arial"/>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altLang="zh-CN" sz="3200" b="1" i="1" u="none" strike="noStrike" kern="1200" cap="none" spc="0" normalizeH="0" baseline="0" noProof="0" dirty="0">
              <a:ln>
                <a:noFill/>
              </a:ln>
              <a:solidFill>
                <a:srgbClr val="6DAE8F"/>
              </a:solidFill>
              <a:effectLst/>
              <a:uLnTx/>
              <a:uFillTx/>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grpSp>
        <p:nvGrpSpPr>
          <p:cNvPr id="25" name="组合 30">
            <a:extLst>
              <a:ext uri="{FF2B5EF4-FFF2-40B4-BE49-F238E27FC236}">
                <a16:creationId xmlns:a16="http://schemas.microsoft.com/office/drawing/2014/main" xmlns="" id="{CC3E6B9F-9972-0B70-9BBC-9DCF36BAAE04}"/>
              </a:ext>
            </a:extLst>
          </p:cNvPr>
          <p:cNvGrpSpPr/>
          <p:nvPr/>
        </p:nvGrpSpPr>
        <p:grpSpPr>
          <a:xfrm>
            <a:off x="3051514" y="107023"/>
            <a:ext cx="5767068" cy="1000198"/>
            <a:chOff x="6423" y="184"/>
            <a:chExt cx="6412" cy="1568"/>
          </a:xfrm>
        </p:grpSpPr>
        <p:pic>
          <p:nvPicPr>
            <p:cNvPr id="26" name="图片 29" descr="图层 2">
              <a:extLst>
                <a:ext uri="{FF2B5EF4-FFF2-40B4-BE49-F238E27FC236}">
                  <a16:creationId xmlns:a16="http://schemas.microsoft.com/office/drawing/2014/main" xmlns="" id="{3BBFF753-2CAB-D09A-AE62-CF5EF266F64C}"/>
                </a:ext>
              </a:extLst>
            </p:cNvPr>
            <p:cNvPicPr>
              <a:picLocks noChangeAspect="1"/>
            </p:cNvPicPr>
            <p:nvPr/>
          </p:nvPicPr>
          <p:blipFill>
            <a:blip r:embed="rId5"/>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xmlns="" id="{769CA0CA-C332-CC7A-E36B-C092D9FAC41A}"/>
                </a:ext>
              </a:extLst>
            </p:cNvPr>
            <p:cNvSpPr/>
            <p:nvPr>
              <p:custDataLst>
                <p:tags r:id="rId1"/>
              </p:custDataLst>
            </p:nvPr>
          </p:nvSpPr>
          <p:spPr>
            <a:xfrm>
              <a:off x="7313" y="351"/>
              <a:ext cx="4389"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en-US" sz="4000" b="1" dirty="0">
                  <a:solidFill>
                    <a:prstClr val="black"/>
                  </a:solidFill>
                  <a:latin typeface="Times New Roman" panose="02020603050405020304" pitchFamily="18" charset="0"/>
                  <a:ea typeface="思源宋体 CN Heavy" panose="02020900000000000000" charset="-122"/>
                  <a:cs typeface="Times New Roman" panose="02020603050405020304" pitchFamily="18" charset="0"/>
                  <a:sym typeface="思源宋体 CN Light"/>
                </a:rPr>
                <a:t>3. </a:t>
              </a:r>
              <a:r>
                <a:rPr kumimoji="1" lang="en-US" altLang="en-US" sz="4000" b="1" dirty="0" err="1">
                  <a:solidFill>
                    <a:prstClr val="black"/>
                  </a:solidFill>
                  <a:latin typeface="Times New Roman" panose="02020603050405020304" pitchFamily="18" charset="0"/>
                  <a:ea typeface="思源宋体 CN Heavy" panose="02020900000000000000" charset="-122"/>
                  <a:cs typeface="Times New Roman" panose="02020603050405020304" pitchFamily="18" charset="0"/>
                  <a:sym typeface="思源宋体 CN Light"/>
                </a:rPr>
                <a:t>Tổng</a:t>
              </a:r>
              <a:r>
                <a:rPr kumimoji="1" lang="en-US" altLang="en-US" sz="4000" b="1" dirty="0">
                  <a:solidFill>
                    <a:prstClr val="black"/>
                  </a:solidFill>
                  <a:latin typeface="Times New Roman" panose="02020603050405020304" pitchFamily="18" charset="0"/>
                  <a:ea typeface="思源宋体 CN Heavy" panose="02020900000000000000" charset="-122"/>
                  <a:cs typeface="Times New Roman" panose="02020603050405020304" pitchFamily="18" charset="0"/>
                  <a:sym typeface="思源宋体 CN Light"/>
                </a:rPr>
                <a:t> </a:t>
              </a:r>
              <a:r>
                <a:rPr kumimoji="1" lang="en-US" altLang="en-US" sz="4000" b="1" dirty="0" err="1">
                  <a:solidFill>
                    <a:prstClr val="black"/>
                  </a:solidFill>
                  <a:latin typeface="Times New Roman" panose="02020603050405020304" pitchFamily="18" charset="0"/>
                  <a:ea typeface="思源宋体 CN Heavy" panose="02020900000000000000" charset="-122"/>
                  <a:cs typeface="Times New Roman" panose="02020603050405020304" pitchFamily="18" charset="0"/>
                  <a:sym typeface="思源宋体 CN Light"/>
                </a:rPr>
                <a:t>kết</a:t>
              </a:r>
              <a:endParaRPr kumimoji="1"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endParaRPr>
            </a:p>
          </p:txBody>
        </p:sp>
      </p:grpSp>
      <p:sp>
        <p:nvSpPr>
          <p:cNvPr id="2" name="Freeform 11">
            <a:extLst>
              <a:ext uri="{FF2B5EF4-FFF2-40B4-BE49-F238E27FC236}">
                <a16:creationId xmlns:a16="http://schemas.microsoft.com/office/drawing/2014/main" xmlns="" id="{6D7E9EE0-6376-96E9-E952-38FCC297CF25}"/>
              </a:ext>
            </a:extLst>
          </p:cNvPr>
          <p:cNvSpPr/>
          <p:nvPr/>
        </p:nvSpPr>
        <p:spPr>
          <a:xfrm flipH="1">
            <a:off x="5094513" y="1167557"/>
            <a:ext cx="6662057" cy="4384157"/>
          </a:xfrm>
          <a:custGeom>
            <a:avLst/>
            <a:gdLst/>
            <a:ahLst/>
            <a:cxnLst/>
            <a:rect l="l" t="t" r="r" b="b"/>
            <a:pathLst>
              <a:path w="5296086" h="3488796">
                <a:moveTo>
                  <a:pt x="0" y="0"/>
                </a:moveTo>
                <a:lnTo>
                  <a:pt x="5296086" y="0"/>
                </a:lnTo>
                <a:lnTo>
                  <a:pt x="5296086" y="3488797"/>
                </a:lnTo>
                <a:lnTo>
                  <a:pt x="0" y="3488797"/>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微软雅黑"/>
              <a:cs typeface="Arial"/>
            </a:endParaRPr>
          </a:p>
        </p:txBody>
      </p:sp>
      <p:sp>
        <p:nvSpPr>
          <p:cNvPr id="3" name="TextBox 2">
            <a:extLst>
              <a:ext uri="{FF2B5EF4-FFF2-40B4-BE49-F238E27FC236}">
                <a16:creationId xmlns:a16="http://schemas.microsoft.com/office/drawing/2014/main" xmlns="" id="{467A7A08-0AD3-C5BB-CF46-43AB51C25EA3}"/>
              </a:ext>
            </a:extLst>
          </p:cNvPr>
          <p:cNvSpPr txBox="1"/>
          <p:nvPr/>
        </p:nvSpPr>
        <p:spPr>
          <a:xfrm>
            <a:off x="5699595" y="2283910"/>
            <a:ext cx="5281842"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Arial"/>
              </a:rPr>
              <a:t>Em hãy khái quát nội dung và nghệ thuật của văn bản</a:t>
            </a:r>
            <a:endParaRPr kumimoji="0" lang="en-SG" sz="49600" b="0" i="0" u="none" strike="noStrike" kern="1200" cap="none" spc="0" normalizeH="0" baseline="0" noProof="0" dirty="0">
              <a:ln>
                <a:noFill/>
              </a:ln>
              <a:solidFill>
                <a:prstClr val="black"/>
              </a:solidFill>
              <a:effectLst/>
              <a:uLnTx/>
              <a:uFillTx/>
              <a:latin typeface="Calibri"/>
              <a:ea typeface="Calibri"/>
              <a:cs typeface="Times New Roman" panose="02020603050405020304" pitchFamily="18" charset="0"/>
            </a:endParaRPr>
          </a:p>
        </p:txBody>
      </p:sp>
      <p:pic>
        <p:nvPicPr>
          <p:cNvPr id="7" name="Picture 6" descr="A group of people in a field&#10;&#10;Description automatically generated with medium confidence">
            <a:extLst>
              <a:ext uri="{FF2B5EF4-FFF2-40B4-BE49-F238E27FC236}">
                <a16:creationId xmlns:a16="http://schemas.microsoft.com/office/drawing/2014/main" xmlns="" id="{4D8953A2-E8C5-F4D3-3B23-F5D516D594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9404" y="3043385"/>
            <a:ext cx="5886450" cy="3848100"/>
          </a:xfrm>
          <a:prstGeom prst="rect">
            <a:avLst/>
          </a:prstGeom>
        </p:spPr>
      </p:pic>
      <p:sp>
        <p:nvSpPr>
          <p:cNvPr id="11" name="Rectangle 10"/>
          <p:cNvSpPr/>
          <p:nvPr/>
        </p:nvSpPr>
        <p:spPr>
          <a:xfrm>
            <a:off x="8434169" y="5551714"/>
            <a:ext cx="2575772" cy="646331"/>
          </a:xfrm>
          <a:prstGeom prst="rect">
            <a:avLst/>
          </a:prstGeom>
        </p:spPr>
        <p:txBody>
          <a:bodyPr wrap="square">
            <a:spAutoFit/>
          </a:bodyPr>
          <a:lstStyle/>
          <a:p>
            <a:pPr marL="228600" algn="ct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0981.713.891</a:t>
            </a:r>
            <a:endParaRPr lang="en-US" dirty="0">
              <a:solidFill>
                <a:schemeClr val="bg1"/>
              </a:solidFill>
            </a:endParaRPr>
          </a:p>
        </p:txBody>
      </p:sp>
    </p:spTree>
    <p:extLst>
      <p:ext uri="{BB962C8B-B14F-4D97-AF65-F5344CB8AC3E}">
        <p14:creationId xmlns:p14="http://schemas.microsoft.com/office/powerpoint/2010/main" val="286562275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33A20DE-ED6C-0A34-F157-C59BA970D996}"/>
              </a:ext>
            </a:extLst>
          </p:cNvPr>
          <p:cNvPicPr>
            <a:picLocks noChangeAspect="1"/>
          </p:cNvPicPr>
          <p:nvPr/>
        </p:nvPicPr>
        <p:blipFill>
          <a:blip r:embed="rId2"/>
          <a:stretch>
            <a:fillRect/>
          </a:stretch>
        </p:blipFill>
        <p:spPr>
          <a:xfrm>
            <a:off x="0" y="1675"/>
            <a:ext cx="12192000" cy="6854653"/>
          </a:xfrm>
          <a:prstGeom prst="rect">
            <a:avLst/>
          </a:prstGeom>
        </p:spPr>
      </p:pic>
    </p:spTree>
    <p:extLst>
      <p:ext uri="{BB962C8B-B14F-4D97-AF65-F5344CB8AC3E}">
        <p14:creationId xmlns:p14="http://schemas.microsoft.com/office/powerpoint/2010/main" val="71454030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33A20DE-ED6C-0A34-F157-C59BA970D996}"/>
              </a:ext>
            </a:extLst>
          </p:cNvPr>
          <p:cNvPicPr>
            <a:picLocks noChangeAspect="1"/>
          </p:cNvPicPr>
          <p:nvPr/>
        </p:nvPicPr>
        <p:blipFill>
          <a:blip r:embed="rId2"/>
          <a:stretch>
            <a:fillRect/>
          </a:stretch>
        </p:blipFill>
        <p:spPr>
          <a:xfrm>
            <a:off x="0" y="1675"/>
            <a:ext cx="12192000" cy="6854653"/>
          </a:xfrm>
          <a:prstGeom prst="rect">
            <a:avLst/>
          </a:prstGeom>
        </p:spPr>
      </p:pic>
      <p:sp>
        <p:nvSpPr>
          <p:cNvPr id="4" name="TextBox 3">
            <a:extLst>
              <a:ext uri="{FF2B5EF4-FFF2-40B4-BE49-F238E27FC236}">
                <a16:creationId xmlns:a16="http://schemas.microsoft.com/office/drawing/2014/main" xmlns="" id="{46BC8F71-3792-BE89-5832-7410DABF320F}"/>
              </a:ext>
            </a:extLst>
          </p:cNvPr>
          <p:cNvSpPr txBox="1"/>
          <p:nvPr/>
        </p:nvSpPr>
        <p:spPr>
          <a:xfrm>
            <a:off x="460291" y="1773141"/>
            <a:ext cx="5854013" cy="2677656"/>
          </a:xfrm>
          <a:prstGeom prst="rect">
            <a:avLst/>
          </a:prstGeom>
          <a:noFill/>
        </p:spPr>
        <p:txBody>
          <a:bodyPr wrap="square">
            <a:spAutoFit/>
          </a:bodyPr>
          <a:lstStyle/>
          <a:p>
            <a:pPr algn="just"/>
            <a:r>
              <a:rPr lang="vi-VN" sz="2400" dirty="0">
                <a:solidFill>
                  <a:schemeClr val="tx1">
                    <a:lumMod val="50000"/>
                  </a:schemeClr>
                </a:solidFill>
                <a:latin typeface="Times New Roman" panose="02020603050405020304" pitchFamily="18" charset="0"/>
                <a:cs typeface="Times New Roman" panose="02020603050405020304" pitchFamily="18" charset="0"/>
              </a:rPr>
              <a:t>Bài thơ đã tái hiện lại cuộc giao tranh giành Mỵ Nương của Sơn Tinh và Thủy Tinh. Từ đó cho thấy tình yêu của thần cũng giống con người, cũng yêu và trải qua những ghen tuông, thất bại trong tình yêu. Và cũng qua đó lý giải hiện tượng bão lũ hàng năm của tự nhiên.</a:t>
            </a:r>
            <a:endParaRPr lang="en-SG"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BB6EB90F-8B0D-62EA-EB11-8442DADD0E76}"/>
              </a:ext>
            </a:extLst>
          </p:cNvPr>
          <p:cNvSpPr txBox="1"/>
          <p:nvPr/>
        </p:nvSpPr>
        <p:spPr>
          <a:xfrm>
            <a:off x="6542019" y="1740484"/>
            <a:ext cx="5173363" cy="4893647"/>
          </a:xfrm>
          <a:prstGeom prst="rect">
            <a:avLst/>
          </a:prstGeom>
          <a:noFill/>
        </p:spPr>
        <p:txBody>
          <a:bodyPr wrap="square">
            <a:spAutoFit/>
          </a:bodyPr>
          <a:lstStyle/>
          <a:p>
            <a:pPr algn="just"/>
            <a:r>
              <a:rPr lang="en-US" sz="2400" dirty="0">
                <a:solidFill>
                  <a:schemeClr val="tx1">
                    <a:lumMod val="50000"/>
                  </a:schemeClr>
                </a:solidFill>
                <a:latin typeface="Times New Roman" panose="02020603050405020304" pitchFamily="18" charset="0"/>
                <a:cs typeface="Times New Roman" panose="02020603050405020304" pitchFamily="18" charset="0"/>
              </a:rPr>
              <a:t>-</a:t>
            </a:r>
            <a:r>
              <a:rPr lang="vi-VN" sz="2400" dirty="0">
                <a:solidFill>
                  <a:schemeClr val="tx1">
                    <a:lumMod val="50000"/>
                  </a:schemeClr>
                </a:solidFill>
                <a:latin typeface="Times New Roman" panose="02020603050405020304" pitchFamily="18" charset="0"/>
                <a:cs typeface="Times New Roman" panose="02020603050405020304" pitchFamily="18" charset="0"/>
              </a:rPr>
              <a:t> Nghệ thuật kể chuyện hấp dẫn, bài thơ có nhiều liên tưởng lạ, từ tả cảnh, tả người đến tả tình, khiến cho câu chuyện trở nên sinh động và duyên dáng lạ thường.</a:t>
            </a:r>
            <a:endParaRPr lang="en-SG" sz="2400" dirty="0">
              <a:solidFill>
                <a:schemeClr val="tx1">
                  <a:lumMod val="50000"/>
                </a:schemeClr>
              </a:solidFill>
              <a:latin typeface="Times New Roman" panose="02020603050405020304" pitchFamily="18" charset="0"/>
              <a:cs typeface="Times New Roman" panose="02020603050405020304" pitchFamily="18" charset="0"/>
            </a:endParaRPr>
          </a:p>
          <a:p>
            <a:pPr algn="just"/>
            <a:r>
              <a:rPr lang="vi-VN" sz="2400" dirty="0">
                <a:solidFill>
                  <a:schemeClr val="tx1">
                    <a:lumMod val="50000"/>
                  </a:schemeClr>
                </a:solidFill>
                <a:latin typeface="Times New Roman" panose="02020603050405020304" pitchFamily="18" charset="0"/>
                <a:cs typeface="Times New Roman" panose="02020603050405020304" pitchFamily="18" charset="0"/>
              </a:rPr>
              <a:t>- Nghệ thuật miêu tả nhân vật kết hợp giữa miêu tả ngoại hình và nội tâm khiến nhân vật hiện lên rất sinh động, gần gũi, đời thường. </a:t>
            </a:r>
            <a:endParaRPr lang="en-SG" sz="2400" dirty="0">
              <a:solidFill>
                <a:schemeClr val="tx1">
                  <a:lumMod val="50000"/>
                </a:schemeClr>
              </a:solidFill>
              <a:latin typeface="Times New Roman" panose="02020603050405020304" pitchFamily="18" charset="0"/>
              <a:cs typeface="Times New Roman" panose="02020603050405020304" pitchFamily="18" charset="0"/>
            </a:endParaRPr>
          </a:p>
          <a:p>
            <a:pPr algn="just"/>
            <a:r>
              <a:rPr lang="vi-VN" sz="2400" dirty="0">
                <a:solidFill>
                  <a:schemeClr val="tx1">
                    <a:lumMod val="50000"/>
                  </a:schemeClr>
                </a:solidFill>
                <a:latin typeface="Times New Roman" panose="02020603050405020304" pitchFamily="18" charset="0"/>
                <a:cs typeface="Times New Roman" panose="02020603050405020304" pitchFamily="18" charset="0"/>
              </a:rPr>
              <a:t>- Thể thơ tự do với những câu thơ dài ngắn khác nhau</a:t>
            </a:r>
            <a:endParaRPr lang="en-SG" sz="2400" dirty="0">
              <a:solidFill>
                <a:schemeClr val="tx1">
                  <a:lumMod val="50000"/>
                </a:schemeClr>
              </a:solidFill>
              <a:latin typeface="Times New Roman" panose="02020603050405020304" pitchFamily="18" charset="0"/>
              <a:cs typeface="Times New Roman" panose="02020603050405020304" pitchFamily="18" charset="0"/>
            </a:endParaRPr>
          </a:p>
          <a:p>
            <a:pPr algn="just"/>
            <a:r>
              <a:rPr lang="vi-VN" sz="2400" dirty="0">
                <a:solidFill>
                  <a:schemeClr val="tx1">
                    <a:lumMod val="50000"/>
                  </a:schemeClr>
                </a:solidFill>
                <a:latin typeface="Times New Roman" panose="02020603050405020304" pitchFamily="18" charset="0"/>
                <a:cs typeface="Times New Roman" panose="02020603050405020304" pitchFamily="18" charset="0"/>
              </a:rPr>
              <a:t>- Cách gieo vần và ngắt nhịp linh hoạt, co giãn tự nhiên.</a:t>
            </a:r>
            <a:endParaRPr kumimoji="0" lang="en-SG" sz="857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endParaRPr>
          </a:p>
        </p:txBody>
      </p:sp>
      <p:pic>
        <p:nvPicPr>
          <p:cNvPr id="3" name="Picture 2" descr="A cartoon of a person with an ax and an elephant&#10;&#10;Description automatically generated">
            <a:extLst>
              <a:ext uri="{FF2B5EF4-FFF2-40B4-BE49-F238E27FC236}">
                <a16:creationId xmlns:a16="http://schemas.microsoft.com/office/drawing/2014/main" xmlns="" id="{6CC66852-68CA-6010-3718-B40DF2E0B65C}"/>
              </a:ext>
            </a:extLst>
          </p:cNvPr>
          <p:cNvPicPr>
            <a:picLocks noChangeAspect="1"/>
          </p:cNvPicPr>
          <p:nvPr/>
        </p:nvPicPr>
        <p:blipFill>
          <a:blip r:embed="rId3">
            <a:extLst>
              <a:ext uri="{28A0092B-C50C-407E-A947-70E740481C1C}">
                <a14:useLocalDpi xmlns:a14="http://schemas.microsoft.com/office/drawing/2010/main" val="0"/>
              </a:ext>
            </a:extLst>
          </a:blip>
          <a:srcRect l="1" r="-23389" b="26081"/>
          <a:stretch/>
        </p:blipFill>
        <p:spPr>
          <a:xfrm>
            <a:off x="-93557" y="4232967"/>
            <a:ext cx="4709099" cy="2625034"/>
          </a:xfrm>
          <a:prstGeom prst="rect">
            <a:avLst/>
          </a:prstGeom>
        </p:spPr>
      </p:pic>
    </p:spTree>
    <p:extLst>
      <p:ext uri="{BB962C8B-B14F-4D97-AF65-F5344CB8AC3E}">
        <p14:creationId xmlns:p14="http://schemas.microsoft.com/office/powerpoint/2010/main" val="383278123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barn(inVertical)">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barn(inVertical)">
                                      <p:cBhvr>
                                        <p:cTn id="2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E8BB735-C65E-E35B-D4E0-C5AED2FCD072}"/>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BFB2E96E-B84E-E077-A6C5-6D18FE810FC9}"/>
              </a:ext>
            </a:extLst>
          </p:cNvPr>
          <p:cNvPicPr>
            <a:picLocks noChangeAspect="1"/>
          </p:cNvPicPr>
          <p:nvPr/>
        </p:nvPicPr>
        <p:blipFill rotWithShape="1">
          <a:blip r:embed="rId3">
            <a:clrChange>
              <a:clrFrom>
                <a:srgbClr val="FFFFFF"/>
              </a:clrFrom>
              <a:clrTo>
                <a:srgbClr val="FFFFFF">
                  <a:alpha val="0"/>
                </a:srgbClr>
              </a:clrTo>
            </a:clrChange>
          </a:blip>
          <a:srcRect t="43829" r="15058"/>
          <a:stretch/>
        </p:blipFill>
        <p:spPr>
          <a:xfrm>
            <a:off x="1884950" y="1173213"/>
            <a:ext cx="7835103" cy="3485708"/>
          </a:xfrm>
          <a:prstGeom prst="rect">
            <a:avLst/>
          </a:prstGeom>
        </p:spPr>
      </p:pic>
    </p:spTree>
    <p:extLst>
      <p:ext uri="{BB962C8B-B14F-4D97-AF65-F5344CB8AC3E}">
        <p14:creationId xmlns:p14="http://schemas.microsoft.com/office/powerpoint/2010/main" val="539003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642F353-EF09-E1C9-5BB3-A7ECDE8DB902}"/>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2F705EF3-04D8-A751-124A-FBBCD4EDF87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31762" y="1048232"/>
            <a:ext cx="10328476" cy="5809768"/>
          </a:xfrm>
          <a:prstGeom prst="rect">
            <a:avLst/>
          </a:prstGeom>
        </p:spPr>
      </p:pic>
    </p:spTree>
    <p:extLst>
      <p:ext uri="{BB962C8B-B14F-4D97-AF65-F5344CB8AC3E}">
        <p14:creationId xmlns:p14="http://schemas.microsoft.com/office/powerpoint/2010/main" val="3418532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DBEC7D0A-65C6-157F-83D4-0FC724145CC1}"/>
              </a:ext>
            </a:extLst>
          </p:cNvPr>
          <p:cNvPicPr>
            <a:picLocks noChangeAspect="1"/>
          </p:cNvPicPr>
          <p:nvPr/>
        </p:nvPicPr>
        <p:blipFill>
          <a:blip r:embed="rId4"/>
          <a:stretch>
            <a:fillRect/>
          </a:stretch>
        </p:blipFill>
        <p:spPr>
          <a:xfrm>
            <a:off x="0" y="0"/>
            <a:ext cx="12192000" cy="6858000"/>
          </a:xfrm>
          <a:prstGeom prst="rect">
            <a:avLst/>
          </a:prstGeom>
        </p:spPr>
      </p:pic>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4" t="274" r="1"/>
          <a:stretch/>
        </p:blipFill>
        <p:spPr bwMode="auto">
          <a:xfrm rot="1212688">
            <a:off x="-24004" y="551212"/>
            <a:ext cx="1225156" cy="15596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rot="20993505">
            <a:off x="10116525" y="500199"/>
            <a:ext cx="1584470" cy="14109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rot="700929">
            <a:off x="10270917" y="2956824"/>
            <a:ext cx="944350" cy="9443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rot="322962">
            <a:off x="3327690" y="1992069"/>
            <a:ext cx="1604640" cy="16046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rot="1063156">
            <a:off x="995367" y="1855872"/>
            <a:ext cx="943972" cy="17885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6831079" y="3635711"/>
            <a:ext cx="1435599" cy="13949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rot="20147976" flipH="1">
            <a:off x="3370063" y="3816415"/>
            <a:ext cx="1526552" cy="15265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p:blipFill>
        <p:spPr bwMode="auto">
          <a:xfrm rot="700929">
            <a:off x="2384063" y="877470"/>
            <a:ext cx="1285054" cy="12850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rot="21234893">
            <a:off x="3670826" y="5192141"/>
            <a:ext cx="1274892" cy="184477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hlinkClick r:id="rId14" action="ppaction://hlinksldjump"/>
            <a:extLst>
              <a:ext uri="{FF2B5EF4-FFF2-40B4-BE49-F238E27FC236}">
                <a16:creationId xmlns:a16="http://schemas.microsoft.com/office/drawing/2014/main" xmlns="" id="{70C5A7E9-A3D4-475F-B8FA-69CF9DF50AFA}"/>
              </a:ext>
            </a:extLst>
          </p:cNvPr>
          <p:cNvSpPr/>
          <p:nvPr/>
        </p:nvSpPr>
        <p:spPr>
          <a:xfrm>
            <a:off x="1240058" y="197790"/>
            <a:ext cx="719931" cy="435561"/>
          </a:xfrm>
          <a:prstGeom prst="wedgeRoundRectCallout">
            <a:avLst>
              <a:gd name="adj1" fmla="val -42011"/>
              <a:gd name="adj2" fmla="val 89277"/>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2800" b="1">
                <a:solidFill>
                  <a:prstClr val="black"/>
                </a:solidFill>
                <a:latin typeface="Calibri"/>
                <a:sym typeface="Arial"/>
              </a:rPr>
              <a:t>1</a:t>
            </a:r>
          </a:p>
        </p:txBody>
      </p:sp>
      <p:sp>
        <p:nvSpPr>
          <p:cNvPr id="22" name="Speech Bubble: Rectangle with Corners Rounded 21">
            <a:hlinkClick r:id="rId15" action="ppaction://hlinksldjump"/>
            <a:extLst>
              <a:ext uri="{FF2B5EF4-FFF2-40B4-BE49-F238E27FC236}">
                <a16:creationId xmlns:a16="http://schemas.microsoft.com/office/drawing/2014/main" xmlns="" id="{AEB1942D-2469-47BF-8615-A7230412EC23}"/>
              </a:ext>
            </a:extLst>
          </p:cNvPr>
          <p:cNvSpPr/>
          <p:nvPr/>
        </p:nvSpPr>
        <p:spPr>
          <a:xfrm>
            <a:off x="150952" y="2166058"/>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2800" b="1" dirty="0">
                <a:solidFill>
                  <a:prstClr val="black"/>
                </a:solidFill>
                <a:latin typeface="Calibri"/>
                <a:sym typeface="Arial"/>
              </a:rPr>
              <a:t>2</a:t>
            </a:r>
          </a:p>
        </p:txBody>
      </p:sp>
      <p:sp>
        <p:nvSpPr>
          <p:cNvPr id="23" name="Speech Bubble: Rectangle with Corners Rounded 22">
            <a:hlinkClick r:id="rId16" action="ppaction://hlinksldjump"/>
            <a:extLst>
              <a:ext uri="{FF2B5EF4-FFF2-40B4-BE49-F238E27FC236}">
                <a16:creationId xmlns:a16="http://schemas.microsoft.com/office/drawing/2014/main" xmlns="" id="{E85F722D-42DA-4F22-A663-1704B5956D34}"/>
              </a:ext>
            </a:extLst>
          </p:cNvPr>
          <p:cNvSpPr/>
          <p:nvPr/>
        </p:nvSpPr>
        <p:spPr>
          <a:xfrm>
            <a:off x="2615079" y="2711801"/>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2800" b="1">
                <a:solidFill>
                  <a:prstClr val="black"/>
                </a:solidFill>
                <a:latin typeface="Calibri"/>
                <a:sym typeface="Arial"/>
              </a:rPr>
              <a:t>3</a:t>
            </a:r>
          </a:p>
        </p:txBody>
      </p:sp>
      <p:sp>
        <p:nvSpPr>
          <p:cNvPr id="24" name="Speech Bubble: Rectangle with Corners Rounded 23">
            <a:hlinkClick r:id="rId17" action="ppaction://hlinksldjump"/>
            <a:extLst>
              <a:ext uri="{FF2B5EF4-FFF2-40B4-BE49-F238E27FC236}">
                <a16:creationId xmlns:a16="http://schemas.microsoft.com/office/drawing/2014/main" xmlns="" id="{CC781AEC-0CE5-4477-BC6E-C87BACCE45EC}"/>
              </a:ext>
            </a:extLst>
          </p:cNvPr>
          <p:cNvSpPr/>
          <p:nvPr/>
        </p:nvSpPr>
        <p:spPr>
          <a:xfrm>
            <a:off x="4768054" y="3637501"/>
            <a:ext cx="719931" cy="435561"/>
          </a:xfrm>
          <a:prstGeom prst="wedgeRoundRectCallout">
            <a:avLst>
              <a:gd name="adj1" fmla="val -72558"/>
              <a:gd name="adj2" fmla="val 4958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2800" b="1">
                <a:solidFill>
                  <a:prstClr val="black"/>
                </a:solidFill>
                <a:latin typeface="Calibri"/>
                <a:sym typeface="Arial"/>
              </a:rPr>
              <a:t>4</a:t>
            </a:r>
          </a:p>
        </p:txBody>
      </p:sp>
      <p:sp>
        <p:nvSpPr>
          <p:cNvPr id="25" name="Speech Bubble: Rectangle with Corners Rounded 24">
            <a:hlinkClick r:id="rId18" action="ppaction://hlinksldjump"/>
            <a:extLst>
              <a:ext uri="{FF2B5EF4-FFF2-40B4-BE49-F238E27FC236}">
                <a16:creationId xmlns:a16="http://schemas.microsoft.com/office/drawing/2014/main" xmlns="" id="{EE367C36-9662-4581-924F-BD8351E83591}"/>
              </a:ext>
            </a:extLst>
          </p:cNvPr>
          <p:cNvSpPr/>
          <p:nvPr/>
        </p:nvSpPr>
        <p:spPr>
          <a:xfrm>
            <a:off x="2730558" y="6132825"/>
            <a:ext cx="719931" cy="435561"/>
          </a:xfrm>
          <a:prstGeom prst="wedgeRoundRectCallout">
            <a:avLst>
              <a:gd name="adj1" fmla="val 79857"/>
              <a:gd name="adj2" fmla="val -40854"/>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2800" b="1" dirty="0">
                <a:solidFill>
                  <a:prstClr val="black"/>
                </a:solidFill>
                <a:latin typeface="Calibri"/>
                <a:sym typeface="Arial"/>
              </a:rPr>
              <a:t>5</a:t>
            </a:r>
          </a:p>
        </p:txBody>
      </p:sp>
      <p:sp>
        <p:nvSpPr>
          <p:cNvPr id="26" name="Speech Bubble: Rectangle with Corners Rounded 25">
            <a:hlinkClick r:id="rId19" action="ppaction://hlinksldjump"/>
            <a:extLst>
              <a:ext uri="{FF2B5EF4-FFF2-40B4-BE49-F238E27FC236}">
                <a16:creationId xmlns:a16="http://schemas.microsoft.com/office/drawing/2014/main" xmlns="" id="{FA8CAA92-4B2E-4B49-B7DD-5733CA3D9ED0}"/>
              </a:ext>
            </a:extLst>
          </p:cNvPr>
          <p:cNvSpPr/>
          <p:nvPr/>
        </p:nvSpPr>
        <p:spPr>
          <a:xfrm>
            <a:off x="3670220" y="306024"/>
            <a:ext cx="719931" cy="435561"/>
          </a:xfrm>
          <a:prstGeom prst="wedgeRoundRectCallout">
            <a:avLst>
              <a:gd name="adj1" fmla="val -39116"/>
              <a:gd name="adj2" fmla="val 87683"/>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2800" b="1" dirty="0">
                <a:solidFill>
                  <a:prstClr val="black"/>
                </a:solidFill>
                <a:latin typeface="Calibri"/>
                <a:sym typeface="Arial"/>
              </a:rPr>
              <a:t>6</a:t>
            </a:r>
          </a:p>
        </p:txBody>
      </p:sp>
      <p:sp>
        <p:nvSpPr>
          <p:cNvPr id="27" name="Speech Bubble: Rectangle with Corners Rounded 26">
            <a:hlinkClick r:id="rId20" action="ppaction://hlinksldjump"/>
            <a:extLst>
              <a:ext uri="{FF2B5EF4-FFF2-40B4-BE49-F238E27FC236}">
                <a16:creationId xmlns:a16="http://schemas.microsoft.com/office/drawing/2014/main" xmlns="" id="{C4C1F410-DC9C-416C-A231-702BFC69F324}"/>
              </a:ext>
            </a:extLst>
          </p:cNvPr>
          <p:cNvSpPr>
            <a:spLocks/>
          </p:cNvSpPr>
          <p:nvPr/>
        </p:nvSpPr>
        <p:spPr>
          <a:xfrm>
            <a:off x="11149476" y="182057"/>
            <a:ext cx="719931" cy="435561"/>
          </a:xfrm>
          <a:prstGeom prst="wedgeRoundRectCallout">
            <a:avLst>
              <a:gd name="adj1" fmla="val -86236"/>
              <a:gd name="adj2" fmla="val 4635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2800" b="1" dirty="0">
                <a:solidFill>
                  <a:prstClr val="black"/>
                </a:solidFill>
                <a:latin typeface="Calibri"/>
                <a:sym typeface="Arial"/>
              </a:rPr>
              <a:t>7</a:t>
            </a:r>
          </a:p>
        </p:txBody>
      </p:sp>
      <p:sp>
        <p:nvSpPr>
          <p:cNvPr id="28" name="Speech Bubble: Rectangle with Corners Rounded 27">
            <a:hlinkClick r:id="rId21" action="ppaction://hlinksldjump"/>
            <a:extLst>
              <a:ext uri="{FF2B5EF4-FFF2-40B4-BE49-F238E27FC236}">
                <a16:creationId xmlns:a16="http://schemas.microsoft.com/office/drawing/2014/main" xmlns="" id="{D4C1DFD4-5E1D-4801-8DB5-6929FDF43F37}"/>
              </a:ext>
            </a:extLst>
          </p:cNvPr>
          <p:cNvSpPr/>
          <p:nvPr/>
        </p:nvSpPr>
        <p:spPr>
          <a:xfrm>
            <a:off x="11301093" y="2711801"/>
            <a:ext cx="719931" cy="435561"/>
          </a:xfrm>
          <a:prstGeom prst="wedgeRoundRectCallout">
            <a:avLst>
              <a:gd name="adj1" fmla="val -86236"/>
              <a:gd name="adj2" fmla="val 4635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2800" b="1">
                <a:solidFill>
                  <a:prstClr val="black"/>
                </a:solidFill>
                <a:latin typeface="Calibri"/>
                <a:sym typeface="Arial"/>
              </a:rPr>
              <a:t>9</a:t>
            </a:r>
          </a:p>
        </p:txBody>
      </p:sp>
      <p:sp>
        <p:nvSpPr>
          <p:cNvPr id="30" name="Speech Bubble: Rectangle with Corners Rounded 29">
            <a:hlinkClick r:id="rId22" action="ppaction://hlinksldjump"/>
            <a:extLst>
              <a:ext uri="{FF2B5EF4-FFF2-40B4-BE49-F238E27FC236}">
                <a16:creationId xmlns:a16="http://schemas.microsoft.com/office/drawing/2014/main" xmlns="" id="{D57823D0-9DEB-446C-898F-530313280B8F}"/>
              </a:ext>
            </a:extLst>
          </p:cNvPr>
          <p:cNvSpPr/>
          <p:nvPr/>
        </p:nvSpPr>
        <p:spPr>
          <a:xfrm>
            <a:off x="8185344" y="4612903"/>
            <a:ext cx="719931" cy="435561"/>
          </a:xfrm>
          <a:prstGeom prst="wedgeRoundRectCallout">
            <a:avLst>
              <a:gd name="adj1" fmla="val -66696"/>
              <a:gd name="adj2" fmla="val -8607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2800" b="1" dirty="0">
                <a:solidFill>
                  <a:prstClr val="black"/>
                </a:solidFill>
                <a:latin typeface="Calibri"/>
                <a:sym typeface="Arial"/>
              </a:rPr>
              <a:t>8</a:t>
            </a:r>
          </a:p>
        </p:txBody>
      </p:sp>
      <p:sp>
        <p:nvSpPr>
          <p:cNvPr id="5" name="Rectangle: Rounded Corners 4">
            <a:hlinkClick r:id="rId23" action="ppaction://hlinksldjump"/>
            <a:extLst>
              <a:ext uri="{FF2B5EF4-FFF2-40B4-BE49-F238E27FC236}">
                <a16:creationId xmlns:a16="http://schemas.microsoft.com/office/drawing/2014/main" xmlns="" id="{D6FCE8E9-A767-93E0-72DE-4F358704969D}"/>
              </a:ext>
            </a:extLst>
          </p:cNvPr>
          <p:cNvSpPr/>
          <p:nvPr/>
        </p:nvSpPr>
        <p:spPr>
          <a:xfrm>
            <a:off x="5039905" y="6114528"/>
            <a:ext cx="2069833" cy="63665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defRPr/>
            </a:pPr>
            <a:r>
              <a:rPr lang="vi-VN" sz="2400" b="1" kern="0" dirty="0">
                <a:solidFill>
                  <a:prstClr val="black"/>
                </a:solidFill>
                <a:latin typeface="Calibri"/>
                <a:sym typeface="Arial"/>
              </a:rPr>
              <a:t>Vận dụng</a:t>
            </a:r>
            <a:endParaRPr lang="en-US" sz="2400" b="1" kern="0" dirty="0">
              <a:solidFill>
                <a:prstClr val="black"/>
              </a:solidFill>
              <a:latin typeface="Calibri"/>
              <a:sym typeface="Arial"/>
            </a:endParaRPr>
          </a:p>
        </p:txBody>
      </p:sp>
      <p:pic>
        <p:nvPicPr>
          <p:cNvPr id="6" name="Picture 4">
            <a:extLst>
              <a:ext uri="{FF2B5EF4-FFF2-40B4-BE49-F238E27FC236}">
                <a16:creationId xmlns:a16="http://schemas.microsoft.com/office/drawing/2014/main" xmlns="" id="{7FC7F870-F1F4-3443-356C-E61254D678C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p:blipFill>
        <p:spPr bwMode="auto">
          <a:xfrm rot="606495" flipH="1">
            <a:off x="8303142" y="1050722"/>
            <a:ext cx="1520337" cy="1054015"/>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hlinkClick r:id="rId25" action="ppaction://hlinksldjump"/>
            <a:extLst>
              <a:ext uri="{FF2B5EF4-FFF2-40B4-BE49-F238E27FC236}">
                <a16:creationId xmlns:a16="http://schemas.microsoft.com/office/drawing/2014/main" xmlns="" id="{4E410125-E8AC-704B-8E5E-1A5135F494E1}"/>
              </a:ext>
            </a:extLst>
          </p:cNvPr>
          <p:cNvSpPr>
            <a:spLocks/>
          </p:cNvSpPr>
          <p:nvPr/>
        </p:nvSpPr>
        <p:spPr>
          <a:xfrm>
            <a:off x="7762035" y="415571"/>
            <a:ext cx="719931" cy="435561"/>
          </a:xfrm>
          <a:prstGeom prst="wedgeRoundRectCallout">
            <a:avLst>
              <a:gd name="adj1" fmla="val 54592"/>
              <a:gd name="adj2" fmla="val 93494"/>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2800" b="1" dirty="0">
                <a:solidFill>
                  <a:prstClr val="black"/>
                </a:solidFill>
                <a:latin typeface="Calibri"/>
                <a:sym typeface="Arial"/>
              </a:rPr>
              <a:t>10</a:t>
            </a:r>
          </a:p>
        </p:txBody>
      </p:sp>
      <p:pic>
        <p:nvPicPr>
          <p:cNvPr id="19" name="Picture 3">
            <a:extLst>
              <a:ext uri="{FF2B5EF4-FFF2-40B4-BE49-F238E27FC236}">
                <a16:creationId xmlns:a16="http://schemas.microsoft.com/office/drawing/2014/main" xmlns="" id="{A2C40679-D88D-E8EB-4CB5-5CBA72C6079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p:blipFill>
        <p:spPr bwMode="auto">
          <a:xfrm rot="19919096">
            <a:off x="8001265" y="5380028"/>
            <a:ext cx="1435599" cy="1435599"/>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with Corners Rounded 19">
            <a:hlinkClick r:id="rId27" action="ppaction://hlinksldjump"/>
            <a:extLst>
              <a:ext uri="{FF2B5EF4-FFF2-40B4-BE49-F238E27FC236}">
                <a16:creationId xmlns:a16="http://schemas.microsoft.com/office/drawing/2014/main" xmlns="" id="{203C826A-4DC8-B0D7-E771-341D433B7978}"/>
              </a:ext>
            </a:extLst>
          </p:cNvPr>
          <p:cNvSpPr/>
          <p:nvPr/>
        </p:nvSpPr>
        <p:spPr>
          <a:xfrm>
            <a:off x="7262643" y="6305422"/>
            <a:ext cx="719931" cy="435561"/>
          </a:xfrm>
          <a:prstGeom prst="wedgeRoundRectCallout">
            <a:avLst>
              <a:gd name="adj1" fmla="val 90863"/>
              <a:gd name="adj2" fmla="val -19636"/>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2800" b="1" dirty="0">
                <a:solidFill>
                  <a:prstClr val="black"/>
                </a:solidFill>
                <a:latin typeface="Calibri"/>
                <a:sym typeface="Arial"/>
              </a:rPr>
              <a:t>11</a:t>
            </a:r>
          </a:p>
        </p:txBody>
      </p:sp>
      <p:pic>
        <p:nvPicPr>
          <p:cNvPr id="21" name="Picture 3">
            <a:extLst>
              <a:ext uri="{FF2B5EF4-FFF2-40B4-BE49-F238E27FC236}">
                <a16:creationId xmlns:a16="http://schemas.microsoft.com/office/drawing/2014/main" xmlns="" id="{00C697AA-6CDB-24EB-9781-3834736E6C51}"/>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p:blipFill>
        <p:spPr bwMode="auto">
          <a:xfrm rot="19919096">
            <a:off x="7943549" y="2463601"/>
            <a:ext cx="1718687" cy="1263858"/>
          </a:xfrm>
          <a:prstGeom prst="rect">
            <a:avLst/>
          </a:prstGeom>
          <a:noFill/>
          <a:extLst>
            <a:ext uri="{909E8E84-426E-40DD-AFC4-6F175D3DCCD1}">
              <a14:hiddenFill xmlns:a14="http://schemas.microsoft.com/office/drawing/2010/main">
                <a:solidFill>
                  <a:srgbClr val="FFFFFF"/>
                </a:solidFill>
              </a14:hiddenFill>
            </a:ext>
          </a:extLst>
        </p:spPr>
      </p:pic>
      <p:sp>
        <p:nvSpPr>
          <p:cNvPr id="29" name="Speech Bubble: Rectangle with Corners Rounded 28">
            <a:hlinkClick r:id="rId29" action="ppaction://hlinksldjump"/>
            <a:extLst>
              <a:ext uri="{FF2B5EF4-FFF2-40B4-BE49-F238E27FC236}">
                <a16:creationId xmlns:a16="http://schemas.microsoft.com/office/drawing/2014/main" xmlns="" id="{E9FD5161-1FB1-C798-1D10-620111257C4D}"/>
              </a:ext>
            </a:extLst>
          </p:cNvPr>
          <p:cNvSpPr/>
          <p:nvPr/>
        </p:nvSpPr>
        <p:spPr>
          <a:xfrm>
            <a:off x="9825124" y="2282155"/>
            <a:ext cx="719931" cy="435561"/>
          </a:xfrm>
          <a:prstGeom prst="wedgeRoundRectCallout">
            <a:avLst>
              <a:gd name="adj1" fmla="val -84381"/>
              <a:gd name="adj2" fmla="val 33513"/>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2800" b="1" dirty="0">
                <a:solidFill>
                  <a:prstClr val="black"/>
                </a:solidFill>
                <a:latin typeface="Calibri"/>
                <a:sym typeface="Arial"/>
              </a:rPr>
              <a:t>12</a:t>
            </a:r>
          </a:p>
        </p:txBody>
      </p:sp>
    </p:spTree>
    <p:extLst>
      <p:ext uri="{BB962C8B-B14F-4D97-AF65-F5344CB8AC3E}">
        <p14:creationId xmlns:p14="http://schemas.microsoft.com/office/powerpoint/2010/main" val="120719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6" presetClass="path" presetSubtype="0" repeatCount="indefinite" accel="50000" decel="50000" fill="hold" nodeType="withEffect">
                                  <p:stCondLst>
                                    <p:cond delay="0"/>
                                  </p:stCondLst>
                                  <p:childTnLst>
                                    <p:animMotion origin="layout" path="M -1.66667E-6 -4.44444E-6 C -0.00039 -0.01481 0.0069 -0.028 0.01667 -0.02893 C 0.02604 -0.02986 0.0349 -0.01967 0.03542 -0.00532 C 0.03633 0.00811 0.02982 0.02107 0.02123 0.02153 C 0.01315 0.02246 0.0056 0.01389 0.00482 0.00162 C 0.0043 -0.00995 0.00938 -0.0206 0.01706 -0.02152 C 0.02383 -0.02245 0.03021 -0.0155 0.03073 -0.00486 C 0.03112 0.00463 0.02709 0.01366 0.02084 0.01412 C 0.01524 0.01482 0.0099 0.0095 0.00951 0.00093 C 0.00925 -0.00671 0.01237 -0.01412 0.01732 -0.01458 C 0.02149 -0.01481 0.02565 -0.01111 0.02604 -0.00439 C 0.02643 0.00116 0.02409 0.00649 0.02044 0.00718 C 0.01771 0.00741 0.01459 0.00533 0.01445 0.0007 C 0.01419 -0.003 0.01524 -0.00671 0.01758 -0.0074 C 0.01927 -0.0074 0.02097 -0.00648 0.02136 -0.00393 C 0.02149 -0.00254 0.02123 -0.00092 0.02031 -0.00023 C 0.01979 -4.44444E-6 0.0194 -4.44444E-6 0.01914 -0.00023 " pathEditMode="relative" rAng="0" ptsTypes="AAAAAAAAAAAAAAAAA">
                                      <p:cBhvr>
                                        <p:cTn id="6" dur="5000" fill="hold"/>
                                        <p:tgtEl>
                                          <p:spTgt spid="1028"/>
                                        </p:tgtEl>
                                        <p:attrNameLst>
                                          <p:attrName>ppt_x</p:attrName>
                                          <p:attrName>ppt_y</p:attrName>
                                        </p:attrNameLst>
                                      </p:cBhvr>
                                      <p:rCtr x="1758" y="-394"/>
                                    </p:animMotion>
                                  </p:childTnLst>
                                </p:cTn>
                              </p:par>
                              <p:par>
                                <p:cTn id="7" presetID="55" presetClass="path" presetSubtype="0" repeatCount="indefinite" accel="50000" decel="50000" fill="hold" nodeType="withEffect">
                                  <p:stCondLst>
                                    <p:cond delay="0"/>
                                  </p:stCondLst>
                                  <p:childTnLst>
                                    <p:animMotion origin="layout" path="M 0.01441 -3.7037E-7 C 0.01511 -0.02191 0.00868 -0.04074 0.00035 -0.04228 C -0.00781 -0.04352 -0.01527 -0.02932 -0.01579 -0.00772 C -0.01632 0.01173 -0.01128 0.02994 -0.00364 0.03117 C 0.0033 0.03241 0.0099 0.02006 0.01025 0.00185 C 0.01077 -0.01481 0.00643 -0.03025 -3.88889E-6 -0.03148 C -0.0059 -0.03272 -0.01145 -0.02253 -0.0118 -0.0071 C -0.01215 0.00648 -0.00868 0.02006 -0.00329 0.02037 C 0.00139 0.02161 0.00591 0.01358 0.00625 0.00123 C 0.0066 -0.00988 0.004 -0.02068 -0.00017 -0.0213 C -0.00382 -0.02191 -0.00763 -0.01605 -0.00781 -0.00648 C -0.00798 0.00154 -0.00625 0.00957 -0.00312 0.01019 C -0.00052 0.0108 0.00209 0.0071 0.00209 0.00031 C 0.00243 -0.00463 0.00139 -0.01018 -0.00052 -0.0108 C -0.00191 -0.0108 -0.00347 -0.00957 -0.00382 -0.00617 C -0.00382 -0.0037 -0.00364 -0.00154 -0.00277 -0.00031 C -0.00243 -3.7037E-7 -0.00225 -3.7037E-7 -0.00191 -0.00031 " pathEditMode="relative" rAng="0" ptsTypes="AAAAAAAAAAAAAAAAA">
                                      <p:cBhvr>
                                        <p:cTn id="8" dur="5000" fill="hold"/>
                                        <p:tgtEl>
                                          <p:spTgt spid="1027"/>
                                        </p:tgtEl>
                                        <p:attrNameLst>
                                          <p:attrName>ppt_x</p:attrName>
                                          <p:attrName>ppt_y</p:attrName>
                                        </p:attrNameLst>
                                      </p:cBhvr>
                                      <p:rCtr x="-1528" y="-586"/>
                                    </p:animMotion>
                                  </p:childTnLst>
                                </p:cTn>
                              </p:par>
                              <p:par>
                                <p:cTn id="9" presetID="46" presetClass="path" presetSubtype="0" repeatCount="indefinite" accel="50000" decel="50000" fill="hold" nodeType="withEffect">
                                  <p:stCondLst>
                                    <p:cond delay="0"/>
                                  </p:stCondLst>
                                  <p:childTnLst>
                                    <p:animMotion origin="layout" path="M 2.08333E-7 0 C -0.00039 -0.01481 0.0069 -0.02801 0.01667 -0.02894 C 0.02604 -0.02986 0.0349 -0.01968 0.03542 -0.00532 C 0.03633 0.0081 0.02982 0.02106 0.02122 0.02153 C 0.01315 0.02245 0.0056 0.01389 0.00482 0.00162 C 0.0043 -0.00995 0.00937 -0.0206 0.01706 -0.02153 C 0.02383 -0.02245 0.03021 -0.01551 0.03073 -0.00486 C 0.03112 0.00463 0.02708 0.01366 0.02083 0.01412 C 0.01523 0.01481 0.0099 0.00949 0.00951 0.00093 C 0.00924 -0.00671 0.01237 -0.01412 0.01732 -0.01458 C 0.02148 -0.01481 0.02565 -0.01111 0.02604 -0.0044 C 0.02643 0.00116 0.02409 0.00648 0.02044 0.00718 C 0.01771 0.00741 0.01458 0.00532 0.01445 0.00069 C 0.01419 -0.00301 0.01523 -0.00671 0.01758 -0.00741 C 0.01927 -0.00741 0.02096 -0.00648 0.02135 -0.00394 C 0.02148 -0.00255 0.02122 -0.00093 0.02031 -0.00023 C 0.01979 0 0.0194 0 0.01914 -0.00023 " pathEditMode="relative" rAng="0" ptsTypes="AAAAAAAAAAAAAAAAA">
                                      <p:cBhvr>
                                        <p:cTn id="10" dur="5000" fill="hold"/>
                                        <p:tgtEl>
                                          <p:spTgt spid="7"/>
                                        </p:tgtEl>
                                        <p:attrNameLst>
                                          <p:attrName>ppt_x</p:attrName>
                                          <p:attrName>ppt_y</p:attrName>
                                        </p:attrNameLst>
                                      </p:cBhvr>
                                      <p:rCtr x="1758" y="-394"/>
                                    </p:animMotion>
                                  </p:childTnLst>
                                </p:cTn>
                              </p:par>
                              <p:par>
                                <p:cTn id="11" presetID="55" presetClass="path" presetSubtype="0" repeatCount="indefinite" accel="50000" decel="50000" fill="hold" nodeType="withEffect">
                                  <p:stCondLst>
                                    <p:cond delay="0"/>
                                  </p:stCondLst>
                                  <p:childTnLst>
                                    <p:animMotion origin="layout" path="M 0.01441 3.82716E-6 C 0.0151 -0.02192 0.00868 -0.04074 0.00034 -0.04229 C -0.00782 -0.04352 -0.01528 -0.02932 -0.0158 -0.00772 C -0.01632 0.01172 -0.01129 0.02993 -0.00365 0.03117 C 0.0033 0.03209 0.00989 0.02006 0.01024 0.00185 C 0.01076 -0.01482 0.00642 -0.03025 3.61111E-6 -0.03149 C -0.00591 -0.03272 -0.01146 -0.02253 -0.01181 -0.0071 C -0.01216 0.00648 -0.00868 0.02006 -0.0033 0.02037 C 0.00139 0.0216 0.0059 0.01358 0.00625 0.00123 C 0.00659 -0.00988 0.00399 -0.02068 -0.00018 -0.0213 C -0.00382 -0.02192 -0.00764 -0.01605 -0.00782 -0.00649 C -0.00799 0.00154 -0.00625 0.00956 -0.00313 0.01018 C -0.00052 0.0108 0.00208 0.00709 0.00208 0.0003 C 0.00243 -0.00463 0.00139 -0.01019 -0.00052 -0.01081 C -0.00191 -0.01081 -0.00348 -0.00957 -0.00382 -0.00618 C -0.00382 -0.00371 -0.00365 -0.00155 -0.00278 -0.00031 C -0.00243 3.82716E-6 -0.00226 3.82716E-6 -0.00191 -0.00031 " pathEditMode="relative" rAng="0" ptsTypes="AAAAAAAAAAAAAAAAA">
                                      <p:cBhvr>
                                        <p:cTn id="12" dur="5000" fill="hold"/>
                                        <p:tgtEl>
                                          <p:spTgt spid="8"/>
                                        </p:tgtEl>
                                        <p:attrNameLst>
                                          <p:attrName>ppt_x</p:attrName>
                                          <p:attrName>ppt_y</p:attrName>
                                        </p:attrNameLst>
                                      </p:cBhvr>
                                      <p:rCtr x="-1528" y="-586"/>
                                    </p:animMotion>
                                  </p:childTnLst>
                                </p:cTn>
                              </p:par>
                              <p:par>
                                <p:cTn id="13" presetID="46" presetClass="path" presetSubtype="0" repeatCount="indefinite" accel="50000" decel="50000" fill="hold" nodeType="withEffect">
                                  <p:stCondLst>
                                    <p:cond delay="0"/>
                                  </p:stCondLst>
                                  <p:childTnLst>
                                    <p:animMotion origin="layout" path="M -2.22222E-6 1.23457E-7 C -0.00034 -0.01481 0.00695 -0.02809 0.01667 -0.02901 C 0.02604 -0.02994 0.0349 -0.01975 0.03542 -0.00525 C 0.03629 0.00802 0.02986 0.02099 0.02118 0.0216 C 0.0132 0.02253 0.00556 0.01389 0.00486 0.00154 C 0.00434 -0.00988 0.00938 -0.02068 0.01702 -0.02161 C 0.02379 -0.02253 0.03021 -0.01543 0.03073 -0.00494 C 0.03108 0.00463 0.02709 0.01358 0.02084 0.0142 C 0.01528 0.01481 0.0099 0.00957 0.00955 0.00093 C 0.0092 -0.00679 0.01233 -0.0142 0.01736 -0.01451 C 0.02153 -0.01481 0.0257 -0.01111 0.02604 -0.00432 C 0.02639 0.00123 0.02413 0.00648 0.02049 0.0071 C 0.01771 0.00741 0.01459 0.00525 0.01441 0.00062 C 0.01424 -0.00309 0.01528 -0.00679 0.01754 -0.00741 C 0.01927 -0.00741 0.02101 -0.00648 0.02136 -0.00401 C 0.02153 -0.00247 0.02118 -0.00093 0.02031 -0.00031 C 0.01979 1.23457E-7 0.01945 1.23457E-7 0.0191 -0.00031 " pathEditMode="relative" rAng="0" ptsTypes="AAAAAAAAAAAAAAAAA">
                                      <p:cBhvr>
                                        <p:cTn id="14" dur="5000" fill="hold"/>
                                        <p:tgtEl>
                                          <p:spTgt spid="11"/>
                                        </p:tgtEl>
                                        <p:attrNameLst>
                                          <p:attrName>ppt_x</p:attrName>
                                          <p:attrName>ppt_y</p:attrName>
                                        </p:attrNameLst>
                                      </p:cBhvr>
                                      <p:rCtr x="1753" y="-401"/>
                                    </p:animMotion>
                                  </p:childTnLst>
                                </p:cTn>
                              </p:par>
                              <p:par>
                                <p:cTn id="15" presetID="55" presetClass="path" presetSubtype="0" repeatCount="indefinite" accel="50000" decel="50000" fill="hold" nodeType="withEffect">
                                  <p:stCondLst>
                                    <p:cond delay="0"/>
                                  </p:stCondLst>
                                  <p:childTnLst>
                                    <p:animMotion origin="layout" path="M 0.01445 -2.96296E-6 C 0.0151 -0.02199 0.00872 -0.04074 0.00039 -0.04236 C -0.00781 -0.04352 -0.01523 -0.0294 -0.01575 -0.00764 C -0.01628 0.01181 -0.01133 0.02986 -0.00365 0.03125 C 0.00326 0.03241 0.0099 0.02014 0.01029 0.00185 C 0.01081 -0.01481 0.00638 -0.03032 -6.25E-7 -0.03148 C -0.00586 -0.03264 -0.01146 -0.02245 -0.01185 -0.00717 C -0.01211 0.00648 -0.00872 0.02014 -0.00325 0.02037 C 0.00143 0.02153 0.00586 0.01366 0.00625 0.00116 C 0.00664 -0.00995 0.00404 -0.0206 -0.00013 -0.02129 C -0.00378 -0.02199 -0.00768 -0.01597 -0.00781 -0.00648 C -0.00794 0.00162 -0.00625 0.00949 -0.00312 0.01019 C -0.00052 0.01088 0.00208 0.00718 0.00208 0.00023 C 0.00247 -0.00463 0.00143 -0.01018 -0.00052 -0.01088 C -0.00195 -0.01088 -0.00351 -0.00949 -0.00378 -0.00625 C -0.00378 -0.0037 -0.00365 -0.00162 -0.00273 -0.00023 C -0.00247 -2.96296E-6 -0.00221 -2.96296E-6 -0.00195 -0.00023 " pathEditMode="relative" rAng="0" ptsTypes="AAAAAAAAAAAAAAAAA">
                                      <p:cBhvr>
                                        <p:cTn id="16" dur="5000" fill="hold"/>
                                        <p:tgtEl>
                                          <p:spTgt spid="12"/>
                                        </p:tgtEl>
                                        <p:attrNameLst>
                                          <p:attrName>ppt_x</p:attrName>
                                          <p:attrName>ppt_y</p:attrName>
                                        </p:attrNameLst>
                                      </p:cBhvr>
                                      <p:rCtr x="-1523" y="-579"/>
                                    </p:animMotion>
                                  </p:childTnLst>
                                </p:cTn>
                              </p:par>
                              <p:par>
                                <p:cTn id="17" presetID="46" presetClass="path" presetSubtype="0" repeatCount="indefinite" accel="50000" decel="50000" fill="hold" nodeType="withEffect">
                                  <p:stCondLst>
                                    <p:cond delay="0"/>
                                  </p:stCondLst>
                                  <p:childTnLst>
                                    <p:animMotion origin="layout" path="M -2.29167E-6 -4.07407E-6 C -0.00039 -0.01481 0.0069 -0.02801 0.01667 -0.02893 C 0.02604 -0.02986 0.0349 -0.01967 0.03542 -0.00532 C 0.03633 0.00811 0.02982 0.02107 0.02123 0.02153 C 0.01315 0.02246 0.0056 0.01389 0.00482 0.00162 C 0.0043 -0.00995 0.00938 -0.0206 0.01706 -0.02152 C 0.02383 -0.02245 0.03021 -0.01551 0.03073 -0.00486 C 0.03112 0.00463 0.02709 0.01366 0.02084 0.01412 C 0.01524 0.01482 0.0099 0.00949 0.00951 0.00093 C 0.00925 -0.00671 0.01237 -0.01412 0.01732 -0.01458 C 0.02149 -0.01481 0.02565 -0.01111 0.02604 -0.00439 C 0.02643 0.00116 0.02409 0.00649 0.02045 0.00718 C 0.01771 0.00741 0.01459 0.00533 0.01446 0.0007 C 0.0142 -0.00301 0.01524 -0.00671 0.01758 -0.0074 C 0.01927 -0.0074 0.02097 -0.00648 0.02136 -0.00393 C 0.02149 -0.00254 0.02123 -0.00092 0.02031 -0.00023 C 0.01979 -4.07407E-6 0.0194 -4.07407E-6 0.01914 -0.00023 " pathEditMode="relative" rAng="0" ptsTypes="AAAAAAAAAAAAAAAAA">
                                      <p:cBhvr>
                                        <p:cTn id="18" dur="5000" fill="hold"/>
                                        <p:tgtEl>
                                          <p:spTgt spid="13"/>
                                        </p:tgtEl>
                                        <p:attrNameLst>
                                          <p:attrName>ppt_x</p:attrName>
                                          <p:attrName>ppt_y</p:attrName>
                                        </p:attrNameLst>
                                      </p:cBhvr>
                                      <p:rCtr x="1758" y="-394"/>
                                    </p:animMotion>
                                  </p:childTnLst>
                                </p:cTn>
                              </p:par>
                              <p:par>
                                <p:cTn id="19" presetID="46" presetClass="path" presetSubtype="0" repeatCount="indefinite" accel="50000" decel="50000" fill="hold" nodeType="withEffect">
                                  <p:stCondLst>
                                    <p:cond delay="0"/>
                                  </p:stCondLst>
                                  <p:childTnLst>
                                    <p:animMotion origin="layout" path="M 2.91667E-6 2.22222E-6 C -0.00039 -0.01482 0.0069 -0.02801 0.01666 -0.02894 C 0.02604 -0.02986 0.03489 -0.01968 0.03541 -0.00533 C 0.03633 0.0081 0.02981 0.02106 0.02122 0.02153 C 0.01315 0.02245 0.0056 0.01389 0.00481 0.00162 C 0.00429 -0.00996 0.00937 -0.0206 0.01705 -0.02153 C 0.02383 -0.02246 0.03021 -0.01551 0.03073 -0.00486 C 0.03112 0.00463 0.02708 0.01366 0.02083 0.01412 C 0.01523 0.01481 0.00989 0.00949 0.0095 0.00092 C 0.00924 -0.00672 0.01237 -0.01412 0.01731 -0.01459 C 0.02148 -0.01482 0.02565 -0.01111 0.02604 -0.0044 C 0.02643 0.00116 0.02409 0.00648 0.02044 0.00717 C 0.01771 0.00741 0.01458 0.00532 0.01445 0.00069 C 0.01419 -0.00301 0.01523 -0.00672 0.01758 -0.00741 C 0.01927 -0.00741 0.02096 -0.00648 0.02135 -0.00394 C 0.02148 -0.00255 0.02122 -0.00093 0.02031 -0.00023 C 0.01979 2.22222E-6 0.0194 2.22222E-6 0.01914 -0.00023 " pathEditMode="relative" rAng="0" ptsTypes="AAAAAAAAAAAAAAAAA">
                                      <p:cBhvr>
                                        <p:cTn id="20" dur="5000" fill="hold"/>
                                        <p:tgtEl>
                                          <p:spTgt spid="15"/>
                                        </p:tgtEl>
                                        <p:attrNameLst>
                                          <p:attrName>ppt_x</p:attrName>
                                          <p:attrName>ppt_y</p:attrName>
                                        </p:attrNameLst>
                                      </p:cBhvr>
                                      <p:rCtr x="1758" y="-394"/>
                                    </p:animMotion>
                                  </p:childTnLst>
                                </p:cTn>
                              </p:par>
                              <p:par>
                                <p:cTn id="21" presetID="55" presetClass="path" presetSubtype="0" repeatCount="indefinite" accel="50000" decel="50000" fill="hold" nodeType="withEffect">
                                  <p:stCondLst>
                                    <p:cond delay="0"/>
                                  </p:stCondLst>
                                  <p:childTnLst>
                                    <p:animMotion origin="layout" path="M 0.01445 3.33333E-6 C 0.0151 -0.02199 0.00872 -0.04074 0.00039 -0.04236 C -0.00782 -0.04352 -0.01524 -0.0294 -0.01576 -0.00764 C -0.01628 0.0118 -0.01133 0.02986 -0.00365 0.03125 C 0.00325 0.0324 0.00989 0.02014 0.01028 0.00185 C 0.0108 -0.01482 0.00638 -0.03033 4.79167E-6 -0.03148 C -0.00586 -0.03264 -0.01146 -0.02246 -0.01185 -0.00718 C -0.01211 0.00648 -0.00873 0.02014 -0.00326 0.02037 C 0.00143 0.02152 0.00585 0.01365 0.00625 0.00115 C 0.00664 -0.00996 0.00403 -0.02061 -0.00013 -0.0213 C -0.00378 -0.02199 -0.00769 -0.01598 -0.00782 -0.00648 C -0.00795 0.00162 -0.00625 0.00949 -0.00313 0.01018 C -0.00053 0.01088 0.00208 0.00717 0.00208 0.00023 C 0.00247 -0.00463 0.00143 -0.01019 -0.00053 -0.01088 C -0.00196 -0.01088 -0.00352 -0.00949 -0.00378 -0.00625 C -0.00378 -0.00371 -0.00365 -0.00162 -0.00274 -0.00023 C -0.00248 3.33333E-6 -0.00222 3.33333E-6 -0.00196 -0.00023 " pathEditMode="relative" rAng="0" ptsTypes="AAAAAAAAAAAAAAAAA">
                                      <p:cBhvr>
                                        <p:cTn id="22" dur="5000" fill="hold"/>
                                        <p:tgtEl>
                                          <p:spTgt spid="18"/>
                                        </p:tgtEl>
                                        <p:attrNameLst>
                                          <p:attrName>ppt_x</p:attrName>
                                          <p:attrName>ppt_y</p:attrName>
                                        </p:attrNameLst>
                                      </p:cBhvr>
                                      <p:rCtr x="-1523" y="-579"/>
                                    </p:animMotion>
                                  </p:childTnLst>
                                </p:cTn>
                              </p:par>
                              <p:par>
                                <p:cTn id="23" presetID="46" presetClass="path" presetSubtype="0" repeatCount="indefinite" accel="50000" decel="50000" fill="hold" nodeType="withEffect">
                                  <p:stCondLst>
                                    <p:cond delay="0"/>
                                  </p:stCondLst>
                                  <p:childTnLst>
                                    <p:animMotion origin="layout" path="M 6.25E-7 -2.59259E-6 C -0.00039 -0.01481 0.0069 -0.02801 0.01667 -0.02893 C 0.02604 -0.02986 0.0349 -0.01967 0.03542 -0.00532 C 0.03633 0.0081 0.02982 0.02107 0.02122 0.02153 C 0.01315 0.02246 0.0056 0.01389 0.00482 0.00162 C 0.0043 -0.00995 0.00937 -0.0206 0.01706 -0.02153 C 0.02383 -0.02245 0.03021 -0.01551 0.03073 -0.00486 C 0.03112 0.00463 0.02708 0.01366 0.02083 0.01412 C 0.01523 0.01482 0.0099 0.00949 0.0095 0.00093 C 0.00924 -0.00671 0.01237 -0.01412 0.01732 -0.01458 C 0.02148 -0.01481 0.02565 -0.01111 0.02604 -0.0044 C 0.02643 0.00116 0.02409 0.00648 0.02044 0.00718 C 0.01771 0.00741 0.01458 0.00533 0.01445 0.0007 C 0.01419 -0.00301 0.01523 -0.00671 0.01758 -0.0074 C 0.01927 -0.0074 0.02096 -0.00648 0.02135 -0.00393 C 0.02148 -0.00254 0.02122 -0.00092 0.02031 -0.00023 C 0.01979 -2.59259E-6 0.0194 -2.59259E-6 0.01914 -0.00023 " pathEditMode="relative" rAng="0" ptsTypes="AAAAAAAAAAAAAAAAA">
                                      <p:cBhvr>
                                        <p:cTn id="24" dur="5000" fill="hold"/>
                                        <p:tgtEl>
                                          <p:spTgt spid="6"/>
                                        </p:tgtEl>
                                        <p:attrNameLst>
                                          <p:attrName>ppt_x</p:attrName>
                                          <p:attrName>ppt_y</p:attrName>
                                        </p:attrNameLst>
                                      </p:cBhvr>
                                      <p:rCtr x="1758" y="-394"/>
                                    </p:animMotion>
                                  </p:childTnLst>
                                </p:cTn>
                              </p:par>
                              <p:par>
                                <p:cTn id="25" presetID="55" presetClass="path" presetSubtype="0" repeatCount="indefinite" accel="50000" decel="50000" fill="hold" nodeType="withEffect">
                                  <p:stCondLst>
                                    <p:cond delay="0"/>
                                  </p:stCondLst>
                                  <p:childTnLst>
                                    <p:animMotion origin="layout" path="M 0.01446 -3.7037E-7 C 0.01511 -0.02199 0.00873 -0.04074 0.00039 -0.04236 C -0.00781 -0.04352 -0.01523 -0.0294 -0.01575 -0.00764 C -0.01627 0.01181 -0.01132 0.02986 -0.00364 0.03125 C 0.00326 0.03241 0.0099 0.02014 0.01029 0.00185 C 0.01081 -0.01481 0.00638 -0.03032 -4.16667E-6 -0.03148 C -0.00586 -0.03264 -0.01145 -0.02245 -0.01184 -0.00718 C -0.01211 0.00648 -0.00872 0.02014 -0.00325 0.02037 C 0.00144 0.02153 0.00586 0.01366 0.00625 0.00116 C 0.00664 -0.00995 0.00404 -0.0206 -0.00013 -0.0213 C -0.00377 -0.02199 -0.00768 -0.01597 -0.00781 -0.00648 C -0.00794 0.00162 -0.00625 0.00949 -0.00312 0.01019 C -0.00052 0.01088 0.00209 0.00718 0.00209 0.00023 C 0.00248 -0.00463 0.00144 -0.01018 -0.00052 -0.01088 C -0.00195 -0.01088 -0.00351 -0.00949 -0.00377 -0.00625 C -0.00377 -0.0037 -0.00364 -0.00162 -0.00273 -0.00023 C -0.00247 -3.7037E-7 -0.00221 -3.7037E-7 -0.00195 -0.00023 " pathEditMode="relative" rAng="0" ptsTypes="AAAAAAAAAAAAAAAAA">
                                      <p:cBhvr>
                                        <p:cTn id="26" dur="5000" fill="hold"/>
                                        <p:tgtEl>
                                          <p:spTgt spid="19"/>
                                        </p:tgtEl>
                                        <p:attrNameLst>
                                          <p:attrName>ppt_x</p:attrName>
                                          <p:attrName>ppt_y</p:attrName>
                                        </p:attrNameLst>
                                      </p:cBhvr>
                                      <p:rCtr x="-1523" y="-579"/>
                                    </p:animMotion>
                                  </p:childTnLst>
                                </p:cTn>
                              </p:par>
                              <p:par>
                                <p:cTn id="27" presetID="55" presetClass="path" presetSubtype="0" repeatCount="indefinite" accel="50000" decel="50000" fill="hold" nodeType="withEffect">
                                  <p:stCondLst>
                                    <p:cond delay="0"/>
                                  </p:stCondLst>
                                  <p:childTnLst>
                                    <p:animMotion origin="layout" path="M 0.01445 1.11111E-6 C 0.0151 -0.02199 0.00872 -0.04074 0.00039 -0.04236 C -0.00782 -0.04352 -0.01524 -0.0294 -0.01576 -0.00764 C -0.01628 0.0118 -0.01133 0.02986 -0.00365 0.03125 C 0.00325 0.03241 0.00989 0.02014 0.01028 0.00185 C 0.0108 -0.01482 0.00638 -0.03033 4.79167E-6 -0.03148 C -0.00586 -0.03264 -0.01146 -0.02245 -0.01185 -0.00718 C -0.01211 0.00648 -0.00873 0.02014 -0.00326 0.02037 C 0.00143 0.02153 0.00585 0.01366 0.00625 0.00116 C 0.00664 -0.00995 0.00403 -0.0206 -0.00013 -0.0213 C -0.00378 -0.02199 -0.00769 -0.01597 -0.00782 -0.00648 C -0.00795 0.00162 -0.00625 0.00949 -0.00313 0.01018 C -0.00053 0.01088 0.00208 0.00717 0.00208 0.00023 C 0.00247 -0.00463 0.00143 -0.01019 -0.00053 -0.01088 C -0.00196 -0.01088 -0.00352 -0.00949 -0.00378 -0.00625 C -0.00378 -0.0037 -0.00365 -0.00162 -0.00274 -0.00023 C -0.00248 1.11111E-6 -0.00222 1.11111E-6 -0.00196 -0.00023 " pathEditMode="relative" rAng="0" ptsTypes="AAAAAAAAAAAAAAAAA">
                                      <p:cBhvr>
                                        <p:cTn id="28" dur="5000" fill="hold"/>
                                        <p:tgtEl>
                                          <p:spTgt spid="21"/>
                                        </p:tgtEl>
                                        <p:attrNameLst>
                                          <p:attrName>ppt_x</p:attrName>
                                          <p:attrName>ppt_y</p:attrName>
                                        </p:attrNameLst>
                                      </p:cBhvr>
                                      <p:rCtr x="-1523" y="-579"/>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028"/>
                    </p:tgtEl>
                  </p:cond>
                </p:stCondLst>
                <p:endSync evt="end" delay="0">
                  <p:rtn val="all"/>
                </p:endSync>
                <p:childTnLst>
                  <p:par>
                    <p:cTn id="30" fill="hold">
                      <p:stCondLst>
                        <p:cond delay="indefinite"/>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0.01914 -0.00023 L -0.34687 0.27524 " pathEditMode="relative" rAng="0" ptsTypes="AA">
                                      <p:cBhvr>
                                        <p:cTn id="33" dur="1000" fill="hold"/>
                                        <p:tgtEl>
                                          <p:spTgt spid="1028"/>
                                        </p:tgtEl>
                                        <p:attrNameLst>
                                          <p:attrName>ppt_x</p:attrName>
                                          <p:attrName>ppt_y</p:attrName>
                                        </p:attrNameLst>
                                      </p:cBhvr>
                                      <p:rCtr x="-18307" y="13773"/>
                                    </p:animMotion>
                                  </p:childTnLst>
                                </p:cTn>
                              </p:par>
                              <p:par>
                                <p:cTn id="34" presetID="1" presetClass="exit" presetSubtype="0" fill="hold" nodeType="withEffect">
                                  <p:stCondLst>
                                    <p:cond delay="800"/>
                                  </p:stCondLst>
                                  <p:childTnLst>
                                    <p:set>
                                      <p:cBhvr>
                                        <p:cTn id="35" dur="1" fill="hold">
                                          <p:stCondLst>
                                            <p:cond delay="0"/>
                                          </p:stCondLst>
                                        </p:cTn>
                                        <p:tgtEl>
                                          <p:spTgt spid="1028"/>
                                        </p:tgtEl>
                                        <p:attrNameLst>
                                          <p:attrName>style.visibility</p:attrName>
                                        </p:attrNameLst>
                                      </p:cBhvr>
                                      <p:to>
                                        <p:strVal val="hidden"/>
                                      </p:to>
                                    </p:set>
                                  </p:childTnLst>
                                </p:cTn>
                              </p:par>
                              <p:par>
                                <p:cTn id="36" presetID="1" presetClass="exit" presetSubtype="0" fill="hold" grpId="0" nodeType="withEffect">
                                  <p:stCondLst>
                                    <p:cond delay="800"/>
                                  </p:stCondLst>
                                  <p:childTnLst>
                                    <p:set>
                                      <p:cBhvr>
                                        <p:cTn id="37"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38" restart="whenNotActive" fill="hold" evtFilter="cancelBubble" nodeType="interactiveSeq">
                <p:stCondLst>
                  <p:cond evt="onClick" delay="0">
                    <p:tgtEl>
                      <p:spTgt spid="1027"/>
                    </p:tgtEl>
                  </p:cond>
                </p:stCondLst>
                <p:endSync evt="end" delay="0">
                  <p:rtn val="all"/>
                </p:endSync>
                <p:childTnLst>
                  <p:par>
                    <p:cTn id="39" fill="hold">
                      <p:stCondLst>
                        <p:cond delay="indefinite"/>
                      </p:stCondLst>
                      <p:childTnLst>
                        <p:par>
                          <p:cTn id="40" fill="hold">
                            <p:stCondLst>
                              <p:cond delay="0"/>
                            </p:stCondLst>
                            <p:childTnLst>
                              <p:par>
                                <p:cTn id="41" presetID="63" presetClass="path" presetSubtype="0" accel="50000" decel="50000" fill="hold" nodeType="clickEffect">
                                  <p:stCondLst>
                                    <p:cond delay="0"/>
                                  </p:stCondLst>
                                  <p:childTnLst>
                                    <p:animMotion origin="layout" path="M -0.00191 -0.00031 L 0.35313 0.27932 " pathEditMode="relative" rAng="0" ptsTypes="AA">
                                      <p:cBhvr>
                                        <p:cTn id="42" dur="1000" fill="hold"/>
                                        <p:tgtEl>
                                          <p:spTgt spid="1027"/>
                                        </p:tgtEl>
                                        <p:attrNameLst>
                                          <p:attrName>ppt_x</p:attrName>
                                          <p:attrName>ppt_y</p:attrName>
                                        </p:attrNameLst>
                                      </p:cBhvr>
                                      <p:rCtr x="17743" y="13981"/>
                                    </p:animMotion>
                                  </p:childTnLst>
                                </p:cTn>
                              </p:par>
                              <p:par>
                                <p:cTn id="43" presetID="1" presetClass="exit" presetSubtype="0" fill="hold" nodeType="withEffect">
                                  <p:stCondLst>
                                    <p:cond delay="800"/>
                                  </p:stCondLst>
                                  <p:childTnLst>
                                    <p:set>
                                      <p:cBhvr>
                                        <p:cTn id="44" dur="1" fill="hold">
                                          <p:stCondLst>
                                            <p:cond delay="0"/>
                                          </p:stCondLst>
                                        </p:cTn>
                                        <p:tgtEl>
                                          <p:spTgt spid="1027"/>
                                        </p:tgtEl>
                                        <p:attrNameLst>
                                          <p:attrName>style.visibility</p:attrName>
                                        </p:attrNameLst>
                                      </p:cBhvr>
                                      <p:to>
                                        <p:strVal val="hidden"/>
                                      </p:to>
                                    </p:set>
                                  </p:childTnLst>
                                </p:cTn>
                              </p:par>
                              <p:par>
                                <p:cTn id="45" presetID="1" presetClass="exit" presetSubtype="0" fill="hold" grpId="0" nodeType="withEffect">
                                  <p:stCondLst>
                                    <p:cond delay="800"/>
                                  </p:stCondLst>
                                  <p:childTnLst>
                                    <p:set>
                                      <p:cBhvr>
                                        <p:cTn id="46"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indefinite"/>
                      </p:stCondLst>
                      <p:childTnLst>
                        <p:par>
                          <p:cTn id="49" fill="hold">
                            <p:stCondLst>
                              <p:cond delay="0"/>
                            </p:stCondLst>
                            <p:childTnLst>
                              <p:par>
                                <p:cTn id="50" presetID="35" presetClass="path" presetSubtype="0" accel="50000" decel="50000" fill="hold" nodeType="clickEffect">
                                  <p:stCondLst>
                                    <p:cond delay="0"/>
                                  </p:stCondLst>
                                  <p:childTnLst>
                                    <p:animMotion origin="layout" path="M 2.08333E-7 0 L -0.47917 -0.15926 " pathEditMode="relative" rAng="0" ptsTypes="AA">
                                      <p:cBhvr>
                                        <p:cTn id="51" dur="1000" fill="hold"/>
                                        <p:tgtEl>
                                          <p:spTgt spid="7"/>
                                        </p:tgtEl>
                                        <p:attrNameLst>
                                          <p:attrName>ppt_x</p:attrName>
                                          <p:attrName>ppt_y</p:attrName>
                                        </p:attrNameLst>
                                      </p:cBhvr>
                                      <p:rCtr x="-23958" y="-7963"/>
                                    </p:animMotion>
                                  </p:childTnLst>
                                </p:cTn>
                              </p:par>
                              <p:par>
                                <p:cTn id="52" presetID="1" presetClass="exit" presetSubtype="0" fill="hold" nodeType="withEffect">
                                  <p:stCondLst>
                                    <p:cond delay="800"/>
                                  </p:stCondLst>
                                  <p:childTnLst>
                                    <p:set>
                                      <p:cBhvr>
                                        <p:cTn id="53" dur="1" fill="hold">
                                          <p:stCondLst>
                                            <p:cond delay="0"/>
                                          </p:stCondLst>
                                        </p:cTn>
                                        <p:tgtEl>
                                          <p:spTgt spid="7"/>
                                        </p:tgtEl>
                                        <p:attrNameLst>
                                          <p:attrName>style.visibility</p:attrName>
                                        </p:attrNameLst>
                                      </p:cBhvr>
                                      <p:to>
                                        <p:strVal val="hidden"/>
                                      </p:to>
                                    </p:set>
                                  </p:childTnLst>
                                </p:cTn>
                              </p:par>
                              <p:par>
                                <p:cTn id="54" presetID="1" presetClass="exit" presetSubtype="0" fill="hold" grpId="0" nodeType="withEffect">
                                  <p:stCondLst>
                                    <p:cond delay="800"/>
                                  </p:stCondLst>
                                  <p:childTnLst>
                                    <p:set>
                                      <p:cBhvr>
                                        <p:cTn id="55"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8"/>
                    </p:tgtEl>
                  </p:cond>
                </p:stCondLst>
                <p:endSync evt="end" delay="0">
                  <p:rtn val="all"/>
                </p:endSync>
                <p:childTnLst>
                  <p:par>
                    <p:cTn id="57" fill="hold">
                      <p:stCondLst>
                        <p:cond delay="indefinite"/>
                      </p:stCondLst>
                      <p:childTnLst>
                        <p:par>
                          <p:cTn id="58" fill="hold">
                            <p:stCondLst>
                              <p:cond delay="0"/>
                            </p:stCondLst>
                            <p:childTnLst>
                              <p:par>
                                <p:cTn id="59" presetID="63" presetClass="path" presetSubtype="0" accel="50000" decel="50000" fill="hold" nodeType="clickEffect">
                                  <p:stCondLst>
                                    <p:cond delay="0"/>
                                  </p:stCondLst>
                                  <p:childTnLst>
                                    <p:animMotion origin="layout" path="M 3.61111E-6 3.82716E-6 L 0.08142 0.22314 " pathEditMode="relative" rAng="0" ptsTypes="AA">
                                      <p:cBhvr>
                                        <p:cTn id="60" dur="1000" fill="hold"/>
                                        <p:tgtEl>
                                          <p:spTgt spid="8"/>
                                        </p:tgtEl>
                                        <p:attrNameLst>
                                          <p:attrName>ppt_x</p:attrName>
                                          <p:attrName>ppt_y</p:attrName>
                                        </p:attrNameLst>
                                      </p:cBhvr>
                                      <p:rCtr x="4062" y="11142"/>
                                    </p:animMotion>
                                  </p:childTnLst>
                                </p:cTn>
                              </p:par>
                              <p:par>
                                <p:cTn id="61" presetID="1" presetClass="exit" presetSubtype="0" fill="hold" nodeType="withEffect">
                                  <p:stCondLst>
                                    <p:cond delay="600"/>
                                  </p:stCondLst>
                                  <p:childTnLst>
                                    <p:set>
                                      <p:cBhvr>
                                        <p:cTn id="62" dur="1" fill="hold">
                                          <p:stCondLst>
                                            <p:cond delay="0"/>
                                          </p:stCondLst>
                                        </p:cTn>
                                        <p:tgtEl>
                                          <p:spTgt spid="8"/>
                                        </p:tgtEl>
                                        <p:attrNameLst>
                                          <p:attrName>style.visibility</p:attrName>
                                        </p:attrNameLst>
                                      </p:cBhvr>
                                      <p:to>
                                        <p:strVal val="hidden"/>
                                      </p:to>
                                    </p:set>
                                  </p:childTnLst>
                                </p:cTn>
                              </p:par>
                              <p:par>
                                <p:cTn id="63" presetID="1" presetClass="exit" presetSubtype="0" fill="hold" grpId="0" nodeType="withEffect">
                                  <p:stCondLst>
                                    <p:cond delay="600"/>
                                  </p:stCondLst>
                                  <p:childTnLst>
                                    <p:set>
                                      <p:cBhvr>
                                        <p:cTn id="64"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indefinite"/>
                      </p:stCondLst>
                      <p:childTnLst>
                        <p:par>
                          <p:cTn id="67" fill="hold">
                            <p:stCondLst>
                              <p:cond delay="0"/>
                            </p:stCondLst>
                            <p:childTnLst>
                              <p:par>
                                <p:cTn id="68" presetID="35" presetClass="path" presetSubtype="0" accel="50000" decel="50000" fill="hold" nodeType="clickEffect">
                                  <p:stCondLst>
                                    <p:cond delay="0"/>
                                  </p:stCondLst>
                                  <p:childTnLst>
                                    <p:animMotion origin="layout" path="M 0.0191 -0.00031 L 0.41806 -0.02654 " pathEditMode="relative" rAng="0" ptsTypes="AA">
                                      <p:cBhvr>
                                        <p:cTn id="69" dur="1000" fill="hold"/>
                                        <p:tgtEl>
                                          <p:spTgt spid="11"/>
                                        </p:tgtEl>
                                        <p:attrNameLst>
                                          <p:attrName>ppt_x</p:attrName>
                                          <p:attrName>ppt_y</p:attrName>
                                        </p:attrNameLst>
                                      </p:cBhvr>
                                      <p:rCtr x="19948" y="-1327"/>
                                    </p:animMotion>
                                  </p:childTnLst>
                                </p:cTn>
                              </p:par>
                              <p:par>
                                <p:cTn id="70" presetID="1" presetClass="exit" presetSubtype="0" fill="hold" nodeType="withEffect">
                                  <p:stCondLst>
                                    <p:cond delay="800"/>
                                  </p:stCondLst>
                                  <p:childTnLst>
                                    <p:set>
                                      <p:cBhvr>
                                        <p:cTn id="71" dur="1" fill="hold">
                                          <p:stCondLst>
                                            <p:cond delay="0"/>
                                          </p:stCondLst>
                                        </p:cTn>
                                        <p:tgtEl>
                                          <p:spTgt spid="11"/>
                                        </p:tgtEl>
                                        <p:attrNameLst>
                                          <p:attrName>style.visibility</p:attrName>
                                        </p:attrNameLst>
                                      </p:cBhvr>
                                      <p:to>
                                        <p:strVal val="hidden"/>
                                      </p:to>
                                    </p:set>
                                  </p:childTnLst>
                                </p:cTn>
                              </p:par>
                              <p:par>
                                <p:cTn id="72" presetID="1" presetClass="exit" presetSubtype="0" fill="hold" grpId="0" nodeType="withEffect">
                                  <p:stCondLst>
                                    <p:cond delay="800"/>
                                  </p:stCondLst>
                                  <p:childTnLst>
                                    <p:set>
                                      <p:cBhvr>
                                        <p:cTn id="73"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4" restart="whenNotActive" fill="hold" evtFilter="cancelBubble" nodeType="interactiveSeq">
                <p:stCondLst>
                  <p:cond evt="onClick" delay="0">
                    <p:tgtEl>
                      <p:spTgt spid="12"/>
                    </p:tgtEl>
                  </p:cond>
                </p:stCondLst>
                <p:endSync evt="end" delay="0">
                  <p:rtn val="all"/>
                </p:endSync>
                <p:childTnLst>
                  <p:par>
                    <p:cTn id="75" fill="hold">
                      <p:stCondLst>
                        <p:cond delay="indefinite"/>
                      </p:stCondLst>
                      <p:childTnLst>
                        <p:par>
                          <p:cTn id="76" fill="hold">
                            <p:stCondLst>
                              <p:cond delay="0"/>
                            </p:stCondLst>
                            <p:childTnLst>
                              <p:par>
                                <p:cTn id="77" presetID="63" presetClass="path" presetSubtype="0" accel="50000" decel="50000" fill="hold" nodeType="clickEffect">
                                  <p:stCondLst>
                                    <p:cond delay="0"/>
                                  </p:stCondLst>
                                  <p:childTnLst>
                                    <p:animMotion origin="layout" path="M -0.00195 -0.00069 L 0.17135 -0.23912 " pathEditMode="relative" rAng="0" ptsTypes="AA">
                                      <p:cBhvr>
                                        <p:cTn id="78" dur="1000" fill="hold"/>
                                        <p:tgtEl>
                                          <p:spTgt spid="12"/>
                                        </p:tgtEl>
                                        <p:attrNameLst>
                                          <p:attrName>ppt_x</p:attrName>
                                          <p:attrName>ppt_y</p:attrName>
                                        </p:attrNameLst>
                                      </p:cBhvr>
                                      <p:rCtr x="8659" y="-11921"/>
                                    </p:animMotion>
                                  </p:childTnLst>
                                </p:cTn>
                              </p:par>
                              <p:par>
                                <p:cTn id="79" presetID="1" presetClass="exit" presetSubtype="0" fill="hold" nodeType="withEffect">
                                  <p:stCondLst>
                                    <p:cond delay="800"/>
                                  </p:stCondLst>
                                  <p:childTnLst>
                                    <p:set>
                                      <p:cBhvr>
                                        <p:cTn id="80" dur="1" fill="hold">
                                          <p:stCondLst>
                                            <p:cond delay="0"/>
                                          </p:stCondLst>
                                        </p:cTn>
                                        <p:tgtEl>
                                          <p:spTgt spid="12"/>
                                        </p:tgtEl>
                                        <p:attrNameLst>
                                          <p:attrName>style.visibility</p:attrName>
                                        </p:attrNameLst>
                                      </p:cBhvr>
                                      <p:to>
                                        <p:strVal val="hidden"/>
                                      </p:to>
                                    </p:set>
                                  </p:childTnLst>
                                </p:cTn>
                              </p:par>
                              <p:par>
                                <p:cTn id="81" presetID="1" presetClass="exit" presetSubtype="0" fill="hold" grpId="0" nodeType="withEffect">
                                  <p:stCondLst>
                                    <p:cond delay="800"/>
                                  </p:stCondLst>
                                  <p:childTnLst>
                                    <p:set>
                                      <p:cBhvr>
                                        <p:cTn id="82"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3" restart="whenNotActive" fill="hold" evtFilter="cancelBubble" nodeType="interactiveSeq">
                <p:stCondLst>
                  <p:cond evt="onClick" delay="0">
                    <p:tgtEl>
                      <p:spTgt spid="13"/>
                    </p:tgtEl>
                  </p:cond>
                </p:stCondLst>
                <p:endSync evt="end" delay="0">
                  <p:rtn val="all"/>
                </p:endSync>
                <p:childTnLst>
                  <p:par>
                    <p:cTn id="84" fill="hold">
                      <p:stCondLst>
                        <p:cond delay="indefinite"/>
                      </p:stCondLst>
                      <p:childTnLst>
                        <p:par>
                          <p:cTn id="85" fill="hold">
                            <p:stCondLst>
                              <p:cond delay="0"/>
                            </p:stCondLst>
                            <p:childTnLst>
                              <p:par>
                                <p:cTn id="86" presetID="35" presetClass="path" presetSubtype="0" accel="50000" decel="50000" fill="hold" nodeType="clickEffect">
                                  <p:stCondLst>
                                    <p:cond delay="0"/>
                                  </p:stCondLst>
                                  <p:childTnLst>
                                    <p:animMotion origin="layout" path="M 0.01914 -0.00023 L 0.38021 -0.27986 " pathEditMode="relative" rAng="0" ptsTypes="AA">
                                      <p:cBhvr>
                                        <p:cTn id="87" dur="1000" fill="hold"/>
                                        <p:tgtEl>
                                          <p:spTgt spid="13"/>
                                        </p:tgtEl>
                                        <p:attrNameLst>
                                          <p:attrName>ppt_x</p:attrName>
                                          <p:attrName>ppt_y</p:attrName>
                                        </p:attrNameLst>
                                      </p:cBhvr>
                                      <p:rCtr x="18047" y="-13981"/>
                                    </p:animMotion>
                                  </p:childTnLst>
                                </p:cTn>
                              </p:par>
                              <p:par>
                                <p:cTn id="88" presetID="1" presetClass="exit" presetSubtype="0" fill="hold" nodeType="withEffect">
                                  <p:stCondLst>
                                    <p:cond delay="800"/>
                                  </p:stCondLst>
                                  <p:childTnLst>
                                    <p:set>
                                      <p:cBhvr>
                                        <p:cTn id="89" dur="1" fill="hold">
                                          <p:stCondLst>
                                            <p:cond delay="0"/>
                                          </p:stCondLst>
                                        </p:cTn>
                                        <p:tgtEl>
                                          <p:spTgt spid="13"/>
                                        </p:tgtEl>
                                        <p:attrNameLst>
                                          <p:attrName>style.visibility</p:attrName>
                                        </p:attrNameLst>
                                      </p:cBhvr>
                                      <p:to>
                                        <p:strVal val="hidden"/>
                                      </p:to>
                                    </p:set>
                                  </p:childTnLst>
                                </p:cTn>
                              </p:par>
                              <p:par>
                                <p:cTn id="90" presetID="1" presetClass="exit" presetSubtype="0" fill="hold" grpId="0" nodeType="withEffect">
                                  <p:stCondLst>
                                    <p:cond delay="800"/>
                                  </p:stCondLst>
                                  <p:childTnLst>
                                    <p:set>
                                      <p:cBhvr>
                                        <p:cTn id="91"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2" restart="whenNotActive" fill="hold" evtFilter="cancelBubble" nodeType="interactiveSeq">
                <p:stCondLst>
                  <p:cond evt="onClick" delay="0">
                    <p:tgtEl>
                      <p:spTgt spid="15"/>
                    </p:tgtEl>
                  </p:cond>
                </p:stCondLst>
                <p:endSync evt="end" delay="0">
                  <p:rtn val="all"/>
                </p:endSync>
                <p:childTnLst>
                  <p:par>
                    <p:cTn id="93" fill="hold">
                      <p:stCondLst>
                        <p:cond delay="indefinite"/>
                      </p:stCondLst>
                      <p:childTnLst>
                        <p:par>
                          <p:cTn id="94" fill="hold">
                            <p:stCondLst>
                              <p:cond delay="0"/>
                            </p:stCondLst>
                            <p:childTnLst>
                              <p:par>
                                <p:cTn id="95" presetID="35" presetClass="path" presetSubtype="0" accel="50000" decel="50000" fill="hold" nodeType="clickEffect">
                                  <p:stCondLst>
                                    <p:cond delay="0"/>
                                  </p:stCondLst>
                                  <p:childTnLst>
                                    <p:animMotion origin="layout" path="M 2.91667E-6 -0.00023 L -0.11836 -0.34259 " pathEditMode="relative" rAng="0" ptsTypes="AA">
                                      <p:cBhvr>
                                        <p:cTn id="96" dur="1000" fill="hold"/>
                                        <p:tgtEl>
                                          <p:spTgt spid="15"/>
                                        </p:tgtEl>
                                        <p:attrNameLst>
                                          <p:attrName>ppt_x</p:attrName>
                                          <p:attrName>ppt_y</p:attrName>
                                        </p:attrNameLst>
                                      </p:cBhvr>
                                      <p:rCtr x="-5924" y="-17130"/>
                                    </p:animMotion>
                                  </p:childTnLst>
                                </p:cTn>
                              </p:par>
                              <p:par>
                                <p:cTn id="97" presetID="1" presetClass="exit" presetSubtype="0" fill="hold" nodeType="withEffect">
                                  <p:stCondLst>
                                    <p:cond delay="800"/>
                                  </p:stCondLst>
                                  <p:childTnLst>
                                    <p:set>
                                      <p:cBhvr>
                                        <p:cTn id="98" dur="1" fill="hold">
                                          <p:stCondLst>
                                            <p:cond delay="0"/>
                                          </p:stCondLst>
                                        </p:cTn>
                                        <p:tgtEl>
                                          <p:spTgt spid="15"/>
                                        </p:tgtEl>
                                        <p:attrNameLst>
                                          <p:attrName>style.visibility</p:attrName>
                                        </p:attrNameLst>
                                      </p:cBhvr>
                                      <p:to>
                                        <p:strVal val="hidden"/>
                                      </p:to>
                                    </p:set>
                                  </p:childTnLst>
                                </p:cTn>
                              </p:par>
                              <p:par>
                                <p:cTn id="99" presetID="1" presetClass="exit" presetSubtype="0" fill="hold" grpId="0" nodeType="withEffect">
                                  <p:stCondLst>
                                    <p:cond delay="800"/>
                                  </p:stCondLst>
                                  <p:childTnLst>
                                    <p:set>
                                      <p:cBhvr>
                                        <p:cTn id="100"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01" restart="whenNotActive" fill="hold" evtFilter="cancelBubble" nodeType="interactiveSeq">
                <p:stCondLst>
                  <p:cond evt="onClick" delay="0">
                    <p:tgtEl>
                      <p:spTgt spid="18"/>
                    </p:tgtEl>
                  </p:cond>
                </p:stCondLst>
                <p:endSync evt="end" delay="0">
                  <p:rtn val="all"/>
                </p:endSync>
                <p:childTnLst>
                  <p:par>
                    <p:cTn id="102" fill="hold">
                      <p:stCondLst>
                        <p:cond delay="0"/>
                      </p:stCondLst>
                      <p:childTnLst>
                        <p:par>
                          <p:cTn id="103" fill="hold">
                            <p:stCondLst>
                              <p:cond delay="0"/>
                            </p:stCondLst>
                            <p:childTnLst>
                              <p:par>
                                <p:cTn id="104" presetID="63" presetClass="path" presetSubtype="0" accel="50000" decel="50000" fill="hold" nodeType="clickEffect">
                                  <p:stCondLst>
                                    <p:cond delay="0"/>
                                  </p:stCondLst>
                                  <p:childTnLst>
                                    <p:animMotion origin="layout" path="M -0.00196 -0.00023 L 0.26002 -0.48519 " pathEditMode="relative" rAng="0" ptsTypes="AA">
                                      <p:cBhvr>
                                        <p:cTn id="105" dur="1000" fill="hold"/>
                                        <p:tgtEl>
                                          <p:spTgt spid="18"/>
                                        </p:tgtEl>
                                        <p:attrNameLst>
                                          <p:attrName>ppt_x</p:attrName>
                                          <p:attrName>ppt_y</p:attrName>
                                        </p:attrNameLst>
                                      </p:cBhvr>
                                      <p:rCtr x="13099" y="-24259"/>
                                    </p:animMotion>
                                  </p:childTnLst>
                                </p:cTn>
                              </p:par>
                              <p:par>
                                <p:cTn id="106" presetID="1" presetClass="exit" presetSubtype="0" fill="hold" nodeType="withEffect">
                                  <p:stCondLst>
                                    <p:cond delay="800"/>
                                  </p:stCondLst>
                                  <p:childTnLst>
                                    <p:set>
                                      <p:cBhvr>
                                        <p:cTn id="107" dur="1" fill="hold">
                                          <p:stCondLst>
                                            <p:cond delay="0"/>
                                          </p:stCondLst>
                                        </p:cTn>
                                        <p:tgtEl>
                                          <p:spTgt spid="18"/>
                                        </p:tgtEl>
                                        <p:attrNameLst>
                                          <p:attrName>style.visibility</p:attrName>
                                        </p:attrNameLst>
                                      </p:cBhvr>
                                      <p:to>
                                        <p:strVal val="hidden"/>
                                      </p:to>
                                    </p:set>
                                  </p:childTnLst>
                                </p:cTn>
                              </p:par>
                              <p:par>
                                <p:cTn id="108" presetID="1" presetClass="exit" presetSubtype="0" fill="hold" grpId="0" nodeType="withEffect">
                                  <p:stCondLst>
                                    <p:cond delay="800"/>
                                  </p:stCondLst>
                                  <p:childTnLst>
                                    <p:set>
                                      <p:cBhvr>
                                        <p:cTn id="109"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10" restart="whenNotActive" fill="hold" evtFilter="cancelBubble" nodeType="interactiveSeq">
                <p:stCondLst>
                  <p:cond evt="onClick" delay="0">
                    <p:tgtEl>
                      <p:spTgt spid="6"/>
                    </p:tgtEl>
                  </p:cond>
                </p:stCondLst>
                <p:endSync evt="end" delay="0">
                  <p:rtn val="all"/>
                </p:endSync>
                <p:childTnLst>
                  <p:par>
                    <p:cTn id="111" fill="hold">
                      <p:stCondLst>
                        <p:cond delay="0"/>
                      </p:stCondLst>
                      <p:childTnLst>
                        <p:par>
                          <p:cTn id="112" fill="hold">
                            <p:stCondLst>
                              <p:cond delay="0"/>
                            </p:stCondLst>
                            <p:childTnLst>
                              <p:par>
                                <p:cTn id="113" presetID="35" presetClass="path" presetSubtype="0" accel="50000" decel="50000" fill="hold" nodeType="clickEffect">
                                  <p:stCondLst>
                                    <p:cond delay="0"/>
                                  </p:stCondLst>
                                  <p:childTnLst>
                                    <p:animMotion origin="layout" path="M 0.01914 -0.00023 L -0.34688 0.27523 " pathEditMode="relative" rAng="0" ptsTypes="AA">
                                      <p:cBhvr>
                                        <p:cTn id="114" dur="1000" fill="hold"/>
                                        <p:tgtEl>
                                          <p:spTgt spid="6"/>
                                        </p:tgtEl>
                                        <p:attrNameLst>
                                          <p:attrName>ppt_x</p:attrName>
                                          <p:attrName>ppt_y</p:attrName>
                                        </p:attrNameLst>
                                      </p:cBhvr>
                                      <p:rCtr x="-18307" y="13773"/>
                                    </p:animMotion>
                                  </p:childTnLst>
                                </p:cTn>
                              </p:par>
                              <p:par>
                                <p:cTn id="115" presetID="1" presetClass="exit" presetSubtype="0" fill="hold" nodeType="withEffect">
                                  <p:stCondLst>
                                    <p:cond delay="800"/>
                                  </p:stCondLst>
                                  <p:childTnLst>
                                    <p:set>
                                      <p:cBhvr>
                                        <p:cTn id="116" dur="1" fill="hold">
                                          <p:stCondLst>
                                            <p:cond delay="0"/>
                                          </p:stCondLst>
                                        </p:cTn>
                                        <p:tgtEl>
                                          <p:spTgt spid="6"/>
                                        </p:tgtEl>
                                        <p:attrNameLst>
                                          <p:attrName>style.visibility</p:attrName>
                                        </p:attrNameLst>
                                      </p:cBhvr>
                                      <p:to>
                                        <p:strVal val="hidden"/>
                                      </p:to>
                                    </p:set>
                                  </p:childTnLst>
                                </p:cTn>
                              </p:par>
                              <p:par>
                                <p:cTn id="117" presetID="1" presetClass="exit" presetSubtype="0" fill="hold" grpId="0" nodeType="withEffect">
                                  <p:stCondLst>
                                    <p:cond delay="800"/>
                                  </p:stCondLst>
                                  <p:childTnLst>
                                    <p:set>
                                      <p:cBhvr>
                                        <p:cTn id="118"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19" restart="whenNotActive" fill="hold" evtFilter="cancelBubble" nodeType="interactiveSeq">
                <p:stCondLst>
                  <p:cond evt="onClick" delay="0">
                    <p:tgtEl>
                      <p:spTgt spid="19"/>
                    </p:tgtEl>
                  </p:cond>
                </p:stCondLst>
                <p:endSync evt="end" delay="0">
                  <p:rtn val="all"/>
                </p:endSync>
                <p:childTnLst>
                  <p:par>
                    <p:cTn id="120" fill="hold">
                      <p:stCondLst>
                        <p:cond delay="0"/>
                      </p:stCondLst>
                      <p:childTnLst>
                        <p:par>
                          <p:cTn id="121" fill="hold">
                            <p:stCondLst>
                              <p:cond delay="0"/>
                            </p:stCondLst>
                            <p:childTnLst>
                              <p:par>
                                <p:cTn id="122" presetID="63" presetClass="path" presetSubtype="0" accel="50000" decel="50000" fill="hold" nodeType="clickEffect">
                                  <p:stCondLst>
                                    <p:cond delay="0"/>
                                  </p:stCondLst>
                                  <p:childTnLst>
                                    <p:animMotion origin="layout" path="M -0.00195 -0.00069 L 0.17136 -0.23912 " pathEditMode="relative" rAng="0" ptsTypes="AA">
                                      <p:cBhvr>
                                        <p:cTn id="123" dur="1000" fill="hold"/>
                                        <p:tgtEl>
                                          <p:spTgt spid="19"/>
                                        </p:tgtEl>
                                        <p:attrNameLst>
                                          <p:attrName>ppt_x</p:attrName>
                                          <p:attrName>ppt_y</p:attrName>
                                        </p:attrNameLst>
                                      </p:cBhvr>
                                      <p:rCtr x="8659" y="-11921"/>
                                    </p:animMotion>
                                  </p:childTnLst>
                                </p:cTn>
                              </p:par>
                              <p:par>
                                <p:cTn id="124" presetID="1" presetClass="exit" presetSubtype="0" fill="hold" nodeType="withEffect">
                                  <p:stCondLst>
                                    <p:cond delay="800"/>
                                  </p:stCondLst>
                                  <p:childTnLst>
                                    <p:set>
                                      <p:cBhvr>
                                        <p:cTn id="125" dur="1" fill="hold">
                                          <p:stCondLst>
                                            <p:cond delay="0"/>
                                          </p:stCondLst>
                                        </p:cTn>
                                        <p:tgtEl>
                                          <p:spTgt spid="19"/>
                                        </p:tgtEl>
                                        <p:attrNameLst>
                                          <p:attrName>style.visibility</p:attrName>
                                        </p:attrNameLst>
                                      </p:cBhvr>
                                      <p:to>
                                        <p:strVal val="hidden"/>
                                      </p:to>
                                    </p:set>
                                  </p:childTnLst>
                                </p:cTn>
                              </p:par>
                              <p:par>
                                <p:cTn id="126" presetID="1" presetClass="exit" presetSubtype="0" fill="hold" grpId="0" nodeType="withEffect">
                                  <p:stCondLst>
                                    <p:cond delay="800"/>
                                  </p:stCondLst>
                                  <p:childTnLst>
                                    <p:set>
                                      <p:cBhvr>
                                        <p:cTn id="127"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28" restart="whenNotActive" fill="hold" evtFilter="cancelBubble" nodeType="interactiveSeq">
                <p:stCondLst>
                  <p:cond evt="onClick" delay="0">
                    <p:tgtEl>
                      <p:spTgt spid="21"/>
                    </p:tgtEl>
                  </p:cond>
                </p:stCondLst>
                <p:endSync evt="end" delay="0">
                  <p:rtn val="all"/>
                </p:endSync>
                <p:childTnLst>
                  <p:par>
                    <p:cTn id="129" fill="hold">
                      <p:stCondLst>
                        <p:cond delay="0"/>
                      </p:stCondLst>
                      <p:childTnLst>
                        <p:par>
                          <p:cTn id="130" fill="hold">
                            <p:stCondLst>
                              <p:cond delay="0"/>
                            </p:stCondLst>
                            <p:childTnLst>
                              <p:par>
                                <p:cTn id="131" presetID="63" presetClass="path" presetSubtype="0" accel="50000" decel="50000" fill="hold" nodeType="clickEffect">
                                  <p:stCondLst>
                                    <p:cond delay="0"/>
                                  </p:stCondLst>
                                  <p:childTnLst>
                                    <p:animMotion origin="layout" path="M -0.00196 -0.0007 L 0.17135 -0.23912 " pathEditMode="relative" rAng="0" ptsTypes="AA">
                                      <p:cBhvr>
                                        <p:cTn id="132" dur="1000" fill="hold"/>
                                        <p:tgtEl>
                                          <p:spTgt spid="21"/>
                                        </p:tgtEl>
                                        <p:attrNameLst>
                                          <p:attrName>ppt_x</p:attrName>
                                          <p:attrName>ppt_y</p:attrName>
                                        </p:attrNameLst>
                                      </p:cBhvr>
                                      <p:rCtr x="8659" y="-11921"/>
                                    </p:animMotion>
                                  </p:childTnLst>
                                </p:cTn>
                              </p:par>
                              <p:par>
                                <p:cTn id="133" presetID="1" presetClass="exit" presetSubtype="0" fill="hold" nodeType="withEffect">
                                  <p:stCondLst>
                                    <p:cond delay="800"/>
                                  </p:stCondLst>
                                  <p:childTnLst>
                                    <p:set>
                                      <p:cBhvr>
                                        <p:cTn id="134" dur="1" fill="hold">
                                          <p:stCondLst>
                                            <p:cond delay="0"/>
                                          </p:stCondLst>
                                        </p:cTn>
                                        <p:tgtEl>
                                          <p:spTgt spid="21"/>
                                        </p:tgtEl>
                                        <p:attrNameLst>
                                          <p:attrName>style.visibility</p:attrName>
                                        </p:attrNameLst>
                                      </p:cBhvr>
                                      <p:to>
                                        <p:strVal val="hidden"/>
                                      </p:to>
                                    </p:set>
                                  </p:childTnLst>
                                </p:cTn>
                              </p:par>
                              <p:par>
                                <p:cTn id="135" presetID="1" presetClass="exit" presetSubtype="0" fill="hold" grpId="0" nodeType="withEffect">
                                  <p:stCondLst>
                                    <p:cond delay="800"/>
                                  </p:stCondLst>
                                  <p:childTnLst>
                                    <p:set>
                                      <p:cBhvr>
                                        <p:cTn id="136"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 grpId="0" animBg="1"/>
      <p:bldP spid="22" grpId="0" animBg="1"/>
      <p:bldP spid="23" grpId="0" animBg="1"/>
      <p:bldP spid="24" grpId="0" animBg="1"/>
      <p:bldP spid="25" grpId="0" animBg="1"/>
      <p:bldP spid="26" grpId="0" animBg="1"/>
      <p:bldP spid="27" grpId="0" animBg="1"/>
      <p:bldP spid="28" grpId="0" animBg="1"/>
      <p:bldP spid="30" grpId="0" animBg="1"/>
      <p:bldP spid="9" grpId="0" animBg="1"/>
      <p:bldP spid="20" grpId="0" animBg="1"/>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9"/>
            <a:ext cx="11771453" cy="6430924"/>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黑体" panose="02010609060101010101" pitchFamily="49" charset="-122"/>
              <a:cs typeface="+mn-cs"/>
              <a:sym typeface="Arial"/>
            </a:endParaRPr>
          </a:p>
        </p:txBody>
      </p:sp>
      <p:sp>
        <p:nvSpPr>
          <p:cNvPr id="97" name="矩形 96"/>
          <p:cNvSpPr/>
          <p:nvPr/>
        </p:nvSpPr>
        <p:spPr>
          <a:xfrm>
            <a:off x="1362711" y="4407535"/>
            <a:ext cx="24384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98" name="矩形 97"/>
          <p:cNvSpPr/>
          <p:nvPr/>
        </p:nvSpPr>
        <p:spPr>
          <a:xfrm>
            <a:off x="3884930" y="4407535"/>
            <a:ext cx="2495551"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99" name="矩形 98"/>
          <p:cNvSpPr/>
          <p:nvPr/>
        </p:nvSpPr>
        <p:spPr>
          <a:xfrm>
            <a:off x="6024881" y="4407535"/>
            <a:ext cx="27559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0" name="矩形 99"/>
          <p:cNvSpPr/>
          <p:nvPr/>
        </p:nvSpPr>
        <p:spPr>
          <a:xfrm>
            <a:off x="8148321" y="4420235"/>
            <a:ext cx="30099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2" name="文本框 101"/>
          <p:cNvSpPr txBox="1"/>
          <p:nvPr/>
        </p:nvSpPr>
        <p:spPr>
          <a:xfrm>
            <a:off x="1756411" y="4867909"/>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3" name="文本框 102"/>
          <p:cNvSpPr txBox="1"/>
          <p:nvPr/>
        </p:nvSpPr>
        <p:spPr>
          <a:xfrm>
            <a:off x="4180206" y="4867909"/>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4" name="文本框 103"/>
          <p:cNvSpPr txBox="1"/>
          <p:nvPr/>
        </p:nvSpPr>
        <p:spPr>
          <a:xfrm>
            <a:off x="6464300" y="4867909"/>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5" name="文本框 104"/>
          <p:cNvSpPr txBox="1"/>
          <p:nvPr/>
        </p:nvSpPr>
        <p:spPr>
          <a:xfrm>
            <a:off x="8821420" y="4867909"/>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marL="0" marR="0" lvl="0" indent="0" algn="dist"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altLang="zh-CN" sz="3200" b="1" i="1" u="none" strike="noStrike" kern="1200" cap="none" spc="0" normalizeH="0" baseline="0" noProof="0" dirty="0">
              <a:ln>
                <a:noFill/>
              </a:ln>
              <a:solidFill>
                <a:srgbClr val="6DAE8F"/>
              </a:solidFill>
              <a:effectLst/>
              <a:uLnTx/>
              <a:uFillTx/>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grpSp>
        <p:nvGrpSpPr>
          <p:cNvPr id="25" name="组合 30">
            <a:extLst>
              <a:ext uri="{FF2B5EF4-FFF2-40B4-BE49-F238E27FC236}">
                <a16:creationId xmlns:a16="http://schemas.microsoft.com/office/drawing/2014/main" xmlns="" id="{CC3E6B9F-9972-0B70-9BBC-9DCF36BAAE04}"/>
              </a:ext>
            </a:extLst>
          </p:cNvPr>
          <p:cNvGrpSpPr/>
          <p:nvPr/>
        </p:nvGrpSpPr>
        <p:grpSpPr>
          <a:xfrm>
            <a:off x="2225408" y="-15168"/>
            <a:ext cx="7741185" cy="1085215"/>
            <a:chOff x="6423" y="43"/>
            <a:chExt cx="6412" cy="1709"/>
          </a:xfrm>
        </p:grpSpPr>
        <p:pic>
          <p:nvPicPr>
            <p:cNvPr id="26" name="图片 29" descr="图层 2">
              <a:extLst>
                <a:ext uri="{FF2B5EF4-FFF2-40B4-BE49-F238E27FC236}">
                  <a16:creationId xmlns:a16="http://schemas.microsoft.com/office/drawing/2014/main" xmlns="" id="{3BBFF753-2CAB-D09A-AE62-CF5EF266F64C}"/>
                </a:ext>
              </a:extLst>
            </p:cNvPr>
            <p:cNvPicPr>
              <a:picLocks noChangeAspect="1"/>
            </p:cNvPicPr>
            <p:nvPr/>
          </p:nvPicPr>
          <p:blipFill>
            <a:blip r:embed="rId5"/>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xmlns="" id="{769CA0CA-C332-CC7A-E36B-C092D9FAC41A}"/>
                </a:ext>
              </a:extLst>
            </p:cNvPr>
            <p:cNvSpPr/>
            <p:nvPr>
              <p:custDataLst>
                <p:tags r:id="rId1"/>
              </p:custDataLst>
            </p:nvPr>
          </p:nvSpPr>
          <p:spPr>
            <a:xfrm>
              <a:off x="7301" y="43"/>
              <a:ext cx="4389"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HOẠT ĐỘNG MỞ ĐẦU </a:t>
              </a:r>
              <a:endParaRPr kumimoji="0" lang="en-SG" sz="3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 name="组合 48">
            <a:extLst>
              <a:ext uri="{FF2B5EF4-FFF2-40B4-BE49-F238E27FC236}">
                <a16:creationId xmlns:a16="http://schemas.microsoft.com/office/drawing/2014/main" xmlns="" id="{EEF54813-C1AD-B9CD-C6D8-1AFDF3135F84}"/>
              </a:ext>
            </a:extLst>
          </p:cNvPr>
          <p:cNvGrpSpPr/>
          <p:nvPr/>
        </p:nvGrpSpPr>
        <p:grpSpPr>
          <a:xfrm>
            <a:off x="413598" y="1227756"/>
            <a:ext cx="9549007" cy="4691017"/>
            <a:chOff x="2900496" y="1028113"/>
            <a:chExt cx="6336001" cy="3420001"/>
          </a:xfrm>
          <a:solidFill>
            <a:srgbClr val="FFFFFF">
              <a:lumMod val="20000"/>
              <a:lumOff val="80000"/>
            </a:srgbClr>
          </a:solidFill>
        </p:grpSpPr>
        <p:sp>
          <p:nvSpPr>
            <p:cNvPr id="3" name="任意多边形: 形状 45">
              <a:extLst>
                <a:ext uri="{FF2B5EF4-FFF2-40B4-BE49-F238E27FC236}">
                  <a16:creationId xmlns:a16="http://schemas.microsoft.com/office/drawing/2014/main" xmlns="" id="{ABE9C660-6881-6BFB-CB3B-DE1DF19044D5}"/>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grpFill/>
            <a:ln w="25400" cap="flat" cmpd="sng" algn="ctr">
              <a:solidFill>
                <a:srgbClr val="28738D"/>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white"/>
                </a:solidFill>
                <a:effectLst/>
                <a:uLnTx/>
                <a:uFillTx/>
                <a:latin typeface="Calibri"/>
                <a:ea typeface="宋体" panose="02010600030101010101" pitchFamily="2" charset="-122"/>
                <a:cs typeface="Arial"/>
                <a:sym typeface="Arial"/>
              </a:endParaRPr>
            </a:p>
          </p:txBody>
        </p:sp>
        <p:sp>
          <p:nvSpPr>
            <p:cNvPr id="4" name="任意多边形: 形状 44">
              <a:extLst>
                <a:ext uri="{FF2B5EF4-FFF2-40B4-BE49-F238E27FC236}">
                  <a16:creationId xmlns:a16="http://schemas.microsoft.com/office/drawing/2014/main" xmlns="" id="{F65E88E7-B56C-5952-7BF2-542BE9286E0E}"/>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grpFill/>
            <a:ln w="25400" cap="flat" cmpd="sng" algn="ctr">
              <a:solidFill>
                <a:srgbClr val="215968"/>
              </a:solidFill>
              <a:prstDash val="dash"/>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dirty="0">
                <a:ln>
                  <a:noFill/>
                </a:ln>
                <a:solidFill>
                  <a:prstClr val="white"/>
                </a:solidFill>
                <a:effectLst/>
                <a:uLnTx/>
                <a:uFillTx/>
                <a:latin typeface="Calibri"/>
                <a:ea typeface="宋体" panose="02010600030101010101" pitchFamily="2" charset="-122"/>
                <a:cs typeface="Arial"/>
                <a:sym typeface="Arial"/>
              </a:endParaRPr>
            </a:p>
          </p:txBody>
        </p:sp>
      </p:grpSp>
      <p:pic>
        <p:nvPicPr>
          <p:cNvPr id="6" name="图片 74">
            <a:extLst>
              <a:ext uri="{FF2B5EF4-FFF2-40B4-BE49-F238E27FC236}">
                <a16:creationId xmlns:a16="http://schemas.microsoft.com/office/drawing/2014/main" xmlns="" id="{CA19AFE4-EF5C-B139-7264-39979437692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631" t="33683" r="31300" b="42531"/>
          <a:stretch/>
        </p:blipFill>
        <p:spPr>
          <a:xfrm>
            <a:off x="537068" y="4470728"/>
            <a:ext cx="1928973" cy="1525843"/>
          </a:xfrm>
          <a:prstGeom prst="rect">
            <a:avLst/>
          </a:prstGeom>
        </p:spPr>
      </p:pic>
      <p:sp>
        <p:nvSpPr>
          <p:cNvPr id="7" name="TextBox 6">
            <a:extLst>
              <a:ext uri="{FF2B5EF4-FFF2-40B4-BE49-F238E27FC236}">
                <a16:creationId xmlns:a16="http://schemas.microsoft.com/office/drawing/2014/main" xmlns="" id="{F70F8406-7987-7067-F8D2-4731D4F9334B}"/>
              </a:ext>
            </a:extLst>
          </p:cNvPr>
          <p:cNvSpPr txBox="1"/>
          <p:nvPr/>
        </p:nvSpPr>
        <p:spPr>
          <a:xfrm>
            <a:off x="1428010" y="2346384"/>
            <a:ext cx="7679960" cy="2585323"/>
          </a:xfrm>
          <a:prstGeom prst="rect">
            <a:avLst/>
          </a:prstGeom>
          <a:noFill/>
        </p:spPr>
        <p:txBody>
          <a:bodyPr wrap="square">
            <a:spAutoFit/>
          </a:bodyPr>
          <a:lstStyle/>
          <a:p>
            <a:pPr algn="ctr"/>
            <a:r>
              <a:rPr lang="en-US" sz="5400" dirty="0">
                <a:latin typeface="Times New Roman" panose="02020603050405020304" pitchFamily="18" charset="0"/>
                <a:cs typeface="Times New Roman" panose="02020603050405020304" pitchFamily="18" charset="0"/>
              </a:rPr>
              <a:t>HS n</a:t>
            </a:r>
            <a:r>
              <a:rPr lang="vi-VN" sz="5400" dirty="0">
                <a:latin typeface="Times New Roman" panose="02020603050405020304" pitchFamily="18" charset="0"/>
                <a:cs typeface="Times New Roman" panose="02020603050405020304" pitchFamily="18" charset="0"/>
              </a:rPr>
              <a:t>hìn hình ảnh, đoán tên các nhân vật trong truyện truyền thuyết.</a:t>
            </a:r>
            <a:endParaRPr lang="en-SG" sz="5400" dirty="0">
              <a:latin typeface="Times New Roman" panose="02020603050405020304" pitchFamily="18" charset="0"/>
              <a:cs typeface="Times New Roman" panose="02020603050405020304" pitchFamily="18" charset="0"/>
            </a:endParaRPr>
          </a:p>
        </p:txBody>
      </p:sp>
      <p:sp>
        <p:nvSpPr>
          <p:cNvPr id="8" name="Freeform 4">
            <a:extLst>
              <a:ext uri="{FF2B5EF4-FFF2-40B4-BE49-F238E27FC236}">
                <a16:creationId xmlns:a16="http://schemas.microsoft.com/office/drawing/2014/main" xmlns="" id="{313B518B-1AC1-BB9B-3C5D-13F1D6C46293}"/>
              </a:ext>
            </a:extLst>
          </p:cNvPr>
          <p:cNvSpPr/>
          <p:nvPr/>
        </p:nvSpPr>
        <p:spPr>
          <a:xfrm>
            <a:off x="8436730" y="3314234"/>
            <a:ext cx="3341673" cy="3582453"/>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457211" rtl="0" eaLnBrk="1" fontAlgn="auto" latinLnBrk="0" hangingPunct="1">
              <a:lnSpc>
                <a:spcPct val="100000"/>
              </a:lnSpc>
              <a:spcBef>
                <a:spcPts val="0"/>
              </a:spcBef>
              <a:spcAft>
                <a:spcPts val="0"/>
              </a:spcAft>
              <a:buClrTx/>
              <a:buSzTx/>
              <a:buFontTx/>
              <a:buNone/>
              <a:tabLst/>
              <a:defRPr/>
            </a:pPr>
            <a:endParaRPr kumimoji="0" lang="en-SG" sz="9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97725373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3" presetClass="entr" presetSubtype="288" fill="hold" nodeType="withEffect">
                                  <p:stCondLst>
                                    <p:cond delay="750"/>
                                  </p:stCondLst>
                                  <p:childTnLst>
                                    <p:set>
                                      <p:cBhvr>
                                        <p:cTn id="10" dur="1" fill="hold">
                                          <p:stCondLst>
                                            <p:cond delay="0"/>
                                          </p:stCondLst>
                                        </p:cTn>
                                        <p:tgtEl>
                                          <p:spTgt spid="2"/>
                                        </p:tgtEl>
                                        <p:attrNameLst>
                                          <p:attrName>style.visibility</p:attrName>
                                        </p:attrNameLst>
                                      </p:cBhvr>
                                      <p:to>
                                        <p:strVal val="visible"/>
                                      </p:to>
                                    </p:set>
                                    <p:anim calcmode="lin" valueType="num">
                                      <p:cBhvr>
                                        <p:cTn id="11" dur="750" fill="hold"/>
                                        <p:tgtEl>
                                          <p:spTgt spid="2"/>
                                        </p:tgtEl>
                                        <p:attrNameLst>
                                          <p:attrName>ppt_w</p:attrName>
                                        </p:attrNameLst>
                                      </p:cBhvr>
                                      <p:tavLst>
                                        <p:tav tm="0">
                                          <p:val>
                                            <p:strVal val="4/3*#ppt_w"/>
                                          </p:val>
                                        </p:tav>
                                        <p:tav tm="100000">
                                          <p:val>
                                            <p:strVal val="#ppt_w"/>
                                          </p:val>
                                        </p:tav>
                                      </p:tavLst>
                                    </p:anim>
                                    <p:anim calcmode="lin" valueType="num">
                                      <p:cBhvr>
                                        <p:cTn id="12" dur="750" fill="hold"/>
                                        <p:tgtEl>
                                          <p:spTgt spid="2"/>
                                        </p:tgtEl>
                                        <p:attrNameLst>
                                          <p:attrName>ppt_h</p:attrName>
                                        </p:attrNameLst>
                                      </p:cBhvr>
                                      <p:tavLst>
                                        <p:tav tm="0">
                                          <p:val>
                                            <p:strVal val="4/3*#ppt_h"/>
                                          </p:val>
                                        </p:tav>
                                        <p:tav tm="100000">
                                          <p:val>
                                            <p:strVal val="#ppt_h"/>
                                          </p:val>
                                        </p:tav>
                                      </p:tavLst>
                                    </p:anim>
                                  </p:childTnLst>
                                </p:cTn>
                              </p:par>
                              <p:par>
                                <p:cTn id="13" presetID="12" presetClass="entr" presetSubtype="8" fill="hold" nodeType="withEffect">
                                  <p:stCondLst>
                                    <p:cond delay="175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p:tgtEl>
                                          <p:spTgt spid="6"/>
                                        </p:tgtEl>
                                        <p:attrNameLst>
                                          <p:attrName>ppt_x</p:attrName>
                                        </p:attrNameLst>
                                      </p:cBhvr>
                                      <p:tavLst>
                                        <p:tav tm="0">
                                          <p:val>
                                            <p:strVal val="#ppt_x-#ppt_w*1.125000"/>
                                          </p:val>
                                        </p:tav>
                                        <p:tav tm="100000">
                                          <p:val>
                                            <p:strVal val="#ppt_x"/>
                                          </p:val>
                                        </p:tav>
                                      </p:tavLst>
                                    </p:anim>
                                    <p:animEffect transition="in" filter="wipe(righ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ADCE832-7D14-BD2C-E615-029041D943A5}"/>
              </a:ext>
            </a:extLst>
          </p:cNvPr>
          <p:cNvPicPr>
            <a:picLocks noChangeAspect="1"/>
          </p:cNvPicPr>
          <p:nvPr/>
        </p:nvPicPr>
        <p:blipFill>
          <a:blip r:embed="rId4"/>
          <a:stretch>
            <a:fillRect/>
          </a:stretch>
        </p:blipFill>
        <p:spPr>
          <a:xfrm>
            <a:off x="0" y="0"/>
            <a:ext cx="12192000" cy="6858000"/>
          </a:xfrm>
          <a:prstGeom prst="rect">
            <a:avLst/>
          </a:prstGeom>
        </p:spPr>
      </p:pic>
      <p:grpSp>
        <p:nvGrpSpPr>
          <p:cNvPr id="36" name="trả lời câu hỏi">
            <a:extLst>
              <a:ext uri="{FF2B5EF4-FFF2-40B4-BE49-F238E27FC236}">
                <a16:creationId xmlns:a16="http://schemas.microsoft.com/office/drawing/2014/main" xmlns="" id="{062184F5-F396-08BC-CD47-35986E4A91B3}"/>
              </a:ext>
            </a:extLst>
          </p:cNvPr>
          <p:cNvGrpSpPr/>
          <p:nvPr/>
        </p:nvGrpSpPr>
        <p:grpSpPr>
          <a:xfrm>
            <a:off x="4608629" y="4719329"/>
            <a:ext cx="3772305" cy="1353604"/>
            <a:chOff x="4677320" y="4255313"/>
            <a:chExt cx="3772305" cy="1353604"/>
          </a:xfrm>
        </p:grpSpPr>
        <p:grpSp>
          <p:nvGrpSpPr>
            <p:cNvPr id="30" name="Group 29">
              <a:extLst>
                <a:ext uri="{FF2B5EF4-FFF2-40B4-BE49-F238E27FC236}">
                  <a16:creationId xmlns:a16="http://schemas.microsoft.com/office/drawing/2014/main" xmlns="" id="{DF99BDA2-5D38-1F4B-865E-164D90684961}"/>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a16="http://schemas.microsoft.com/office/drawing/2014/main" xmlns="" id="{035A494C-CD3A-A2F4-1D93-ACB58E77F88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a16="http://schemas.microsoft.com/office/drawing/2014/main" xmlns="" id="{2937E080-707D-1741-BF60-11F5223888D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a16="http://schemas.microsoft.com/office/drawing/2014/main" xmlns="" id="{AFF65733-BA6A-E895-F327-E594D9CF9A9E}"/>
                  </a:ext>
                </a:extLst>
              </p:cNvPr>
              <p:cNvPicPr>
                <a:picLocks noChangeAspect="1"/>
              </p:cNvPicPr>
              <p:nvPr/>
            </p:nvPicPr>
            <p:blipFill>
              <a:blip r:embed="rId7"/>
              <a:stretch>
                <a:fillRect/>
              </a:stretch>
            </p:blipFill>
            <p:spPr>
              <a:xfrm>
                <a:off x="4677320" y="4593196"/>
                <a:ext cx="3620752" cy="967062"/>
              </a:xfrm>
              <a:prstGeom prst="rect">
                <a:avLst/>
              </a:prstGeom>
            </p:spPr>
          </p:pic>
        </p:grpSp>
        <p:sp>
          <p:nvSpPr>
            <p:cNvPr id="31" name="TextBox 30">
              <a:extLst>
                <a:ext uri="{FF2B5EF4-FFF2-40B4-BE49-F238E27FC236}">
                  <a16:creationId xmlns:a16="http://schemas.microsoft.com/office/drawing/2014/main" xmlns="" id="{36AA3154-0855-F55B-A9AC-0624384D5E02}"/>
                </a:ext>
              </a:extLst>
            </p:cNvPr>
            <p:cNvSpPr txBox="1"/>
            <p:nvPr/>
          </p:nvSpPr>
          <p:spPr>
            <a:xfrm>
              <a:off x="5029781" y="4795933"/>
              <a:ext cx="3419844" cy="646331"/>
            </a:xfrm>
            <a:prstGeom prst="rect">
              <a:avLst/>
            </a:prstGeom>
            <a:noFill/>
          </p:spPr>
          <p:txBody>
            <a:bodyPr wrap="square" rtlCol="0">
              <a:spAutoFit/>
            </a:bodyPr>
            <a:lstStyle/>
            <a:p>
              <a:pPr defTabSz="914377">
                <a:spcAft>
                  <a:spcPts val="800"/>
                </a:spcAft>
                <a:defRPr/>
              </a:pP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ĐÁP ÁN: A</a:t>
              </a:r>
              <a:endParaRPr lang="en-SG" sz="3600" dirty="0">
                <a:solidFill>
                  <a:prstClr val="black"/>
                </a:solidFill>
                <a:latin typeface="Calibri Light" panose="020F0302020204030204"/>
                <a:ea typeface="Calibri" panose="020F0502020204030204" pitchFamily="34" charset="0"/>
                <a:cs typeface="Times New Roman" panose="02020603050405020304" pitchFamily="18" charset="0"/>
                <a:sym typeface="Arial"/>
              </a:endParaRPr>
            </a:p>
          </p:txBody>
        </p:sp>
      </p:grpSp>
      <p:grpSp>
        <p:nvGrpSpPr>
          <p:cNvPr id="35" name="Bảng câu hỏi">
            <a:extLst>
              <a:ext uri="{FF2B5EF4-FFF2-40B4-BE49-F238E27FC236}">
                <a16:creationId xmlns:a16="http://schemas.microsoft.com/office/drawing/2014/main" xmlns="" id="{E6CD3A29-7EE3-0A96-8CCA-BD4D81D5C7C1}"/>
              </a:ext>
            </a:extLst>
          </p:cNvPr>
          <p:cNvGrpSpPr/>
          <p:nvPr/>
        </p:nvGrpSpPr>
        <p:grpSpPr>
          <a:xfrm>
            <a:off x="1306882" y="-1723156"/>
            <a:ext cx="9920561" cy="6653397"/>
            <a:chOff x="3640847" y="-673998"/>
            <a:chExt cx="5693699" cy="4976386"/>
          </a:xfrm>
        </p:grpSpPr>
        <p:grpSp>
          <p:nvGrpSpPr>
            <p:cNvPr id="25" name="Group 24">
              <a:extLst>
                <a:ext uri="{FF2B5EF4-FFF2-40B4-BE49-F238E27FC236}">
                  <a16:creationId xmlns:a16="http://schemas.microsoft.com/office/drawing/2014/main" xmlns="" id="{C74232FC-003E-0D07-6391-F4F9BE14D939}"/>
                </a:ext>
              </a:extLst>
            </p:cNvPr>
            <p:cNvGrpSpPr/>
            <p:nvPr/>
          </p:nvGrpSpPr>
          <p:grpSpPr>
            <a:xfrm>
              <a:off x="3640847" y="-673998"/>
              <a:ext cx="5693699" cy="4976386"/>
              <a:chOff x="10437601" y="223062"/>
              <a:chExt cx="5693699" cy="4976386"/>
            </a:xfrm>
          </p:grpSpPr>
          <p:pic>
            <p:nvPicPr>
              <p:cNvPr id="67" name="Picture 66">
                <a:extLst>
                  <a:ext uri="{FF2B5EF4-FFF2-40B4-BE49-F238E27FC236}">
                    <a16:creationId xmlns:a16="http://schemas.microsoft.com/office/drawing/2014/main" xmlns=""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a16="http://schemas.microsoft.com/office/drawing/2014/main" xmlns=""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a16="http://schemas.microsoft.com/office/drawing/2014/main" xmlns="" id="{C806E029-0825-D1D5-A38A-AF558BDEF429}"/>
                  </a:ext>
                </a:extLst>
              </p:cNvPr>
              <p:cNvPicPr>
                <a:picLocks noChangeAspect="1"/>
              </p:cNvPicPr>
              <p:nvPr/>
            </p:nvPicPr>
            <p:blipFill>
              <a:blip r:embed="rId9"/>
              <a:stretch>
                <a:fillRect/>
              </a:stretch>
            </p:blipFill>
            <p:spPr>
              <a:xfrm>
                <a:off x="10437601" y="1770448"/>
                <a:ext cx="5693699" cy="3429000"/>
              </a:xfrm>
              <a:prstGeom prst="rect">
                <a:avLst/>
              </a:prstGeom>
            </p:spPr>
          </p:pic>
        </p:grpSp>
        <p:sp>
          <p:nvSpPr>
            <p:cNvPr id="11" name="TextBox 10">
              <a:extLst>
                <a:ext uri="{FF2B5EF4-FFF2-40B4-BE49-F238E27FC236}">
                  <a16:creationId xmlns:a16="http://schemas.microsoft.com/office/drawing/2014/main" xmlns="" id="{5E0357EF-283A-563F-6A7B-0FDA985B1E0E}"/>
                </a:ext>
              </a:extLst>
            </p:cNvPr>
            <p:cNvSpPr txBox="1"/>
            <p:nvPr/>
          </p:nvSpPr>
          <p:spPr>
            <a:xfrm>
              <a:off x="4034888" y="1161530"/>
              <a:ext cx="4905617" cy="3123053"/>
            </a:xfrm>
            <a:prstGeom prst="rect">
              <a:avLst/>
            </a:prstGeom>
            <a:noFill/>
          </p:spPr>
          <p:txBody>
            <a:bodyPr wrap="square" rtlCol="0">
              <a:spAutoFit/>
            </a:bodyPr>
            <a:lstStyle/>
            <a:p>
              <a:pPr algn="just">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Câu 1: Những chi tiết miêu tả ngoại hình của Mị Nương giúp em hình dung thế nào về nhân vật này?</a:t>
              </a:r>
              <a:endParaRPr lang="en-SG" sz="2800" b="1"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A. Mị Nương là một người con gái xinh đẹp, đáng yêu.</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B. Mị Nương là một người con gái trưởng thành, chín chắn.</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C. Mị Nương là một người con gái sắc sảo, bản lĩnh.</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D. Mị Nương là một người con gái mạnh mẽ, khỏe khoắn.</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defTabSz="1219140">
                <a:buClr>
                  <a:srgbClr val="000000"/>
                </a:buClr>
                <a:defRPr/>
              </a:pPr>
              <a:endParaRPr lang="en-SG" sz="3600" kern="0" dirty="0">
                <a:solidFill>
                  <a:srgbClr val="000000"/>
                </a:solidFill>
                <a:latin typeface="Calibri Light" panose="020F0302020204030204"/>
                <a:ea typeface="Calibri" panose="020F0502020204030204" pitchFamily="34" charset="0"/>
                <a:cs typeface="Times New Roman" panose="02020603050405020304" pitchFamily="18" charset="0"/>
                <a:sym typeface="Arial"/>
              </a:endParaRPr>
            </a:p>
          </p:txBody>
        </p:sp>
      </p:grpSp>
      <p:pic>
        <p:nvPicPr>
          <p:cNvPr id="37" name="ong MC">
            <a:extLst>
              <a:ext uri="{FF2B5EF4-FFF2-40B4-BE49-F238E27FC236}">
                <a16:creationId xmlns:a16="http://schemas.microsoft.com/office/drawing/2014/main" xmlns="" id="{DB066CDA-D7CF-ACC8-8BC3-62865B14798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187" y="-72561"/>
            <a:ext cx="2300692" cy="4026210"/>
          </a:xfrm>
          <a:prstGeom prst="rect">
            <a:avLst/>
          </a:prstGeom>
        </p:spPr>
      </p:pic>
      <p:pic>
        <p:nvPicPr>
          <p:cNvPr id="19" name="Graphic 18" descr="Home">
            <a:hlinkClick r:id="rId11" action="ppaction://hlinksldjump"/>
            <a:extLst>
              <a:ext uri="{FF2B5EF4-FFF2-40B4-BE49-F238E27FC236}">
                <a16:creationId xmlns:a16="http://schemas.microsoft.com/office/drawing/2014/main" xmlns="" id="{0ED7BA3A-1638-DBF3-B2EF-9BC36D692C9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10966897" y="-14675"/>
            <a:ext cx="1225103" cy="1225103"/>
          </a:xfrm>
          <a:prstGeom prst="rect">
            <a:avLst/>
          </a:prstGeom>
        </p:spPr>
      </p:pic>
    </p:spTree>
    <p:extLst>
      <p:ext uri="{BB962C8B-B14F-4D97-AF65-F5344CB8AC3E}">
        <p14:creationId xmlns:p14="http://schemas.microsoft.com/office/powerpoint/2010/main" val="1353095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7"/>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7"/>
                                        </p:tgtEl>
                                      </p:cBhvr>
                                    </p:animEffect>
                                    <p:animScale>
                                      <p:cBhvr>
                                        <p:cTn id="15" dur="250" autoRev="1" fill="hold"/>
                                        <p:tgtEl>
                                          <p:spTgt spid="3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XUẤT HIỆN.wav"/>
                                        </p:tgtEl>
                                      </p:cMediaNode>
                                    </p:audio>
                                  </p:subTnLst>
                                </p:cTn>
                              </p:par>
                              <p:par>
                                <p:cTn id="16" presetID="47"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B4B691F-FA8E-8CDE-F728-C2152D3EE706}"/>
              </a:ext>
            </a:extLst>
          </p:cNvPr>
          <p:cNvPicPr>
            <a:picLocks noChangeAspect="1"/>
          </p:cNvPicPr>
          <p:nvPr/>
        </p:nvPicPr>
        <p:blipFill>
          <a:blip r:embed="rId4"/>
          <a:stretch>
            <a:fillRect/>
          </a:stretch>
        </p:blipFill>
        <p:spPr>
          <a:xfrm>
            <a:off x="0" y="0"/>
            <a:ext cx="12192000" cy="6858000"/>
          </a:xfrm>
          <a:prstGeom prst="rect">
            <a:avLst/>
          </a:prstGeom>
        </p:spPr>
      </p:pic>
      <p:grpSp>
        <p:nvGrpSpPr>
          <p:cNvPr id="36" name="trả lời câu hỏi">
            <a:extLst>
              <a:ext uri="{FF2B5EF4-FFF2-40B4-BE49-F238E27FC236}">
                <a16:creationId xmlns:a16="http://schemas.microsoft.com/office/drawing/2014/main" xmlns="" id="{062184F5-F396-08BC-CD47-35986E4A91B3}"/>
              </a:ext>
            </a:extLst>
          </p:cNvPr>
          <p:cNvGrpSpPr/>
          <p:nvPr/>
        </p:nvGrpSpPr>
        <p:grpSpPr>
          <a:xfrm>
            <a:off x="3636620" y="5309412"/>
            <a:ext cx="6421000" cy="1353604"/>
            <a:chOff x="4677320" y="4255313"/>
            <a:chExt cx="4815775" cy="1353604"/>
          </a:xfrm>
        </p:grpSpPr>
        <p:grpSp>
          <p:nvGrpSpPr>
            <p:cNvPr id="30" name="Group 29">
              <a:extLst>
                <a:ext uri="{FF2B5EF4-FFF2-40B4-BE49-F238E27FC236}">
                  <a16:creationId xmlns:a16="http://schemas.microsoft.com/office/drawing/2014/main" xmlns="" id="{DF99BDA2-5D38-1F4B-865E-164D90684961}"/>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a16="http://schemas.microsoft.com/office/drawing/2014/main" xmlns="" id="{035A494C-CD3A-A2F4-1D93-ACB58E77F88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a16="http://schemas.microsoft.com/office/drawing/2014/main" xmlns="" id="{2937E080-707D-1741-BF60-11F5223888D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a16="http://schemas.microsoft.com/office/drawing/2014/main" xmlns="" id="{AFF65733-BA6A-E895-F327-E594D9CF9A9E}"/>
                  </a:ext>
                </a:extLst>
              </p:cNvPr>
              <p:cNvPicPr>
                <a:picLocks noChangeAspect="1"/>
              </p:cNvPicPr>
              <p:nvPr/>
            </p:nvPicPr>
            <p:blipFill>
              <a:blip r:embed="rId7"/>
              <a:stretch>
                <a:fillRect/>
              </a:stretch>
            </p:blipFill>
            <p:spPr>
              <a:xfrm>
                <a:off x="4677320" y="4593196"/>
                <a:ext cx="3620752" cy="967062"/>
              </a:xfrm>
              <a:prstGeom prst="rect">
                <a:avLst/>
              </a:prstGeom>
            </p:spPr>
          </p:pic>
        </p:grpSp>
        <p:sp>
          <p:nvSpPr>
            <p:cNvPr id="31" name="TextBox 30">
              <a:extLst>
                <a:ext uri="{FF2B5EF4-FFF2-40B4-BE49-F238E27FC236}">
                  <a16:creationId xmlns:a16="http://schemas.microsoft.com/office/drawing/2014/main" xmlns="" id="{36AA3154-0855-F55B-A9AC-0624384D5E02}"/>
                </a:ext>
              </a:extLst>
            </p:cNvPr>
            <p:cNvSpPr txBox="1"/>
            <p:nvPr/>
          </p:nvSpPr>
          <p:spPr>
            <a:xfrm>
              <a:off x="5493118" y="4816938"/>
              <a:ext cx="3999977" cy="646331"/>
            </a:xfrm>
            <a:prstGeom prst="rect">
              <a:avLst/>
            </a:prstGeom>
            <a:noFill/>
          </p:spPr>
          <p:txBody>
            <a:bodyPr wrap="square" rtlCol="0">
              <a:spAutoFit/>
            </a:bodyPr>
            <a:lstStyle/>
            <a:p>
              <a:pPr defTabSz="914377">
                <a:spcAft>
                  <a:spcPts val="800"/>
                </a:spcAft>
                <a:defRPr/>
              </a:pP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ĐÁP ÁN: A</a:t>
              </a:r>
              <a:endParaRPr lang="en-SG" sz="3600" dirty="0">
                <a:solidFill>
                  <a:prstClr val="black"/>
                </a:solidFill>
                <a:latin typeface="Calibri Light" panose="020F0302020204030204"/>
                <a:ea typeface="Calibri" panose="020F0502020204030204" pitchFamily="34" charset="0"/>
                <a:cs typeface="Times New Roman" panose="02020603050405020304" pitchFamily="18" charset="0"/>
                <a:sym typeface="Arial"/>
              </a:endParaRPr>
            </a:p>
          </p:txBody>
        </p:sp>
      </p:grpSp>
      <p:grpSp>
        <p:nvGrpSpPr>
          <p:cNvPr id="35" name="Bảng câu hỏi">
            <a:extLst>
              <a:ext uri="{FF2B5EF4-FFF2-40B4-BE49-F238E27FC236}">
                <a16:creationId xmlns:a16="http://schemas.microsoft.com/office/drawing/2014/main" xmlns="" id="{E6CD3A29-7EE3-0A96-8CCA-BD4D81D5C7C1}"/>
              </a:ext>
            </a:extLst>
          </p:cNvPr>
          <p:cNvGrpSpPr/>
          <p:nvPr/>
        </p:nvGrpSpPr>
        <p:grpSpPr>
          <a:xfrm>
            <a:off x="1590589" y="-1703631"/>
            <a:ext cx="9376308" cy="7058953"/>
            <a:chOff x="3640847" y="-673998"/>
            <a:chExt cx="5693699" cy="4976386"/>
          </a:xfrm>
        </p:grpSpPr>
        <p:grpSp>
          <p:nvGrpSpPr>
            <p:cNvPr id="25" name="Group 24">
              <a:extLst>
                <a:ext uri="{FF2B5EF4-FFF2-40B4-BE49-F238E27FC236}">
                  <a16:creationId xmlns:a16="http://schemas.microsoft.com/office/drawing/2014/main" xmlns="" id="{C74232FC-003E-0D07-6391-F4F9BE14D939}"/>
                </a:ext>
              </a:extLst>
            </p:cNvPr>
            <p:cNvGrpSpPr/>
            <p:nvPr/>
          </p:nvGrpSpPr>
          <p:grpSpPr>
            <a:xfrm>
              <a:off x="3640847" y="-673998"/>
              <a:ext cx="5693699" cy="4976386"/>
              <a:chOff x="10437601" y="223062"/>
              <a:chExt cx="5693699" cy="4976386"/>
            </a:xfrm>
          </p:grpSpPr>
          <p:pic>
            <p:nvPicPr>
              <p:cNvPr id="67" name="Picture 66">
                <a:extLst>
                  <a:ext uri="{FF2B5EF4-FFF2-40B4-BE49-F238E27FC236}">
                    <a16:creationId xmlns:a16="http://schemas.microsoft.com/office/drawing/2014/main" xmlns=""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a16="http://schemas.microsoft.com/office/drawing/2014/main" xmlns=""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a16="http://schemas.microsoft.com/office/drawing/2014/main" xmlns="" id="{C806E029-0825-D1D5-A38A-AF558BDEF429}"/>
                  </a:ext>
                </a:extLst>
              </p:cNvPr>
              <p:cNvPicPr>
                <a:picLocks noChangeAspect="1"/>
              </p:cNvPicPr>
              <p:nvPr/>
            </p:nvPicPr>
            <p:blipFill>
              <a:blip r:embed="rId9"/>
              <a:stretch>
                <a:fillRect/>
              </a:stretch>
            </p:blipFill>
            <p:spPr>
              <a:xfrm>
                <a:off x="10437601" y="1770448"/>
                <a:ext cx="5693699" cy="3429000"/>
              </a:xfrm>
              <a:prstGeom prst="rect">
                <a:avLst/>
              </a:prstGeom>
            </p:spPr>
          </p:pic>
        </p:grpSp>
        <p:sp>
          <p:nvSpPr>
            <p:cNvPr id="11" name="TextBox 10">
              <a:extLst>
                <a:ext uri="{FF2B5EF4-FFF2-40B4-BE49-F238E27FC236}">
                  <a16:creationId xmlns:a16="http://schemas.microsoft.com/office/drawing/2014/main" xmlns="" id="{5E0357EF-283A-563F-6A7B-0FDA985B1E0E}"/>
                </a:ext>
              </a:extLst>
            </p:cNvPr>
            <p:cNvSpPr txBox="1"/>
            <p:nvPr/>
          </p:nvSpPr>
          <p:spPr>
            <a:xfrm>
              <a:off x="4035331" y="1231669"/>
              <a:ext cx="4904731" cy="2524140"/>
            </a:xfrm>
            <a:prstGeom prst="rect">
              <a:avLst/>
            </a:prstGeom>
            <a:noFill/>
          </p:spPr>
          <p:txBody>
            <a:bodyPr wrap="square" rtlCol="0">
              <a:spAutoFit/>
            </a:bodyPr>
            <a:lstStyle/>
            <a:p>
              <a:pPr algn="just">
                <a:spcAft>
                  <a:spcPts val="800"/>
                </a:spcAft>
              </a:pPr>
              <a:r>
                <a:rPr lang="vi-VN" sz="2000" b="1" dirty="0">
                  <a:effectLst/>
                  <a:latin typeface="Times New Roman" panose="02020603050405020304" pitchFamily="18" charset="0"/>
                  <a:ea typeface="Calibri" panose="020F0502020204030204" pitchFamily="34" charset="0"/>
                  <a:cs typeface="Times New Roman" panose="02020603050405020304" pitchFamily="18" charset="0"/>
                </a:rPr>
                <a:t>Câu 2: Hình ảnh vua Hùng trong hai câu thơ sau cho ta hình dung về nhân vật này?</a:t>
              </a:r>
              <a:endParaRPr lang="en-SG" sz="2000" b="1"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000" i="1" dirty="0">
                  <a:effectLst/>
                  <a:latin typeface="Times New Roman" panose="02020603050405020304" pitchFamily="18" charset="0"/>
                  <a:ea typeface="Calibri" panose="020F0502020204030204" pitchFamily="34" charset="0"/>
                  <a:cs typeface="Times New Roman" panose="02020603050405020304" pitchFamily="18" charset="0"/>
                </a:rPr>
                <a:t>Hùng Vương mơ vị tay bờ thành,</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000" i="1" dirty="0">
                  <a:effectLst/>
                  <a:latin typeface="Times New Roman" panose="02020603050405020304" pitchFamily="18" charset="0"/>
                  <a:ea typeface="Calibri" panose="020F0502020204030204" pitchFamily="34" charset="0"/>
                  <a:cs typeface="Times New Roman" panose="02020603050405020304" pitchFamily="18" charset="0"/>
                </a:rPr>
                <a:t>Trông bụi hồng tuôn xa, xa lắc,</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000" i="1" dirty="0">
                  <a:effectLst/>
                  <a:latin typeface="Times New Roman" panose="02020603050405020304" pitchFamily="18" charset="0"/>
                  <a:ea typeface="Calibri" panose="020F0502020204030204" pitchFamily="34" charset="0"/>
                  <a:cs typeface="Times New Roman" panose="02020603050405020304" pitchFamily="18" charset="0"/>
                </a:rPr>
                <a:t>Mắt nhòa, lệ ngọc ngấn đầm quanh...</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A. Gần gũi, đôn hậu, hết lòng yêu thương con gái.</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B. Lẫm liệt, oai phong, thể hiện được dáng dấp của một bậc đế vương.</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C. Yếu đuối, bao bọc Mị Nương.</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D. Lạnh lùng, cương quyết, sát phạt.</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7" name="ong MC">
            <a:extLst>
              <a:ext uri="{FF2B5EF4-FFF2-40B4-BE49-F238E27FC236}">
                <a16:creationId xmlns:a16="http://schemas.microsoft.com/office/drawing/2014/main" xmlns="" id="{DB066CDA-D7CF-ACC8-8BC3-62865B14798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6855" y="0"/>
            <a:ext cx="2276609" cy="3984067"/>
          </a:xfrm>
          <a:prstGeom prst="rect">
            <a:avLst/>
          </a:prstGeom>
        </p:spPr>
      </p:pic>
      <p:pic>
        <p:nvPicPr>
          <p:cNvPr id="5" name="Graphic 4" descr="Home">
            <a:hlinkClick r:id="rId11" action="ppaction://hlinksldjump"/>
            <a:extLst>
              <a:ext uri="{FF2B5EF4-FFF2-40B4-BE49-F238E27FC236}">
                <a16:creationId xmlns:a16="http://schemas.microsoft.com/office/drawing/2014/main" xmlns="" id="{7974C859-B379-5C40-1D0E-DE21FBFF1F8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10966897" y="-14675"/>
            <a:ext cx="1225103" cy="1225103"/>
          </a:xfrm>
          <a:prstGeom prst="rect">
            <a:avLst/>
          </a:prstGeom>
        </p:spPr>
      </p:pic>
    </p:spTree>
    <p:extLst>
      <p:ext uri="{BB962C8B-B14F-4D97-AF65-F5344CB8AC3E}">
        <p14:creationId xmlns:p14="http://schemas.microsoft.com/office/powerpoint/2010/main" val="1723990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7"/>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7"/>
                                        </p:tgtEl>
                                      </p:cBhvr>
                                    </p:animEffect>
                                    <p:animScale>
                                      <p:cBhvr>
                                        <p:cTn id="15" dur="250" autoRev="1" fill="hold"/>
                                        <p:tgtEl>
                                          <p:spTgt spid="3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XUẤT HIỆN.wav"/>
                                        </p:tgtEl>
                                      </p:cMediaNode>
                                    </p:audio>
                                  </p:subTnLst>
                                </p:cTn>
                              </p:par>
                              <p:par>
                                <p:cTn id="16" presetID="47"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E5943E3-F998-5411-49F0-9E5B048FCD7F}"/>
              </a:ext>
            </a:extLst>
          </p:cNvPr>
          <p:cNvPicPr>
            <a:picLocks noChangeAspect="1"/>
          </p:cNvPicPr>
          <p:nvPr/>
        </p:nvPicPr>
        <p:blipFill>
          <a:blip r:embed="rId4"/>
          <a:stretch>
            <a:fillRect/>
          </a:stretch>
        </p:blipFill>
        <p:spPr>
          <a:xfrm>
            <a:off x="0" y="0"/>
            <a:ext cx="12192000" cy="6858000"/>
          </a:xfrm>
          <a:prstGeom prst="rect">
            <a:avLst/>
          </a:prstGeom>
        </p:spPr>
      </p:pic>
      <p:grpSp>
        <p:nvGrpSpPr>
          <p:cNvPr id="36" name="trả lời câu hỏi">
            <a:extLst>
              <a:ext uri="{FF2B5EF4-FFF2-40B4-BE49-F238E27FC236}">
                <a16:creationId xmlns:a16="http://schemas.microsoft.com/office/drawing/2014/main" xmlns="" id="{062184F5-F396-08BC-CD47-35986E4A91B3}"/>
              </a:ext>
            </a:extLst>
          </p:cNvPr>
          <p:cNvGrpSpPr/>
          <p:nvPr/>
        </p:nvGrpSpPr>
        <p:grpSpPr>
          <a:xfrm>
            <a:off x="3288383" y="4758995"/>
            <a:ext cx="6052493" cy="1608119"/>
            <a:chOff x="4683318" y="4255313"/>
            <a:chExt cx="4046890" cy="1608118"/>
          </a:xfrm>
        </p:grpSpPr>
        <p:grpSp>
          <p:nvGrpSpPr>
            <p:cNvPr id="30" name="Group 29">
              <a:extLst>
                <a:ext uri="{FF2B5EF4-FFF2-40B4-BE49-F238E27FC236}">
                  <a16:creationId xmlns:a16="http://schemas.microsoft.com/office/drawing/2014/main" xmlns="" id="{DF99BDA2-5D38-1F4B-865E-164D90684961}"/>
                </a:ext>
              </a:extLst>
            </p:cNvPr>
            <p:cNvGrpSpPr/>
            <p:nvPr/>
          </p:nvGrpSpPr>
          <p:grpSpPr>
            <a:xfrm>
              <a:off x="4683318" y="4255313"/>
              <a:ext cx="3620752" cy="1608118"/>
              <a:chOff x="4683318" y="4206654"/>
              <a:chExt cx="3620752" cy="1608118"/>
            </a:xfrm>
          </p:grpSpPr>
          <p:pic>
            <p:nvPicPr>
              <p:cNvPr id="72" name="Graphic 71">
                <a:extLst>
                  <a:ext uri="{FF2B5EF4-FFF2-40B4-BE49-F238E27FC236}">
                    <a16:creationId xmlns:a16="http://schemas.microsoft.com/office/drawing/2014/main" xmlns="" id="{035A494C-CD3A-A2F4-1D93-ACB58E77F88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a16="http://schemas.microsoft.com/office/drawing/2014/main" xmlns="" id="{2937E080-707D-1741-BF60-11F5223888D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a16="http://schemas.microsoft.com/office/drawing/2014/main" xmlns="" id="{AFF65733-BA6A-E895-F327-E594D9CF9A9E}"/>
                  </a:ext>
                </a:extLst>
              </p:cNvPr>
              <p:cNvPicPr>
                <a:picLocks noChangeAspect="1"/>
              </p:cNvPicPr>
              <p:nvPr/>
            </p:nvPicPr>
            <p:blipFill>
              <a:blip r:embed="rId7"/>
              <a:stretch>
                <a:fillRect/>
              </a:stretch>
            </p:blipFill>
            <p:spPr>
              <a:xfrm>
                <a:off x="4683318" y="4847710"/>
                <a:ext cx="3620752" cy="967062"/>
              </a:xfrm>
              <a:prstGeom prst="rect">
                <a:avLst/>
              </a:prstGeom>
            </p:spPr>
          </p:pic>
        </p:grpSp>
        <p:sp>
          <p:nvSpPr>
            <p:cNvPr id="31" name="TextBox 30">
              <a:extLst>
                <a:ext uri="{FF2B5EF4-FFF2-40B4-BE49-F238E27FC236}">
                  <a16:creationId xmlns:a16="http://schemas.microsoft.com/office/drawing/2014/main" xmlns="" id="{36AA3154-0855-F55B-A9AC-0624384D5E02}"/>
                </a:ext>
              </a:extLst>
            </p:cNvPr>
            <p:cNvSpPr txBox="1"/>
            <p:nvPr/>
          </p:nvSpPr>
          <p:spPr>
            <a:xfrm>
              <a:off x="5663157" y="5084114"/>
              <a:ext cx="3067051" cy="646331"/>
            </a:xfrm>
            <a:prstGeom prst="rect">
              <a:avLst/>
            </a:prstGeom>
            <a:noFill/>
          </p:spPr>
          <p:txBody>
            <a:bodyPr wrap="square" rtlCol="0">
              <a:spAutoFit/>
            </a:bodyPr>
            <a:lstStyle/>
            <a:p>
              <a:pPr defTabSz="914377">
                <a:spcAft>
                  <a:spcPts val="800"/>
                </a:spcAft>
                <a:defRPr/>
              </a:pP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ĐÁP ÁN: D</a:t>
              </a:r>
              <a:endParaRPr lang="en-SG" sz="3600" dirty="0">
                <a:solidFill>
                  <a:prstClr val="black"/>
                </a:solidFill>
                <a:latin typeface="Calibri Light" panose="020F0302020204030204"/>
                <a:ea typeface="Calibri" panose="020F0502020204030204" pitchFamily="34" charset="0"/>
                <a:cs typeface="Times New Roman" panose="02020603050405020304" pitchFamily="18" charset="0"/>
                <a:sym typeface="Arial"/>
              </a:endParaRPr>
            </a:p>
          </p:txBody>
        </p:sp>
      </p:grpSp>
      <p:grpSp>
        <p:nvGrpSpPr>
          <p:cNvPr id="35" name="Bảng câu hỏi">
            <a:extLst>
              <a:ext uri="{FF2B5EF4-FFF2-40B4-BE49-F238E27FC236}">
                <a16:creationId xmlns:a16="http://schemas.microsoft.com/office/drawing/2014/main" xmlns="" id="{E6CD3A29-7EE3-0A96-8CCA-BD4D81D5C7C1}"/>
              </a:ext>
            </a:extLst>
          </p:cNvPr>
          <p:cNvGrpSpPr/>
          <p:nvPr/>
        </p:nvGrpSpPr>
        <p:grpSpPr>
          <a:xfrm>
            <a:off x="1732217" y="-1801504"/>
            <a:ext cx="8626435" cy="7228814"/>
            <a:chOff x="3640847" y="-673998"/>
            <a:chExt cx="5693699" cy="5452882"/>
          </a:xfrm>
        </p:grpSpPr>
        <p:grpSp>
          <p:nvGrpSpPr>
            <p:cNvPr id="25" name="Group 24">
              <a:extLst>
                <a:ext uri="{FF2B5EF4-FFF2-40B4-BE49-F238E27FC236}">
                  <a16:creationId xmlns:a16="http://schemas.microsoft.com/office/drawing/2014/main" xmlns="" id="{C74232FC-003E-0D07-6391-F4F9BE14D939}"/>
                </a:ext>
              </a:extLst>
            </p:cNvPr>
            <p:cNvGrpSpPr/>
            <p:nvPr/>
          </p:nvGrpSpPr>
          <p:grpSpPr>
            <a:xfrm>
              <a:off x="3640847" y="-673998"/>
              <a:ext cx="5693699" cy="5240332"/>
              <a:chOff x="10437601" y="223062"/>
              <a:chExt cx="5693699" cy="5240332"/>
            </a:xfrm>
          </p:grpSpPr>
          <p:pic>
            <p:nvPicPr>
              <p:cNvPr id="67" name="Picture 66">
                <a:extLst>
                  <a:ext uri="{FF2B5EF4-FFF2-40B4-BE49-F238E27FC236}">
                    <a16:creationId xmlns:a16="http://schemas.microsoft.com/office/drawing/2014/main" xmlns=""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a16="http://schemas.microsoft.com/office/drawing/2014/main" xmlns=""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a16="http://schemas.microsoft.com/office/drawing/2014/main" xmlns="" id="{C806E029-0825-D1D5-A38A-AF558BDEF429}"/>
                  </a:ext>
                </a:extLst>
              </p:cNvPr>
              <p:cNvPicPr>
                <a:picLocks noChangeAspect="1"/>
              </p:cNvPicPr>
              <p:nvPr/>
            </p:nvPicPr>
            <p:blipFill>
              <a:blip r:embed="rId9"/>
              <a:stretch>
                <a:fillRect/>
              </a:stretch>
            </p:blipFill>
            <p:spPr>
              <a:xfrm>
                <a:off x="10437601" y="1770448"/>
                <a:ext cx="5693699" cy="3692946"/>
              </a:xfrm>
              <a:prstGeom prst="rect">
                <a:avLst/>
              </a:prstGeom>
            </p:spPr>
          </p:pic>
        </p:grpSp>
        <p:sp>
          <p:nvSpPr>
            <p:cNvPr id="11" name="TextBox 10">
              <a:extLst>
                <a:ext uri="{FF2B5EF4-FFF2-40B4-BE49-F238E27FC236}">
                  <a16:creationId xmlns:a16="http://schemas.microsoft.com/office/drawing/2014/main" xmlns="" id="{5E0357EF-283A-563F-6A7B-0FDA985B1E0E}"/>
                </a:ext>
              </a:extLst>
            </p:cNvPr>
            <p:cNvSpPr txBox="1"/>
            <p:nvPr/>
          </p:nvSpPr>
          <p:spPr>
            <a:xfrm>
              <a:off x="4029906" y="1118434"/>
              <a:ext cx="4803107" cy="3660450"/>
            </a:xfrm>
            <a:prstGeom prst="rect">
              <a:avLst/>
            </a:prstGeom>
            <a:noFill/>
          </p:spPr>
          <p:txBody>
            <a:bodyPr wrap="square" rtlCol="0">
              <a:spAutoFit/>
            </a:bodyPr>
            <a:lstStyle/>
            <a:p>
              <a:pPr algn="just">
                <a:spcAft>
                  <a:spcPts val="80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Câu 3: Đâu là chi tiết miêu tả ngoại hình của Sơn Tinh?</a:t>
              </a:r>
              <a:endParaRPr lang="en-SG" sz="3600" b="1"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A. Trên mặt thành liễu rủ.</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B. Hớn hở thần trông, thoáng nụ cười.</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C. Co gân, nghiến răng.</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D. Mắt phượng, mày ngài.</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a:p>
              <a:pPr algn="just" defTabSz="1219140">
                <a:buClr>
                  <a:srgbClr val="000000"/>
                </a:buClr>
                <a:defRPr/>
              </a:pPr>
              <a:endParaRPr lang="en-SG" sz="6000" kern="0" dirty="0">
                <a:solidFill>
                  <a:srgbClr val="000000"/>
                </a:solidFill>
                <a:latin typeface="Calibri Light" panose="020F0302020204030204"/>
                <a:ea typeface="Calibri" panose="020F0502020204030204" pitchFamily="34" charset="0"/>
                <a:cs typeface="Times New Roman" panose="02020603050405020304" pitchFamily="18" charset="0"/>
                <a:sym typeface="Arial"/>
              </a:endParaRPr>
            </a:p>
          </p:txBody>
        </p:sp>
      </p:grpSp>
      <p:pic>
        <p:nvPicPr>
          <p:cNvPr id="37" name="ong MC">
            <a:extLst>
              <a:ext uri="{FF2B5EF4-FFF2-40B4-BE49-F238E27FC236}">
                <a16:creationId xmlns:a16="http://schemas.microsoft.com/office/drawing/2014/main" xmlns="" id="{DB066CDA-D7CF-ACC8-8BC3-62865B14798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8026" y="-279014"/>
            <a:ext cx="2481862" cy="4343259"/>
          </a:xfrm>
          <a:prstGeom prst="rect">
            <a:avLst/>
          </a:prstGeom>
        </p:spPr>
      </p:pic>
      <p:pic>
        <p:nvPicPr>
          <p:cNvPr id="5" name="Graphic 4" descr="Home">
            <a:hlinkClick r:id="rId11" action="ppaction://hlinksldjump"/>
            <a:extLst>
              <a:ext uri="{FF2B5EF4-FFF2-40B4-BE49-F238E27FC236}">
                <a16:creationId xmlns:a16="http://schemas.microsoft.com/office/drawing/2014/main" xmlns="" id="{4E226AA2-59AA-48E6-82B9-87F4DB14508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10966897" y="-14675"/>
            <a:ext cx="1225103" cy="1225103"/>
          </a:xfrm>
          <a:prstGeom prst="rect">
            <a:avLst/>
          </a:prstGeom>
        </p:spPr>
      </p:pic>
    </p:spTree>
    <p:extLst>
      <p:ext uri="{BB962C8B-B14F-4D97-AF65-F5344CB8AC3E}">
        <p14:creationId xmlns:p14="http://schemas.microsoft.com/office/powerpoint/2010/main" val="7518896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7"/>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7"/>
                                        </p:tgtEl>
                                      </p:cBhvr>
                                    </p:animEffect>
                                    <p:animScale>
                                      <p:cBhvr>
                                        <p:cTn id="15" dur="250" autoRev="1" fill="hold"/>
                                        <p:tgtEl>
                                          <p:spTgt spid="3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XUẤT HIỆN.wav"/>
                                        </p:tgtEl>
                                      </p:cMediaNode>
                                    </p:audio>
                                  </p:subTnLst>
                                </p:cTn>
                              </p:par>
                              <p:par>
                                <p:cTn id="16" presetID="47"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0EBC57-E05C-AAAB-752C-94268E3FF4E3}"/>
              </a:ext>
            </a:extLst>
          </p:cNvPr>
          <p:cNvPicPr>
            <a:picLocks noChangeAspect="1"/>
          </p:cNvPicPr>
          <p:nvPr/>
        </p:nvPicPr>
        <p:blipFill>
          <a:blip r:embed="rId4"/>
          <a:stretch>
            <a:fillRect/>
          </a:stretch>
        </p:blipFill>
        <p:spPr>
          <a:xfrm>
            <a:off x="0" y="0"/>
            <a:ext cx="12192000" cy="6858000"/>
          </a:xfrm>
          <a:prstGeom prst="rect">
            <a:avLst/>
          </a:prstGeom>
        </p:spPr>
      </p:pic>
      <p:grpSp>
        <p:nvGrpSpPr>
          <p:cNvPr id="36" name="trả lời câu hỏi">
            <a:extLst>
              <a:ext uri="{FF2B5EF4-FFF2-40B4-BE49-F238E27FC236}">
                <a16:creationId xmlns:a16="http://schemas.microsoft.com/office/drawing/2014/main" xmlns="" id="{062184F5-F396-08BC-CD47-35986E4A91B3}"/>
              </a:ext>
            </a:extLst>
          </p:cNvPr>
          <p:cNvGrpSpPr/>
          <p:nvPr/>
        </p:nvGrpSpPr>
        <p:grpSpPr>
          <a:xfrm>
            <a:off x="4637535" y="5292724"/>
            <a:ext cx="3620752" cy="1353604"/>
            <a:chOff x="4677320" y="4255313"/>
            <a:chExt cx="3620752" cy="1353604"/>
          </a:xfrm>
        </p:grpSpPr>
        <p:grpSp>
          <p:nvGrpSpPr>
            <p:cNvPr id="30" name="Group 29">
              <a:extLst>
                <a:ext uri="{FF2B5EF4-FFF2-40B4-BE49-F238E27FC236}">
                  <a16:creationId xmlns:a16="http://schemas.microsoft.com/office/drawing/2014/main" xmlns="" id="{DF99BDA2-5D38-1F4B-865E-164D90684961}"/>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a16="http://schemas.microsoft.com/office/drawing/2014/main" xmlns="" id="{035A494C-CD3A-A2F4-1D93-ACB58E77F88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a16="http://schemas.microsoft.com/office/drawing/2014/main" xmlns="" id="{2937E080-707D-1741-BF60-11F5223888D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a16="http://schemas.microsoft.com/office/drawing/2014/main" xmlns="" id="{AFF65733-BA6A-E895-F327-E594D9CF9A9E}"/>
                  </a:ext>
                </a:extLst>
              </p:cNvPr>
              <p:cNvPicPr>
                <a:picLocks noChangeAspect="1"/>
              </p:cNvPicPr>
              <p:nvPr/>
            </p:nvPicPr>
            <p:blipFill>
              <a:blip r:embed="rId7"/>
              <a:stretch>
                <a:fillRect/>
              </a:stretch>
            </p:blipFill>
            <p:spPr>
              <a:xfrm>
                <a:off x="4677320" y="4593196"/>
                <a:ext cx="3620752" cy="967062"/>
              </a:xfrm>
              <a:prstGeom prst="rect">
                <a:avLst/>
              </a:prstGeom>
            </p:spPr>
          </p:pic>
        </p:grpSp>
        <p:sp>
          <p:nvSpPr>
            <p:cNvPr id="31" name="TextBox 30">
              <a:extLst>
                <a:ext uri="{FF2B5EF4-FFF2-40B4-BE49-F238E27FC236}">
                  <a16:creationId xmlns:a16="http://schemas.microsoft.com/office/drawing/2014/main" xmlns="" id="{36AA3154-0855-F55B-A9AC-0624384D5E02}"/>
                </a:ext>
              </a:extLst>
            </p:cNvPr>
            <p:cNvSpPr txBox="1"/>
            <p:nvPr/>
          </p:nvSpPr>
          <p:spPr>
            <a:xfrm>
              <a:off x="5011349" y="4754130"/>
              <a:ext cx="3067051" cy="742511"/>
            </a:xfrm>
            <a:prstGeom prst="rect">
              <a:avLst/>
            </a:prstGeom>
            <a:noFill/>
          </p:spPr>
          <p:txBody>
            <a:bodyPr wrap="square" rtlCol="0">
              <a:spAutoFit/>
            </a:bodyPr>
            <a:lstStyle/>
            <a:p>
              <a:pPr algn="ctr" defTabSz="1219140">
                <a:lnSpc>
                  <a:spcPct val="150000"/>
                </a:lnSpc>
                <a:buClr>
                  <a:srgbClr val="000000"/>
                </a:buClr>
                <a:defRPr/>
              </a:pPr>
              <a:r>
                <a:rPr lang="vi-VN"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ĐÁP ÁN</a:t>
              </a:r>
              <a:r>
                <a:rPr lang="en-US"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C</a:t>
              </a:r>
              <a:endParaRPr lang="en-US" sz="3200" b="1" kern="0" dirty="0">
                <a:solidFill>
                  <a:srgbClr val="000000"/>
                </a:solidFill>
                <a:latin typeface=".VnTime"/>
                <a:ea typeface="Times New Roman" panose="02020603050405020304" pitchFamily="18" charset="0"/>
                <a:cs typeface="Times New Roman" panose="02020603050405020304" pitchFamily="18" charset="0"/>
                <a:sym typeface="Arial"/>
              </a:endParaRPr>
            </a:p>
          </p:txBody>
        </p:sp>
      </p:grpSp>
      <p:grpSp>
        <p:nvGrpSpPr>
          <p:cNvPr id="35" name="Bảng câu hỏi">
            <a:extLst>
              <a:ext uri="{FF2B5EF4-FFF2-40B4-BE49-F238E27FC236}">
                <a16:creationId xmlns:a16="http://schemas.microsoft.com/office/drawing/2014/main" xmlns="" id="{E6CD3A29-7EE3-0A96-8CCA-BD4D81D5C7C1}"/>
              </a:ext>
            </a:extLst>
          </p:cNvPr>
          <p:cNvGrpSpPr/>
          <p:nvPr/>
        </p:nvGrpSpPr>
        <p:grpSpPr>
          <a:xfrm>
            <a:off x="1420358" y="-1818928"/>
            <a:ext cx="9498914" cy="7824299"/>
            <a:chOff x="3724529" y="-673998"/>
            <a:chExt cx="5693699" cy="5298102"/>
          </a:xfrm>
        </p:grpSpPr>
        <p:grpSp>
          <p:nvGrpSpPr>
            <p:cNvPr id="25" name="Group 24">
              <a:extLst>
                <a:ext uri="{FF2B5EF4-FFF2-40B4-BE49-F238E27FC236}">
                  <a16:creationId xmlns:a16="http://schemas.microsoft.com/office/drawing/2014/main" xmlns="" id="{C74232FC-003E-0D07-6391-F4F9BE14D939}"/>
                </a:ext>
              </a:extLst>
            </p:cNvPr>
            <p:cNvGrpSpPr/>
            <p:nvPr/>
          </p:nvGrpSpPr>
          <p:grpSpPr>
            <a:xfrm>
              <a:off x="3724529" y="-673998"/>
              <a:ext cx="5693699" cy="4876194"/>
              <a:chOff x="10521283" y="223062"/>
              <a:chExt cx="5693699" cy="4876194"/>
            </a:xfrm>
          </p:grpSpPr>
          <p:pic>
            <p:nvPicPr>
              <p:cNvPr id="67" name="Picture 66">
                <a:extLst>
                  <a:ext uri="{FF2B5EF4-FFF2-40B4-BE49-F238E27FC236}">
                    <a16:creationId xmlns:a16="http://schemas.microsoft.com/office/drawing/2014/main" xmlns=""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a16="http://schemas.microsoft.com/office/drawing/2014/main" xmlns=""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a16="http://schemas.microsoft.com/office/drawing/2014/main" xmlns="" id="{C806E029-0825-D1D5-A38A-AF558BDEF429}"/>
                  </a:ext>
                </a:extLst>
              </p:cNvPr>
              <p:cNvPicPr>
                <a:picLocks noChangeAspect="1"/>
              </p:cNvPicPr>
              <p:nvPr/>
            </p:nvPicPr>
            <p:blipFill>
              <a:blip r:embed="rId9"/>
              <a:stretch>
                <a:fillRect/>
              </a:stretch>
            </p:blipFill>
            <p:spPr>
              <a:xfrm>
                <a:off x="10521283" y="1670256"/>
                <a:ext cx="5693699" cy="3429000"/>
              </a:xfrm>
              <a:prstGeom prst="rect">
                <a:avLst/>
              </a:prstGeom>
            </p:spPr>
          </p:pic>
        </p:grpSp>
        <p:sp>
          <p:nvSpPr>
            <p:cNvPr id="11" name="TextBox 10">
              <a:extLst>
                <a:ext uri="{FF2B5EF4-FFF2-40B4-BE49-F238E27FC236}">
                  <a16:creationId xmlns:a16="http://schemas.microsoft.com/office/drawing/2014/main" xmlns="" id="{5E0357EF-283A-563F-6A7B-0FDA985B1E0E}"/>
                </a:ext>
              </a:extLst>
            </p:cNvPr>
            <p:cNvSpPr txBox="1"/>
            <p:nvPr/>
          </p:nvSpPr>
          <p:spPr>
            <a:xfrm>
              <a:off x="4083424" y="1129828"/>
              <a:ext cx="4917489" cy="3494276"/>
            </a:xfrm>
            <a:prstGeom prst="rect">
              <a:avLst/>
            </a:prstGeom>
            <a:noFill/>
          </p:spPr>
          <p:txBody>
            <a:bodyPr wrap="square" rtlCol="0">
              <a:spAutoFit/>
            </a:bodyPr>
            <a:lstStyle/>
            <a:p>
              <a:pPr algn="just">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Câu 4: Nguyễn Nhược Pháp đã nhìn nhận trận chiến giữa Sơn Tinh, Thủy Tinh ở góc độ nào sau đây?</a:t>
              </a:r>
              <a:endParaRPr lang="en-SG" sz="2800" b="1"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A. Xuất phát từ sự đố kị, hiếu thắng của Thủy Tinh.</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B. Ông chỉ đang bám sát diễn biến trong truyền thuyết Sơn Tinh – Thủy Tinh.</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C. Là câu chuyện của tình yêu, của lòng ghen.</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D. Góc độ hiện thực về thiên tai lũ lụt ở đất nước ta.</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defTabSz="1219140">
                <a:buClr>
                  <a:srgbClr val="000000"/>
                </a:buClr>
                <a:defRPr/>
              </a:pPr>
              <a:endParaRPr lang="en-SG" sz="7200" kern="0" dirty="0">
                <a:solidFill>
                  <a:srgbClr val="000000"/>
                </a:solidFill>
                <a:latin typeface="Calibri Light" panose="020F0302020204030204"/>
                <a:ea typeface="Calibri" panose="020F0502020204030204" pitchFamily="34" charset="0"/>
                <a:cs typeface="Times New Roman" panose="02020603050405020304" pitchFamily="18" charset="0"/>
                <a:sym typeface="Arial"/>
              </a:endParaRPr>
            </a:p>
          </p:txBody>
        </p:sp>
      </p:grpSp>
      <p:pic>
        <p:nvPicPr>
          <p:cNvPr id="37" name="ong MC">
            <a:extLst>
              <a:ext uri="{FF2B5EF4-FFF2-40B4-BE49-F238E27FC236}">
                <a16:creationId xmlns:a16="http://schemas.microsoft.com/office/drawing/2014/main" xmlns="" id="{DB066CDA-D7CF-ACC8-8BC3-62865B14798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22088" y="-216319"/>
            <a:ext cx="2312880" cy="4047539"/>
          </a:xfrm>
          <a:prstGeom prst="rect">
            <a:avLst/>
          </a:prstGeom>
        </p:spPr>
      </p:pic>
      <p:pic>
        <p:nvPicPr>
          <p:cNvPr id="5" name="Graphic 4" descr="Home">
            <a:hlinkClick r:id="rId11" action="ppaction://hlinksldjump"/>
            <a:extLst>
              <a:ext uri="{FF2B5EF4-FFF2-40B4-BE49-F238E27FC236}">
                <a16:creationId xmlns:a16="http://schemas.microsoft.com/office/drawing/2014/main" xmlns="" id="{50D5F652-8425-D4B9-C677-5997D6201EE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10966897" y="-14675"/>
            <a:ext cx="1225103" cy="1225103"/>
          </a:xfrm>
          <a:prstGeom prst="rect">
            <a:avLst/>
          </a:prstGeom>
        </p:spPr>
      </p:pic>
    </p:spTree>
    <p:extLst>
      <p:ext uri="{BB962C8B-B14F-4D97-AF65-F5344CB8AC3E}">
        <p14:creationId xmlns:p14="http://schemas.microsoft.com/office/powerpoint/2010/main" val="3447597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7"/>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7"/>
                                        </p:tgtEl>
                                      </p:cBhvr>
                                    </p:animEffect>
                                    <p:animScale>
                                      <p:cBhvr>
                                        <p:cTn id="15" dur="250" autoRev="1" fill="hold"/>
                                        <p:tgtEl>
                                          <p:spTgt spid="3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XUẤT HIỆN.wav"/>
                                        </p:tgtEl>
                                      </p:cMediaNode>
                                    </p:audio>
                                  </p:subTnLst>
                                </p:cTn>
                              </p:par>
                              <p:par>
                                <p:cTn id="16" presetID="47"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3A62F18-E154-AEB8-81DF-78480818EDB9}"/>
              </a:ext>
            </a:extLst>
          </p:cNvPr>
          <p:cNvPicPr>
            <a:picLocks noChangeAspect="1"/>
          </p:cNvPicPr>
          <p:nvPr/>
        </p:nvPicPr>
        <p:blipFill>
          <a:blip r:embed="rId4"/>
          <a:stretch>
            <a:fillRect/>
          </a:stretch>
        </p:blipFill>
        <p:spPr>
          <a:xfrm>
            <a:off x="0" y="0"/>
            <a:ext cx="12192000" cy="6858000"/>
          </a:xfrm>
          <a:prstGeom prst="rect">
            <a:avLst/>
          </a:prstGeom>
        </p:spPr>
      </p:pic>
      <p:grpSp>
        <p:nvGrpSpPr>
          <p:cNvPr id="36" name="trả lời câu hỏi">
            <a:extLst>
              <a:ext uri="{FF2B5EF4-FFF2-40B4-BE49-F238E27FC236}">
                <a16:creationId xmlns:a16="http://schemas.microsoft.com/office/drawing/2014/main" xmlns="" id="{062184F5-F396-08BC-CD47-35986E4A91B3}"/>
              </a:ext>
            </a:extLst>
          </p:cNvPr>
          <p:cNvGrpSpPr/>
          <p:nvPr/>
        </p:nvGrpSpPr>
        <p:grpSpPr>
          <a:xfrm>
            <a:off x="4471271" y="5076151"/>
            <a:ext cx="3791496" cy="1353606"/>
            <a:chOff x="4677320" y="4255313"/>
            <a:chExt cx="3791496" cy="1353604"/>
          </a:xfrm>
        </p:grpSpPr>
        <p:grpSp>
          <p:nvGrpSpPr>
            <p:cNvPr id="30" name="Group 29">
              <a:extLst>
                <a:ext uri="{FF2B5EF4-FFF2-40B4-BE49-F238E27FC236}">
                  <a16:creationId xmlns:a16="http://schemas.microsoft.com/office/drawing/2014/main" xmlns="" id="{DF99BDA2-5D38-1F4B-865E-164D90684961}"/>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a16="http://schemas.microsoft.com/office/drawing/2014/main" xmlns="" id="{035A494C-CD3A-A2F4-1D93-ACB58E77F88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a16="http://schemas.microsoft.com/office/drawing/2014/main" xmlns="" id="{2937E080-707D-1741-BF60-11F5223888D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a16="http://schemas.microsoft.com/office/drawing/2014/main" xmlns="" id="{AFF65733-BA6A-E895-F327-E594D9CF9A9E}"/>
                  </a:ext>
                </a:extLst>
              </p:cNvPr>
              <p:cNvPicPr>
                <a:picLocks noChangeAspect="1"/>
              </p:cNvPicPr>
              <p:nvPr/>
            </p:nvPicPr>
            <p:blipFill>
              <a:blip r:embed="rId7"/>
              <a:stretch>
                <a:fillRect/>
              </a:stretch>
            </p:blipFill>
            <p:spPr>
              <a:xfrm>
                <a:off x="4677320" y="4593196"/>
                <a:ext cx="3620752" cy="967062"/>
              </a:xfrm>
              <a:prstGeom prst="rect">
                <a:avLst/>
              </a:prstGeom>
            </p:spPr>
          </p:pic>
        </p:grpSp>
        <p:sp>
          <p:nvSpPr>
            <p:cNvPr id="31" name="TextBox 30">
              <a:extLst>
                <a:ext uri="{FF2B5EF4-FFF2-40B4-BE49-F238E27FC236}">
                  <a16:creationId xmlns:a16="http://schemas.microsoft.com/office/drawing/2014/main" xmlns="" id="{36AA3154-0855-F55B-A9AC-0624384D5E02}"/>
                </a:ext>
              </a:extLst>
            </p:cNvPr>
            <p:cNvSpPr txBox="1"/>
            <p:nvPr/>
          </p:nvSpPr>
          <p:spPr>
            <a:xfrm>
              <a:off x="5401764" y="4627165"/>
              <a:ext cx="3067052" cy="742510"/>
            </a:xfrm>
            <a:prstGeom prst="rect">
              <a:avLst/>
            </a:prstGeom>
            <a:noFill/>
          </p:spPr>
          <p:txBody>
            <a:bodyPr wrap="square" rtlCol="0">
              <a:spAutoFit/>
            </a:bodyPr>
            <a:lstStyle/>
            <a:p>
              <a:pPr algn="just" defTabSz="1219140">
                <a:lnSpc>
                  <a:spcPct val="150000"/>
                </a:lnSpc>
                <a:buClr>
                  <a:srgbClr val="000000"/>
                </a:buClr>
                <a:defRPr/>
              </a:pPr>
              <a:r>
                <a:rPr lang="vi-VN"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ĐÁP ÁN </a:t>
              </a:r>
              <a:r>
                <a:rPr lang="en-US"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B</a:t>
              </a:r>
              <a:endParaRPr lang="en-US" sz="3200" b="1" kern="0" dirty="0">
                <a:solidFill>
                  <a:srgbClr val="000000"/>
                </a:solidFill>
                <a:latin typeface=".VnTime"/>
                <a:ea typeface="Times New Roman" panose="02020603050405020304" pitchFamily="18" charset="0"/>
                <a:cs typeface="Times New Roman" panose="02020603050405020304" pitchFamily="18" charset="0"/>
                <a:sym typeface="Arial"/>
              </a:endParaRPr>
            </a:p>
          </p:txBody>
        </p:sp>
      </p:grpSp>
      <p:grpSp>
        <p:nvGrpSpPr>
          <p:cNvPr id="35" name="Bảng câu hỏi">
            <a:extLst>
              <a:ext uri="{FF2B5EF4-FFF2-40B4-BE49-F238E27FC236}">
                <a16:creationId xmlns:a16="http://schemas.microsoft.com/office/drawing/2014/main" xmlns="" id="{E6CD3A29-7EE3-0A96-8CCA-BD4D81D5C7C1}"/>
              </a:ext>
            </a:extLst>
          </p:cNvPr>
          <p:cNvGrpSpPr/>
          <p:nvPr/>
        </p:nvGrpSpPr>
        <p:grpSpPr>
          <a:xfrm>
            <a:off x="1506639" y="-1805371"/>
            <a:ext cx="9178723" cy="7023773"/>
            <a:chOff x="3640847" y="-673998"/>
            <a:chExt cx="5693699" cy="4976386"/>
          </a:xfrm>
        </p:grpSpPr>
        <p:grpSp>
          <p:nvGrpSpPr>
            <p:cNvPr id="25" name="Group 24">
              <a:extLst>
                <a:ext uri="{FF2B5EF4-FFF2-40B4-BE49-F238E27FC236}">
                  <a16:creationId xmlns:a16="http://schemas.microsoft.com/office/drawing/2014/main" xmlns="" id="{C74232FC-003E-0D07-6391-F4F9BE14D939}"/>
                </a:ext>
              </a:extLst>
            </p:cNvPr>
            <p:cNvGrpSpPr/>
            <p:nvPr/>
          </p:nvGrpSpPr>
          <p:grpSpPr>
            <a:xfrm>
              <a:off x="3640847" y="-673998"/>
              <a:ext cx="5693699" cy="4976386"/>
              <a:chOff x="10437601" y="223062"/>
              <a:chExt cx="5693699" cy="4976386"/>
            </a:xfrm>
          </p:grpSpPr>
          <p:pic>
            <p:nvPicPr>
              <p:cNvPr id="67" name="Picture 66">
                <a:extLst>
                  <a:ext uri="{FF2B5EF4-FFF2-40B4-BE49-F238E27FC236}">
                    <a16:creationId xmlns:a16="http://schemas.microsoft.com/office/drawing/2014/main" xmlns=""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a16="http://schemas.microsoft.com/office/drawing/2014/main" xmlns=""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a16="http://schemas.microsoft.com/office/drawing/2014/main" xmlns="" id="{C806E029-0825-D1D5-A38A-AF558BDEF429}"/>
                  </a:ext>
                </a:extLst>
              </p:cNvPr>
              <p:cNvPicPr>
                <a:picLocks noChangeAspect="1"/>
              </p:cNvPicPr>
              <p:nvPr/>
            </p:nvPicPr>
            <p:blipFill>
              <a:blip r:embed="rId9"/>
              <a:stretch>
                <a:fillRect/>
              </a:stretch>
            </p:blipFill>
            <p:spPr>
              <a:xfrm>
                <a:off x="10437601" y="1770448"/>
                <a:ext cx="5693699" cy="3429000"/>
              </a:xfrm>
              <a:prstGeom prst="rect">
                <a:avLst/>
              </a:prstGeom>
            </p:spPr>
          </p:pic>
        </p:grpSp>
        <p:sp>
          <p:nvSpPr>
            <p:cNvPr id="11" name="TextBox 10">
              <a:extLst>
                <a:ext uri="{FF2B5EF4-FFF2-40B4-BE49-F238E27FC236}">
                  <a16:creationId xmlns:a16="http://schemas.microsoft.com/office/drawing/2014/main" xmlns="" id="{5E0357EF-283A-563F-6A7B-0FDA985B1E0E}"/>
                </a:ext>
              </a:extLst>
            </p:cNvPr>
            <p:cNvSpPr txBox="1"/>
            <p:nvPr/>
          </p:nvSpPr>
          <p:spPr>
            <a:xfrm>
              <a:off x="4014579" y="1227946"/>
              <a:ext cx="4892415" cy="2958369"/>
            </a:xfrm>
            <a:prstGeom prst="rect">
              <a:avLst/>
            </a:prstGeom>
            <a:noFill/>
          </p:spPr>
          <p:txBody>
            <a:bodyPr wrap="square" rtlCol="0">
              <a:spAutoFit/>
            </a:bodyPr>
            <a:lstStyle/>
            <a:p>
              <a:pPr algn="just">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Câu 5: Thủy Tinh xuất hiện trong hình ảnh như thế nào?</a:t>
              </a:r>
              <a:endParaRPr lang="en-SG" sz="2800" b="1"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A. Ngồi trên lưng bạch hổ.</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B. Ngồi trên lưng rồng vàng.</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C. Yến gấm tung dài dát ngọc trai.</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D. Theo sau năm chục con voi xám, khập khiễng bước đi trên đất lạ.</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defTabSz="1219140">
                <a:buClr>
                  <a:srgbClr val="000000"/>
                </a:buClr>
                <a:defRPr/>
              </a:pPr>
              <a:endParaRPr lang="en-SG" sz="3600" kern="0" dirty="0">
                <a:solidFill>
                  <a:srgbClr val="000000"/>
                </a:solidFill>
                <a:latin typeface="Calibri Light" panose="020F0302020204030204"/>
                <a:ea typeface="Calibri" panose="020F0502020204030204" pitchFamily="34" charset="0"/>
                <a:cs typeface="Times New Roman" panose="02020603050405020304" pitchFamily="18" charset="0"/>
                <a:sym typeface="Arial"/>
              </a:endParaRPr>
            </a:p>
          </p:txBody>
        </p:sp>
      </p:grpSp>
      <p:pic>
        <p:nvPicPr>
          <p:cNvPr id="37" name="ong MC">
            <a:extLst>
              <a:ext uri="{FF2B5EF4-FFF2-40B4-BE49-F238E27FC236}">
                <a16:creationId xmlns:a16="http://schemas.microsoft.com/office/drawing/2014/main" xmlns="" id="{DB066CDA-D7CF-ACC8-8BC3-62865B14798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0" y="0"/>
            <a:ext cx="2350417" cy="4113230"/>
          </a:xfrm>
          <a:prstGeom prst="rect">
            <a:avLst/>
          </a:prstGeom>
        </p:spPr>
      </p:pic>
      <p:pic>
        <p:nvPicPr>
          <p:cNvPr id="5" name="Graphic 4" descr="Home">
            <a:hlinkClick r:id="rId11" action="ppaction://hlinksldjump"/>
            <a:extLst>
              <a:ext uri="{FF2B5EF4-FFF2-40B4-BE49-F238E27FC236}">
                <a16:creationId xmlns:a16="http://schemas.microsoft.com/office/drawing/2014/main" xmlns="" id="{F10C487E-5946-50FF-B01F-6F393A4D0FC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10966897" y="-14675"/>
            <a:ext cx="1225103" cy="1225103"/>
          </a:xfrm>
          <a:prstGeom prst="rect">
            <a:avLst/>
          </a:prstGeom>
        </p:spPr>
      </p:pic>
    </p:spTree>
    <p:extLst>
      <p:ext uri="{BB962C8B-B14F-4D97-AF65-F5344CB8AC3E}">
        <p14:creationId xmlns:p14="http://schemas.microsoft.com/office/powerpoint/2010/main" val="19436286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7"/>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7"/>
                                        </p:tgtEl>
                                      </p:cBhvr>
                                    </p:animEffect>
                                    <p:animScale>
                                      <p:cBhvr>
                                        <p:cTn id="15" dur="250" autoRev="1" fill="hold"/>
                                        <p:tgtEl>
                                          <p:spTgt spid="3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XUẤT HIỆN.wav"/>
                                        </p:tgtEl>
                                      </p:cMediaNode>
                                    </p:audio>
                                  </p:subTnLst>
                                </p:cTn>
                              </p:par>
                              <p:par>
                                <p:cTn id="16" presetID="47"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DBC1018-E195-47C3-44D9-DFDBC9769EB0}"/>
              </a:ext>
            </a:extLst>
          </p:cNvPr>
          <p:cNvPicPr>
            <a:picLocks noChangeAspect="1"/>
          </p:cNvPicPr>
          <p:nvPr/>
        </p:nvPicPr>
        <p:blipFill>
          <a:blip r:embed="rId4"/>
          <a:stretch>
            <a:fillRect/>
          </a:stretch>
        </p:blipFill>
        <p:spPr>
          <a:xfrm>
            <a:off x="0" y="0"/>
            <a:ext cx="12192000" cy="6858000"/>
          </a:xfrm>
          <a:prstGeom prst="rect">
            <a:avLst/>
          </a:prstGeom>
        </p:spPr>
      </p:pic>
      <p:grpSp>
        <p:nvGrpSpPr>
          <p:cNvPr id="36" name="trả lời câu hỏi">
            <a:extLst>
              <a:ext uri="{FF2B5EF4-FFF2-40B4-BE49-F238E27FC236}">
                <a16:creationId xmlns:a16="http://schemas.microsoft.com/office/drawing/2014/main" xmlns="" id="{062184F5-F396-08BC-CD47-35986E4A91B3}"/>
              </a:ext>
            </a:extLst>
          </p:cNvPr>
          <p:cNvGrpSpPr/>
          <p:nvPr/>
        </p:nvGrpSpPr>
        <p:grpSpPr>
          <a:xfrm>
            <a:off x="4594199" y="5076152"/>
            <a:ext cx="3791496" cy="1353606"/>
            <a:chOff x="4677320" y="4255313"/>
            <a:chExt cx="3791495" cy="1353604"/>
          </a:xfrm>
        </p:grpSpPr>
        <p:grpSp>
          <p:nvGrpSpPr>
            <p:cNvPr id="30" name="Group 29">
              <a:extLst>
                <a:ext uri="{FF2B5EF4-FFF2-40B4-BE49-F238E27FC236}">
                  <a16:creationId xmlns:a16="http://schemas.microsoft.com/office/drawing/2014/main" xmlns="" id="{DF99BDA2-5D38-1F4B-865E-164D90684961}"/>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a16="http://schemas.microsoft.com/office/drawing/2014/main" xmlns="" id="{035A494C-CD3A-A2F4-1D93-ACB58E77F88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a16="http://schemas.microsoft.com/office/drawing/2014/main" xmlns="" id="{2937E080-707D-1741-BF60-11F5223888D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a16="http://schemas.microsoft.com/office/drawing/2014/main" xmlns="" id="{AFF65733-BA6A-E895-F327-E594D9CF9A9E}"/>
                  </a:ext>
                </a:extLst>
              </p:cNvPr>
              <p:cNvPicPr>
                <a:picLocks noChangeAspect="1"/>
              </p:cNvPicPr>
              <p:nvPr/>
            </p:nvPicPr>
            <p:blipFill>
              <a:blip r:embed="rId7"/>
              <a:stretch>
                <a:fillRect/>
              </a:stretch>
            </p:blipFill>
            <p:spPr>
              <a:xfrm>
                <a:off x="4677320" y="4593196"/>
                <a:ext cx="3620752" cy="967062"/>
              </a:xfrm>
              <a:prstGeom prst="rect">
                <a:avLst/>
              </a:prstGeom>
            </p:spPr>
          </p:pic>
        </p:grpSp>
        <p:sp>
          <p:nvSpPr>
            <p:cNvPr id="31" name="TextBox 30">
              <a:extLst>
                <a:ext uri="{FF2B5EF4-FFF2-40B4-BE49-F238E27FC236}">
                  <a16:creationId xmlns:a16="http://schemas.microsoft.com/office/drawing/2014/main" xmlns="" id="{36AA3154-0855-F55B-A9AC-0624384D5E02}"/>
                </a:ext>
              </a:extLst>
            </p:cNvPr>
            <p:cNvSpPr txBox="1"/>
            <p:nvPr/>
          </p:nvSpPr>
          <p:spPr>
            <a:xfrm>
              <a:off x="5401764" y="4629033"/>
              <a:ext cx="3067051" cy="742510"/>
            </a:xfrm>
            <a:prstGeom prst="rect">
              <a:avLst/>
            </a:prstGeom>
            <a:noFill/>
          </p:spPr>
          <p:txBody>
            <a:bodyPr wrap="square" rtlCol="0">
              <a:spAutoFit/>
            </a:bodyPr>
            <a:lstStyle/>
            <a:p>
              <a:pPr algn="just" defTabSz="1219140">
                <a:lnSpc>
                  <a:spcPct val="150000"/>
                </a:lnSpc>
                <a:buClr>
                  <a:srgbClr val="000000"/>
                </a:buClr>
                <a:defRPr/>
              </a:pPr>
              <a:r>
                <a:rPr lang="vi-VN"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ĐÁP ÁN </a:t>
              </a:r>
              <a:r>
                <a:rPr lang="en-US"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D</a:t>
              </a:r>
              <a:endParaRPr lang="en-US" sz="3200" b="1" kern="0" dirty="0">
                <a:solidFill>
                  <a:srgbClr val="000000"/>
                </a:solidFill>
                <a:latin typeface=".VnTime"/>
                <a:ea typeface="Times New Roman" panose="02020603050405020304" pitchFamily="18" charset="0"/>
                <a:cs typeface="Times New Roman" panose="02020603050405020304" pitchFamily="18" charset="0"/>
                <a:sym typeface="Arial"/>
              </a:endParaRPr>
            </a:p>
          </p:txBody>
        </p:sp>
      </p:grpSp>
      <p:grpSp>
        <p:nvGrpSpPr>
          <p:cNvPr id="35" name="Bảng câu hỏi">
            <a:extLst>
              <a:ext uri="{FF2B5EF4-FFF2-40B4-BE49-F238E27FC236}">
                <a16:creationId xmlns:a16="http://schemas.microsoft.com/office/drawing/2014/main" xmlns="" id="{E6CD3A29-7EE3-0A96-8CCA-BD4D81D5C7C1}"/>
              </a:ext>
            </a:extLst>
          </p:cNvPr>
          <p:cNvGrpSpPr/>
          <p:nvPr/>
        </p:nvGrpSpPr>
        <p:grpSpPr>
          <a:xfrm>
            <a:off x="1519855" y="-1196689"/>
            <a:ext cx="9447041" cy="6400404"/>
            <a:chOff x="3640847" y="-673998"/>
            <a:chExt cx="5693699" cy="4976388"/>
          </a:xfrm>
        </p:grpSpPr>
        <p:grpSp>
          <p:nvGrpSpPr>
            <p:cNvPr id="25" name="Group 24">
              <a:extLst>
                <a:ext uri="{FF2B5EF4-FFF2-40B4-BE49-F238E27FC236}">
                  <a16:creationId xmlns:a16="http://schemas.microsoft.com/office/drawing/2014/main" xmlns="" id="{C74232FC-003E-0D07-6391-F4F9BE14D939}"/>
                </a:ext>
              </a:extLst>
            </p:cNvPr>
            <p:cNvGrpSpPr/>
            <p:nvPr/>
          </p:nvGrpSpPr>
          <p:grpSpPr>
            <a:xfrm>
              <a:off x="3640847" y="-673998"/>
              <a:ext cx="5693699" cy="4976388"/>
              <a:chOff x="10437601" y="223062"/>
              <a:chExt cx="5693699" cy="4976388"/>
            </a:xfrm>
          </p:grpSpPr>
          <p:pic>
            <p:nvPicPr>
              <p:cNvPr id="67" name="Picture 66">
                <a:extLst>
                  <a:ext uri="{FF2B5EF4-FFF2-40B4-BE49-F238E27FC236}">
                    <a16:creationId xmlns:a16="http://schemas.microsoft.com/office/drawing/2014/main" xmlns=""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a16="http://schemas.microsoft.com/office/drawing/2014/main" xmlns=""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a16="http://schemas.microsoft.com/office/drawing/2014/main" xmlns="" id="{C806E029-0825-D1D5-A38A-AF558BDEF429}"/>
                  </a:ext>
                </a:extLst>
              </p:cNvPr>
              <p:cNvPicPr>
                <a:picLocks noChangeAspect="1"/>
              </p:cNvPicPr>
              <p:nvPr/>
            </p:nvPicPr>
            <p:blipFill>
              <a:blip r:embed="rId9"/>
              <a:stretch>
                <a:fillRect/>
              </a:stretch>
            </p:blipFill>
            <p:spPr>
              <a:xfrm>
                <a:off x="10437601" y="1451651"/>
                <a:ext cx="5693699" cy="3747799"/>
              </a:xfrm>
              <a:prstGeom prst="rect">
                <a:avLst/>
              </a:prstGeom>
            </p:spPr>
          </p:pic>
        </p:grpSp>
        <p:sp>
          <p:nvSpPr>
            <p:cNvPr id="11" name="TextBox 10">
              <a:extLst>
                <a:ext uri="{FF2B5EF4-FFF2-40B4-BE49-F238E27FC236}">
                  <a16:creationId xmlns:a16="http://schemas.microsoft.com/office/drawing/2014/main" xmlns="" id="{5E0357EF-283A-563F-6A7B-0FDA985B1E0E}"/>
                </a:ext>
              </a:extLst>
            </p:cNvPr>
            <p:cNvSpPr txBox="1"/>
            <p:nvPr/>
          </p:nvSpPr>
          <p:spPr>
            <a:xfrm>
              <a:off x="4048844" y="945880"/>
              <a:ext cx="4812997" cy="3342221"/>
            </a:xfrm>
            <a:prstGeom prst="rect">
              <a:avLst/>
            </a:prstGeom>
            <a:noFill/>
          </p:spPr>
          <p:txBody>
            <a:bodyPr wrap="square" rtlCol="0">
              <a:spAutoFit/>
            </a:bodyPr>
            <a:lstStyle/>
            <a:p>
              <a:pPr algn="just">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Câu 6: Sơn Tinh mang đến những lễ vật nào để hỏi cưới Mị Nương?</a:t>
              </a:r>
              <a:endParaRPr lang="en-SG" sz="2800" b="1"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A. Tải bạc, kim cương, vàng lấp lánh.</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B. Áo bào hồng dát ngọc, kiệu bạc.</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C. Yên gấm tung dài, gấm điều, áo bào hồng dát vàng.</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D. Tải bạc, kim cương, vàng lấp lánh, sừng tê, ngà voi và sừng hươu.</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defTabSz="1219170">
                <a:spcAft>
                  <a:spcPts val="1067"/>
                </a:spcAft>
                <a:buClr>
                  <a:srgbClr val="000000"/>
                </a:buClr>
              </a:pPr>
              <a:endParaRPr lang="en-SG" sz="44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pSp>
      <p:pic>
        <p:nvPicPr>
          <p:cNvPr id="37" name="ong MC">
            <a:extLst>
              <a:ext uri="{FF2B5EF4-FFF2-40B4-BE49-F238E27FC236}">
                <a16:creationId xmlns:a16="http://schemas.microsoft.com/office/drawing/2014/main" xmlns="" id="{DB066CDA-D7CF-ACC8-8BC3-62865B14798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29362" y="-252126"/>
            <a:ext cx="2347620" cy="4108336"/>
          </a:xfrm>
          <a:prstGeom prst="rect">
            <a:avLst/>
          </a:prstGeom>
        </p:spPr>
      </p:pic>
      <p:pic>
        <p:nvPicPr>
          <p:cNvPr id="5" name="Graphic 4" descr="Home">
            <a:hlinkClick r:id="rId11" action="ppaction://hlinksldjump"/>
            <a:extLst>
              <a:ext uri="{FF2B5EF4-FFF2-40B4-BE49-F238E27FC236}">
                <a16:creationId xmlns:a16="http://schemas.microsoft.com/office/drawing/2014/main" xmlns="" id="{EDC1D75B-B558-BB88-C797-E2F0957DD65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10966897" y="-14675"/>
            <a:ext cx="1225103" cy="1225103"/>
          </a:xfrm>
          <a:prstGeom prst="rect">
            <a:avLst/>
          </a:prstGeom>
        </p:spPr>
      </p:pic>
    </p:spTree>
    <p:extLst>
      <p:ext uri="{BB962C8B-B14F-4D97-AF65-F5344CB8AC3E}">
        <p14:creationId xmlns:p14="http://schemas.microsoft.com/office/powerpoint/2010/main" val="20927044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7"/>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7"/>
                                        </p:tgtEl>
                                      </p:cBhvr>
                                    </p:animEffect>
                                    <p:animScale>
                                      <p:cBhvr>
                                        <p:cTn id="15" dur="250" autoRev="1" fill="hold"/>
                                        <p:tgtEl>
                                          <p:spTgt spid="3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XUẤT HIỆN.wav"/>
                                        </p:tgtEl>
                                      </p:cMediaNode>
                                    </p:audio>
                                  </p:subTnLst>
                                </p:cTn>
                              </p:par>
                              <p:par>
                                <p:cTn id="16" presetID="47"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7111009-0A39-F691-D21A-61B5DC647DC3}"/>
              </a:ext>
            </a:extLst>
          </p:cNvPr>
          <p:cNvPicPr>
            <a:picLocks noChangeAspect="1"/>
          </p:cNvPicPr>
          <p:nvPr/>
        </p:nvPicPr>
        <p:blipFill>
          <a:blip r:embed="rId4"/>
          <a:stretch>
            <a:fillRect/>
          </a:stretch>
        </p:blipFill>
        <p:spPr>
          <a:xfrm>
            <a:off x="0" y="0"/>
            <a:ext cx="12192000" cy="6858000"/>
          </a:xfrm>
          <a:prstGeom prst="rect">
            <a:avLst/>
          </a:prstGeom>
        </p:spPr>
      </p:pic>
      <p:grpSp>
        <p:nvGrpSpPr>
          <p:cNvPr id="36" name="trả lời câu hỏi">
            <a:extLst>
              <a:ext uri="{FF2B5EF4-FFF2-40B4-BE49-F238E27FC236}">
                <a16:creationId xmlns:a16="http://schemas.microsoft.com/office/drawing/2014/main" xmlns="" id="{062184F5-F396-08BC-CD47-35986E4A91B3}"/>
              </a:ext>
            </a:extLst>
          </p:cNvPr>
          <p:cNvGrpSpPr/>
          <p:nvPr/>
        </p:nvGrpSpPr>
        <p:grpSpPr>
          <a:xfrm>
            <a:off x="4257331" y="5311907"/>
            <a:ext cx="3791496" cy="1353604"/>
            <a:chOff x="4677320" y="4255313"/>
            <a:chExt cx="3791496" cy="1353604"/>
          </a:xfrm>
        </p:grpSpPr>
        <p:grpSp>
          <p:nvGrpSpPr>
            <p:cNvPr id="30" name="Group 29">
              <a:extLst>
                <a:ext uri="{FF2B5EF4-FFF2-40B4-BE49-F238E27FC236}">
                  <a16:creationId xmlns:a16="http://schemas.microsoft.com/office/drawing/2014/main" xmlns="" id="{DF99BDA2-5D38-1F4B-865E-164D90684961}"/>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a16="http://schemas.microsoft.com/office/drawing/2014/main" xmlns="" id="{035A494C-CD3A-A2F4-1D93-ACB58E77F88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a16="http://schemas.microsoft.com/office/drawing/2014/main" xmlns="" id="{2937E080-707D-1741-BF60-11F5223888D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a16="http://schemas.microsoft.com/office/drawing/2014/main" xmlns="" id="{AFF65733-BA6A-E895-F327-E594D9CF9A9E}"/>
                  </a:ext>
                </a:extLst>
              </p:cNvPr>
              <p:cNvPicPr>
                <a:picLocks noChangeAspect="1"/>
              </p:cNvPicPr>
              <p:nvPr/>
            </p:nvPicPr>
            <p:blipFill>
              <a:blip r:embed="rId7"/>
              <a:stretch>
                <a:fillRect/>
              </a:stretch>
            </p:blipFill>
            <p:spPr>
              <a:xfrm>
                <a:off x="4677320" y="4593196"/>
                <a:ext cx="3620752" cy="967062"/>
              </a:xfrm>
              <a:prstGeom prst="rect">
                <a:avLst/>
              </a:prstGeom>
            </p:spPr>
          </p:pic>
        </p:grpSp>
        <p:sp>
          <p:nvSpPr>
            <p:cNvPr id="31" name="TextBox 30">
              <a:extLst>
                <a:ext uri="{FF2B5EF4-FFF2-40B4-BE49-F238E27FC236}">
                  <a16:creationId xmlns:a16="http://schemas.microsoft.com/office/drawing/2014/main" xmlns="" id="{36AA3154-0855-F55B-A9AC-0624384D5E02}"/>
                </a:ext>
              </a:extLst>
            </p:cNvPr>
            <p:cNvSpPr txBox="1"/>
            <p:nvPr/>
          </p:nvSpPr>
          <p:spPr>
            <a:xfrm>
              <a:off x="5401765" y="4724761"/>
              <a:ext cx="3067051" cy="742511"/>
            </a:xfrm>
            <a:prstGeom prst="rect">
              <a:avLst/>
            </a:prstGeom>
            <a:noFill/>
          </p:spPr>
          <p:txBody>
            <a:bodyPr wrap="square" rtlCol="0">
              <a:spAutoFit/>
            </a:bodyPr>
            <a:lstStyle/>
            <a:p>
              <a:pPr algn="just" defTabSz="1219140">
                <a:lnSpc>
                  <a:spcPct val="150000"/>
                </a:lnSpc>
                <a:buClr>
                  <a:srgbClr val="000000"/>
                </a:buClr>
                <a:defRPr/>
              </a:pPr>
              <a:r>
                <a:rPr lang="vi-VN"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ĐÁP ÁN </a:t>
              </a:r>
              <a:r>
                <a:rPr lang="en-US"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D</a:t>
              </a:r>
              <a:endParaRPr lang="en-US" sz="3200" b="1" kern="0" dirty="0">
                <a:solidFill>
                  <a:srgbClr val="000000"/>
                </a:solidFill>
                <a:latin typeface=".VnTime"/>
                <a:ea typeface="Times New Roman" panose="02020603050405020304" pitchFamily="18" charset="0"/>
                <a:cs typeface="Times New Roman" panose="02020603050405020304" pitchFamily="18" charset="0"/>
                <a:sym typeface="Arial"/>
              </a:endParaRPr>
            </a:p>
          </p:txBody>
        </p:sp>
      </p:grpSp>
      <p:grpSp>
        <p:nvGrpSpPr>
          <p:cNvPr id="35" name="Bảng câu hỏi">
            <a:extLst>
              <a:ext uri="{FF2B5EF4-FFF2-40B4-BE49-F238E27FC236}">
                <a16:creationId xmlns:a16="http://schemas.microsoft.com/office/drawing/2014/main" xmlns="" id="{E6CD3A29-7EE3-0A96-8CCA-BD4D81D5C7C1}"/>
              </a:ext>
            </a:extLst>
          </p:cNvPr>
          <p:cNvGrpSpPr/>
          <p:nvPr/>
        </p:nvGrpSpPr>
        <p:grpSpPr>
          <a:xfrm>
            <a:off x="1365813" y="-782319"/>
            <a:ext cx="9757458" cy="6185154"/>
            <a:chOff x="3640846" y="-673998"/>
            <a:chExt cx="5798543" cy="4976386"/>
          </a:xfrm>
        </p:grpSpPr>
        <p:grpSp>
          <p:nvGrpSpPr>
            <p:cNvPr id="25" name="Group 24">
              <a:extLst>
                <a:ext uri="{FF2B5EF4-FFF2-40B4-BE49-F238E27FC236}">
                  <a16:creationId xmlns:a16="http://schemas.microsoft.com/office/drawing/2014/main" xmlns="" id="{C74232FC-003E-0D07-6391-F4F9BE14D939}"/>
                </a:ext>
              </a:extLst>
            </p:cNvPr>
            <p:cNvGrpSpPr/>
            <p:nvPr/>
          </p:nvGrpSpPr>
          <p:grpSpPr>
            <a:xfrm>
              <a:off x="3640846" y="-673998"/>
              <a:ext cx="5798543" cy="4976386"/>
              <a:chOff x="10437600" y="223062"/>
              <a:chExt cx="5798543" cy="4976386"/>
            </a:xfrm>
          </p:grpSpPr>
          <p:pic>
            <p:nvPicPr>
              <p:cNvPr id="67" name="Picture 66">
                <a:extLst>
                  <a:ext uri="{FF2B5EF4-FFF2-40B4-BE49-F238E27FC236}">
                    <a16:creationId xmlns:a16="http://schemas.microsoft.com/office/drawing/2014/main" xmlns=""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a16="http://schemas.microsoft.com/office/drawing/2014/main" xmlns=""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a16="http://schemas.microsoft.com/office/drawing/2014/main" xmlns="" id="{C806E029-0825-D1D5-A38A-AF558BDEF429}"/>
                  </a:ext>
                </a:extLst>
              </p:cNvPr>
              <p:cNvPicPr>
                <a:picLocks noChangeAspect="1"/>
              </p:cNvPicPr>
              <p:nvPr/>
            </p:nvPicPr>
            <p:blipFill>
              <a:blip r:embed="rId9"/>
              <a:stretch>
                <a:fillRect/>
              </a:stretch>
            </p:blipFill>
            <p:spPr>
              <a:xfrm>
                <a:off x="10437600" y="1117918"/>
                <a:ext cx="5798543" cy="4081530"/>
              </a:xfrm>
              <a:prstGeom prst="rect">
                <a:avLst/>
              </a:prstGeom>
            </p:spPr>
          </p:pic>
        </p:grpSp>
        <p:sp>
          <p:nvSpPr>
            <p:cNvPr id="11" name="TextBox 10">
              <a:extLst>
                <a:ext uri="{FF2B5EF4-FFF2-40B4-BE49-F238E27FC236}">
                  <a16:creationId xmlns:a16="http://schemas.microsoft.com/office/drawing/2014/main" xmlns="" id="{5E0357EF-283A-563F-6A7B-0FDA985B1E0E}"/>
                </a:ext>
              </a:extLst>
            </p:cNvPr>
            <p:cNvSpPr txBox="1"/>
            <p:nvPr/>
          </p:nvSpPr>
          <p:spPr>
            <a:xfrm>
              <a:off x="4048436" y="651290"/>
              <a:ext cx="4983363" cy="2762442"/>
            </a:xfrm>
            <a:prstGeom prst="rect">
              <a:avLst/>
            </a:prstGeom>
            <a:noFill/>
          </p:spPr>
          <p:txBody>
            <a:bodyPr wrap="square" rtlCol="0">
              <a:spAutoFit/>
            </a:bodyPr>
            <a:lstStyle/>
            <a:p>
              <a:pPr algn="just">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Câu 7: Đâu là chi tiết thể hiện cảm xúc của Mị Nương khi chứng kiến cuộc chiến khốc liệt giữa Sơn Tinh và Thủy Tinh?</a:t>
              </a:r>
              <a:endParaRPr lang="en-SG" sz="2800" b="1"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A. Khép nép như cành hoa.</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B. Kinh hãi ngồi trong kiệu.</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C. Mồm kêu thất thanh.</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D. Kinh hãi ngồi trong kiệu, mắt kệ nhòa.</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7" name="ong MC">
            <a:extLst>
              <a:ext uri="{FF2B5EF4-FFF2-40B4-BE49-F238E27FC236}">
                <a16:creationId xmlns:a16="http://schemas.microsoft.com/office/drawing/2014/main" xmlns="" id="{DB066CDA-D7CF-ACC8-8BC3-62865B14798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0384" y="-43971"/>
            <a:ext cx="2200201" cy="3850351"/>
          </a:xfrm>
          <a:prstGeom prst="rect">
            <a:avLst/>
          </a:prstGeom>
        </p:spPr>
      </p:pic>
      <p:pic>
        <p:nvPicPr>
          <p:cNvPr id="6" name="Graphic 5" descr="Home">
            <a:hlinkClick r:id="rId11" action="ppaction://hlinksldjump"/>
            <a:extLst>
              <a:ext uri="{FF2B5EF4-FFF2-40B4-BE49-F238E27FC236}">
                <a16:creationId xmlns:a16="http://schemas.microsoft.com/office/drawing/2014/main" xmlns="" id="{310062A3-B88A-2D2F-E5B9-12711FE868A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10966897" y="-14675"/>
            <a:ext cx="1225103" cy="1225103"/>
          </a:xfrm>
          <a:prstGeom prst="rect">
            <a:avLst/>
          </a:prstGeom>
        </p:spPr>
      </p:pic>
    </p:spTree>
    <p:extLst>
      <p:ext uri="{BB962C8B-B14F-4D97-AF65-F5344CB8AC3E}">
        <p14:creationId xmlns:p14="http://schemas.microsoft.com/office/powerpoint/2010/main" val="30756886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7"/>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7"/>
                                        </p:tgtEl>
                                      </p:cBhvr>
                                    </p:animEffect>
                                    <p:animScale>
                                      <p:cBhvr>
                                        <p:cTn id="15" dur="250" autoRev="1" fill="hold"/>
                                        <p:tgtEl>
                                          <p:spTgt spid="3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XUẤT HIỆN.wav"/>
                                        </p:tgtEl>
                                      </p:cMediaNode>
                                    </p:audio>
                                  </p:subTnLst>
                                </p:cTn>
                              </p:par>
                              <p:par>
                                <p:cTn id="16" presetID="47"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F6B73CA-5732-6384-5F4D-F0FF3708F77C}"/>
              </a:ext>
            </a:extLst>
          </p:cNvPr>
          <p:cNvPicPr>
            <a:picLocks noChangeAspect="1"/>
          </p:cNvPicPr>
          <p:nvPr/>
        </p:nvPicPr>
        <p:blipFill>
          <a:blip r:embed="rId4"/>
          <a:stretch>
            <a:fillRect/>
          </a:stretch>
        </p:blipFill>
        <p:spPr>
          <a:xfrm>
            <a:off x="0" y="0"/>
            <a:ext cx="12192000" cy="6858000"/>
          </a:xfrm>
          <a:prstGeom prst="rect">
            <a:avLst/>
          </a:prstGeom>
        </p:spPr>
      </p:pic>
      <p:grpSp>
        <p:nvGrpSpPr>
          <p:cNvPr id="36" name="trả lời câu hỏi">
            <a:extLst>
              <a:ext uri="{FF2B5EF4-FFF2-40B4-BE49-F238E27FC236}">
                <a16:creationId xmlns:a16="http://schemas.microsoft.com/office/drawing/2014/main" xmlns="" id="{062184F5-F396-08BC-CD47-35986E4A91B3}"/>
              </a:ext>
            </a:extLst>
          </p:cNvPr>
          <p:cNvGrpSpPr/>
          <p:nvPr/>
        </p:nvGrpSpPr>
        <p:grpSpPr>
          <a:xfrm>
            <a:off x="4594199" y="5076152"/>
            <a:ext cx="3791496" cy="1353606"/>
            <a:chOff x="4677320" y="4255313"/>
            <a:chExt cx="3791495" cy="1353604"/>
          </a:xfrm>
        </p:grpSpPr>
        <p:grpSp>
          <p:nvGrpSpPr>
            <p:cNvPr id="30" name="Group 29">
              <a:extLst>
                <a:ext uri="{FF2B5EF4-FFF2-40B4-BE49-F238E27FC236}">
                  <a16:creationId xmlns:a16="http://schemas.microsoft.com/office/drawing/2014/main" xmlns="" id="{DF99BDA2-5D38-1F4B-865E-164D90684961}"/>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a16="http://schemas.microsoft.com/office/drawing/2014/main" xmlns="" id="{035A494C-CD3A-A2F4-1D93-ACB58E77F88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a16="http://schemas.microsoft.com/office/drawing/2014/main" xmlns="" id="{2937E080-707D-1741-BF60-11F5223888D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a16="http://schemas.microsoft.com/office/drawing/2014/main" xmlns="" id="{AFF65733-BA6A-E895-F327-E594D9CF9A9E}"/>
                  </a:ext>
                </a:extLst>
              </p:cNvPr>
              <p:cNvPicPr>
                <a:picLocks noChangeAspect="1"/>
              </p:cNvPicPr>
              <p:nvPr/>
            </p:nvPicPr>
            <p:blipFill>
              <a:blip r:embed="rId7"/>
              <a:stretch>
                <a:fillRect/>
              </a:stretch>
            </p:blipFill>
            <p:spPr>
              <a:xfrm>
                <a:off x="4677320" y="4593196"/>
                <a:ext cx="3620752" cy="967062"/>
              </a:xfrm>
              <a:prstGeom prst="rect">
                <a:avLst/>
              </a:prstGeom>
            </p:spPr>
          </p:pic>
        </p:grpSp>
        <p:sp>
          <p:nvSpPr>
            <p:cNvPr id="31" name="TextBox 30">
              <a:extLst>
                <a:ext uri="{FF2B5EF4-FFF2-40B4-BE49-F238E27FC236}">
                  <a16:creationId xmlns:a16="http://schemas.microsoft.com/office/drawing/2014/main" xmlns="" id="{36AA3154-0855-F55B-A9AC-0624384D5E02}"/>
                </a:ext>
              </a:extLst>
            </p:cNvPr>
            <p:cNvSpPr txBox="1"/>
            <p:nvPr/>
          </p:nvSpPr>
          <p:spPr>
            <a:xfrm>
              <a:off x="5401764" y="4629033"/>
              <a:ext cx="3067051" cy="742510"/>
            </a:xfrm>
            <a:prstGeom prst="rect">
              <a:avLst/>
            </a:prstGeom>
            <a:noFill/>
          </p:spPr>
          <p:txBody>
            <a:bodyPr wrap="square" rtlCol="0">
              <a:spAutoFit/>
            </a:bodyPr>
            <a:lstStyle/>
            <a:p>
              <a:pPr algn="just" defTabSz="1219140">
                <a:lnSpc>
                  <a:spcPct val="150000"/>
                </a:lnSpc>
                <a:buClr>
                  <a:srgbClr val="000000"/>
                </a:buClr>
                <a:defRPr/>
              </a:pPr>
              <a:r>
                <a:rPr lang="vi-VN"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ĐÁP ÁN </a:t>
              </a:r>
              <a:r>
                <a:rPr lang="en-US"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A</a:t>
              </a:r>
              <a:endParaRPr lang="en-US" sz="3200" b="1" kern="0" dirty="0">
                <a:solidFill>
                  <a:srgbClr val="000000"/>
                </a:solidFill>
                <a:latin typeface=".VnTime"/>
                <a:ea typeface="Times New Roman" panose="02020603050405020304" pitchFamily="18" charset="0"/>
                <a:cs typeface="Times New Roman" panose="02020603050405020304" pitchFamily="18" charset="0"/>
                <a:sym typeface="Arial"/>
              </a:endParaRPr>
            </a:p>
          </p:txBody>
        </p:sp>
      </p:grpSp>
      <p:grpSp>
        <p:nvGrpSpPr>
          <p:cNvPr id="35" name="Bảng câu hỏi">
            <a:extLst>
              <a:ext uri="{FF2B5EF4-FFF2-40B4-BE49-F238E27FC236}">
                <a16:creationId xmlns:a16="http://schemas.microsoft.com/office/drawing/2014/main" xmlns="" id="{E6CD3A29-7EE3-0A96-8CCA-BD4D81D5C7C1}"/>
              </a:ext>
            </a:extLst>
          </p:cNvPr>
          <p:cNvGrpSpPr/>
          <p:nvPr/>
        </p:nvGrpSpPr>
        <p:grpSpPr>
          <a:xfrm>
            <a:off x="1419255" y="-1144154"/>
            <a:ext cx="9553544" cy="6317087"/>
            <a:chOff x="3640847" y="-673998"/>
            <a:chExt cx="5693699" cy="4976388"/>
          </a:xfrm>
        </p:grpSpPr>
        <p:grpSp>
          <p:nvGrpSpPr>
            <p:cNvPr id="25" name="Group 24">
              <a:extLst>
                <a:ext uri="{FF2B5EF4-FFF2-40B4-BE49-F238E27FC236}">
                  <a16:creationId xmlns:a16="http://schemas.microsoft.com/office/drawing/2014/main" xmlns="" id="{C74232FC-003E-0D07-6391-F4F9BE14D939}"/>
                </a:ext>
              </a:extLst>
            </p:cNvPr>
            <p:cNvGrpSpPr/>
            <p:nvPr/>
          </p:nvGrpSpPr>
          <p:grpSpPr>
            <a:xfrm>
              <a:off x="3640847" y="-673998"/>
              <a:ext cx="5693699" cy="4976388"/>
              <a:chOff x="10437601" y="223062"/>
              <a:chExt cx="5693699" cy="4976388"/>
            </a:xfrm>
          </p:grpSpPr>
          <p:pic>
            <p:nvPicPr>
              <p:cNvPr id="67" name="Picture 66">
                <a:extLst>
                  <a:ext uri="{FF2B5EF4-FFF2-40B4-BE49-F238E27FC236}">
                    <a16:creationId xmlns:a16="http://schemas.microsoft.com/office/drawing/2014/main" xmlns=""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a16="http://schemas.microsoft.com/office/drawing/2014/main" xmlns=""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a16="http://schemas.microsoft.com/office/drawing/2014/main" xmlns="" id="{C806E029-0825-D1D5-A38A-AF558BDEF429}"/>
                  </a:ext>
                </a:extLst>
              </p:cNvPr>
              <p:cNvPicPr>
                <a:picLocks noChangeAspect="1"/>
              </p:cNvPicPr>
              <p:nvPr/>
            </p:nvPicPr>
            <p:blipFill>
              <a:blip r:embed="rId9"/>
              <a:stretch>
                <a:fillRect/>
              </a:stretch>
            </p:blipFill>
            <p:spPr>
              <a:xfrm>
                <a:off x="10437601" y="1451651"/>
                <a:ext cx="5693699" cy="3747799"/>
              </a:xfrm>
              <a:prstGeom prst="rect">
                <a:avLst/>
              </a:prstGeom>
            </p:spPr>
          </p:pic>
        </p:grpSp>
        <p:sp>
          <p:nvSpPr>
            <p:cNvPr id="11" name="TextBox 10">
              <a:extLst>
                <a:ext uri="{FF2B5EF4-FFF2-40B4-BE49-F238E27FC236}">
                  <a16:creationId xmlns:a16="http://schemas.microsoft.com/office/drawing/2014/main" xmlns="" id="{5E0357EF-283A-563F-6A7B-0FDA985B1E0E}"/>
                </a:ext>
              </a:extLst>
            </p:cNvPr>
            <p:cNvSpPr txBox="1"/>
            <p:nvPr/>
          </p:nvSpPr>
          <p:spPr>
            <a:xfrm>
              <a:off x="4045100" y="886381"/>
              <a:ext cx="4885192" cy="2772080"/>
            </a:xfrm>
            <a:prstGeom prst="rect">
              <a:avLst/>
            </a:prstGeom>
            <a:noFill/>
          </p:spPr>
          <p:txBody>
            <a:bodyPr wrap="square" rtlCol="0">
              <a:spAutoFit/>
            </a:bodyPr>
            <a:lstStyle/>
            <a:p>
              <a:pPr algn="just">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Câu 8: Khi biết mình đến chậm hơn Sơn Tinh, Thủy Tinh đã làm gì?</a:t>
              </a:r>
              <a:endParaRPr lang="en-SG" sz="2800" b="1"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A. Cưỡi lưng rồng hung hăng, muốn cướp lại Mị Nương. </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B. Càng giương oai, niệm chú đất nẩy vù lên cao.</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C. Ghen tức, hoa tay thần vẫy hùm, voi, báo.</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D. Áo bào phất phơ nụ cười bay, chấp nhận ra về.</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7" name="ong MC">
            <a:extLst>
              <a:ext uri="{FF2B5EF4-FFF2-40B4-BE49-F238E27FC236}">
                <a16:creationId xmlns:a16="http://schemas.microsoft.com/office/drawing/2014/main" xmlns="" id="{DB066CDA-D7CF-ACC8-8BC3-62865B14798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7400" y="-15784"/>
            <a:ext cx="2241910" cy="3923343"/>
          </a:xfrm>
          <a:prstGeom prst="rect">
            <a:avLst/>
          </a:prstGeom>
        </p:spPr>
      </p:pic>
      <p:pic>
        <p:nvPicPr>
          <p:cNvPr id="5" name="Graphic 4" descr="Home">
            <a:hlinkClick r:id="rId11" action="ppaction://hlinksldjump"/>
            <a:extLst>
              <a:ext uri="{FF2B5EF4-FFF2-40B4-BE49-F238E27FC236}">
                <a16:creationId xmlns:a16="http://schemas.microsoft.com/office/drawing/2014/main" xmlns="" id="{4F9218DB-E68A-27AF-02CC-700CF2B8BB7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10966897" y="-14675"/>
            <a:ext cx="1225103" cy="1225103"/>
          </a:xfrm>
          <a:prstGeom prst="rect">
            <a:avLst/>
          </a:prstGeom>
        </p:spPr>
      </p:pic>
    </p:spTree>
    <p:extLst>
      <p:ext uri="{BB962C8B-B14F-4D97-AF65-F5344CB8AC3E}">
        <p14:creationId xmlns:p14="http://schemas.microsoft.com/office/powerpoint/2010/main" val="32460331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7"/>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7"/>
                                        </p:tgtEl>
                                      </p:cBhvr>
                                    </p:animEffect>
                                    <p:animScale>
                                      <p:cBhvr>
                                        <p:cTn id="15" dur="250" autoRev="1" fill="hold"/>
                                        <p:tgtEl>
                                          <p:spTgt spid="3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XUẤT HIỆN.wav"/>
                                        </p:tgtEl>
                                      </p:cMediaNode>
                                    </p:audio>
                                  </p:subTnLst>
                                </p:cTn>
                              </p:par>
                              <p:par>
                                <p:cTn id="16" presetID="47"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6717E54-4345-8E9F-6641-DF70FD9FF235}"/>
              </a:ext>
            </a:extLst>
          </p:cNvPr>
          <p:cNvPicPr>
            <a:picLocks noChangeAspect="1"/>
          </p:cNvPicPr>
          <p:nvPr/>
        </p:nvPicPr>
        <p:blipFill>
          <a:blip r:embed="rId4"/>
          <a:stretch>
            <a:fillRect/>
          </a:stretch>
        </p:blipFill>
        <p:spPr>
          <a:xfrm>
            <a:off x="0" y="0"/>
            <a:ext cx="12192000" cy="6858000"/>
          </a:xfrm>
          <a:prstGeom prst="rect">
            <a:avLst/>
          </a:prstGeom>
        </p:spPr>
      </p:pic>
      <p:grpSp>
        <p:nvGrpSpPr>
          <p:cNvPr id="36" name="trả lời câu hỏi">
            <a:extLst>
              <a:ext uri="{FF2B5EF4-FFF2-40B4-BE49-F238E27FC236}">
                <a16:creationId xmlns:a16="http://schemas.microsoft.com/office/drawing/2014/main" xmlns="" id="{062184F5-F396-08BC-CD47-35986E4A91B3}"/>
              </a:ext>
            </a:extLst>
          </p:cNvPr>
          <p:cNvGrpSpPr/>
          <p:nvPr/>
        </p:nvGrpSpPr>
        <p:grpSpPr>
          <a:xfrm>
            <a:off x="4495794" y="5357046"/>
            <a:ext cx="3791496" cy="1353606"/>
            <a:chOff x="4677320" y="4255313"/>
            <a:chExt cx="3791495" cy="1353604"/>
          </a:xfrm>
        </p:grpSpPr>
        <p:grpSp>
          <p:nvGrpSpPr>
            <p:cNvPr id="30" name="Group 29">
              <a:extLst>
                <a:ext uri="{FF2B5EF4-FFF2-40B4-BE49-F238E27FC236}">
                  <a16:creationId xmlns:a16="http://schemas.microsoft.com/office/drawing/2014/main" xmlns="" id="{DF99BDA2-5D38-1F4B-865E-164D90684961}"/>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a16="http://schemas.microsoft.com/office/drawing/2014/main" xmlns="" id="{035A494C-CD3A-A2F4-1D93-ACB58E77F88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a16="http://schemas.microsoft.com/office/drawing/2014/main" xmlns="" id="{2937E080-707D-1741-BF60-11F5223888D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a16="http://schemas.microsoft.com/office/drawing/2014/main" xmlns="" id="{AFF65733-BA6A-E895-F327-E594D9CF9A9E}"/>
                  </a:ext>
                </a:extLst>
              </p:cNvPr>
              <p:cNvPicPr>
                <a:picLocks noChangeAspect="1"/>
              </p:cNvPicPr>
              <p:nvPr/>
            </p:nvPicPr>
            <p:blipFill>
              <a:blip r:embed="rId7"/>
              <a:stretch>
                <a:fillRect/>
              </a:stretch>
            </p:blipFill>
            <p:spPr>
              <a:xfrm>
                <a:off x="4677320" y="4593196"/>
                <a:ext cx="3620752" cy="967062"/>
              </a:xfrm>
              <a:prstGeom prst="rect">
                <a:avLst/>
              </a:prstGeom>
            </p:spPr>
          </p:pic>
        </p:grpSp>
        <p:sp>
          <p:nvSpPr>
            <p:cNvPr id="31" name="TextBox 30">
              <a:extLst>
                <a:ext uri="{FF2B5EF4-FFF2-40B4-BE49-F238E27FC236}">
                  <a16:creationId xmlns:a16="http://schemas.microsoft.com/office/drawing/2014/main" xmlns="" id="{36AA3154-0855-F55B-A9AC-0624384D5E02}"/>
                </a:ext>
              </a:extLst>
            </p:cNvPr>
            <p:cNvSpPr txBox="1"/>
            <p:nvPr/>
          </p:nvSpPr>
          <p:spPr>
            <a:xfrm>
              <a:off x="5401764" y="4629033"/>
              <a:ext cx="3067051" cy="742510"/>
            </a:xfrm>
            <a:prstGeom prst="rect">
              <a:avLst/>
            </a:prstGeom>
            <a:noFill/>
          </p:spPr>
          <p:txBody>
            <a:bodyPr wrap="square" rtlCol="0">
              <a:spAutoFit/>
            </a:bodyPr>
            <a:lstStyle/>
            <a:p>
              <a:pPr algn="just" defTabSz="1219140">
                <a:lnSpc>
                  <a:spcPct val="150000"/>
                </a:lnSpc>
                <a:buClr>
                  <a:srgbClr val="000000"/>
                </a:buClr>
                <a:defRPr/>
              </a:pPr>
              <a:r>
                <a:rPr lang="vi-VN"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ĐÁP ÁN </a:t>
              </a:r>
              <a:r>
                <a:rPr lang="en-US"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D</a:t>
              </a:r>
              <a:endParaRPr lang="en-US" sz="3200" b="1" kern="0" dirty="0">
                <a:solidFill>
                  <a:srgbClr val="000000"/>
                </a:solidFill>
                <a:latin typeface=".VnTime"/>
                <a:ea typeface="Times New Roman" panose="02020603050405020304" pitchFamily="18" charset="0"/>
                <a:cs typeface="Times New Roman" panose="02020603050405020304" pitchFamily="18" charset="0"/>
                <a:sym typeface="Arial"/>
              </a:endParaRPr>
            </a:p>
          </p:txBody>
        </p:sp>
      </p:grpSp>
      <p:grpSp>
        <p:nvGrpSpPr>
          <p:cNvPr id="35" name="Bảng câu hỏi">
            <a:extLst>
              <a:ext uri="{FF2B5EF4-FFF2-40B4-BE49-F238E27FC236}">
                <a16:creationId xmlns:a16="http://schemas.microsoft.com/office/drawing/2014/main" xmlns="" id="{E6CD3A29-7EE3-0A96-8CCA-BD4D81D5C7C1}"/>
              </a:ext>
            </a:extLst>
          </p:cNvPr>
          <p:cNvGrpSpPr/>
          <p:nvPr/>
        </p:nvGrpSpPr>
        <p:grpSpPr>
          <a:xfrm>
            <a:off x="988194" y="-1107388"/>
            <a:ext cx="10420951" cy="6690807"/>
            <a:chOff x="3640847" y="-673998"/>
            <a:chExt cx="5693699" cy="4976388"/>
          </a:xfrm>
        </p:grpSpPr>
        <p:grpSp>
          <p:nvGrpSpPr>
            <p:cNvPr id="25" name="Group 24">
              <a:extLst>
                <a:ext uri="{FF2B5EF4-FFF2-40B4-BE49-F238E27FC236}">
                  <a16:creationId xmlns:a16="http://schemas.microsoft.com/office/drawing/2014/main" xmlns="" id="{C74232FC-003E-0D07-6391-F4F9BE14D939}"/>
                </a:ext>
              </a:extLst>
            </p:cNvPr>
            <p:cNvGrpSpPr/>
            <p:nvPr/>
          </p:nvGrpSpPr>
          <p:grpSpPr>
            <a:xfrm>
              <a:off x="3640847" y="-673998"/>
              <a:ext cx="5693699" cy="4976388"/>
              <a:chOff x="10437601" y="223062"/>
              <a:chExt cx="5693699" cy="4976388"/>
            </a:xfrm>
          </p:grpSpPr>
          <p:pic>
            <p:nvPicPr>
              <p:cNvPr id="67" name="Picture 66">
                <a:extLst>
                  <a:ext uri="{FF2B5EF4-FFF2-40B4-BE49-F238E27FC236}">
                    <a16:creationId xmlns:a16="http://schemas.microsoft.com/office/drawing/2014/main" xmlns=""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a16="http://schemas.microsoft.com/office/drawing/2014/main" xmlns=""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a16="http://schemas.microsoft.com/office/drawing/2014/main" xmlns="" id="{C806E029-0825-D1D5-A38A-AF558BDEF429}"/>
                  </a:ext>
                </a:extLst>
              </p:cNvPr>
              <p:cNvPicPr>
                <a:picLocks noChangeAspect="1"/>
              </p:cNvPicPr>
              <p:nvPr/>
            </p:nvPicPr>
            <p:blipFill>
              <a:blip r:embed="rId9"/>
              <a:stretch>
                <a:fillRect/>
              </a:stretch>
            </p:blipFill>
            <p:spPr>
              <a:xfrm>
                <a:off x="10437601" y="1451651"/>
                <a:ext cx="5693699" cy="3747799"/>
              </a:xfrm>
              <a:prstGeom prst="rect">
                <a:avLst/>
              </a:prstGeom>
            </p:spPr>
          </p:pic>
        </p:grpSp>
        <p:sp>
          <p:nvSpPr>
            <p:cNvPr id="11" name="TextBox 10">
              <a:extLst>
                <a:ext uri="{FF2B5EF4-FFF2-40B4-BE49-F238E27FC236}">
                  <a16:creationId xmlns:a16="http://schemas.microsoft.com/office/drawing/2014/main" xmlns="" id="{5E0357EF-283A-563F-6A7B-0FDA985B1E0E}"/>
                </a:ext>
              </a:extLst>
            </p:cNvPr>
            <p:cNvSpPr txBox="1"/>
            <p:nvPr/>
          </p:nvSpPr>
          <p:spPr>
            <a:xfrm>
              <a:off x="4011170" y="875363"/>
              <a:ext cx="4940011" cy="3111518"/>
            </a:xfrm>
            <a:prstGeom prst="rect">
              <a:avLst/>
            </a:prstGeom>
            <a:noFill/>
          </p:spPr>
          <p:txBody>
            <a:bodyPr wrap="square" rtlCol="0">
              <a:spAutoFit/>
            </a:bodyPr>
            <a:lstStyle/>
            <a:p>
              <a:pPr algn="just">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Câu 9: Đâu là nhận xét đúng nhất về giọng điệu của bài thơ Sơn Tinh – Thủy Tinh?</a:t>
              </a:r>
              <a:endParaRPr lang="en-SG" sz="2800" b="1"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A. Giữ nguyên giọng điệu kể, đan xen sự hài hước, hóm hỉnh.</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B. Rất biến hóa, lúc kể, lúc cảm.</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C. Trang trọng mà cũng hài hước đấy, lôi cuốn một cách mê hoặc.</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D. Trang trọng nhưng cũng hài hước đấy, lôi cuốn một cách mê hoặc.</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7" name="ong MC">
            <a:extLst>
              <a:ext uri="{FF2B5EF4-FFF2-40B4-BE49-F238E27FC236}">
                <a16:creationId xmlns:a16="http://schemas.microsoft.com/office/drawing/2014/main" xmlns="" id="{DB066CDA-D7CF-ACC8-8BC3-62865B14798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3801" y="-258030"/>
            <a:ext cx="2177974" cy="3811455"/>
          </a:xfrm>
          <a:prstGeom prst="rect">
            <a:avLst/>
          </a:prstGeom>
        </p:spPr>
      </p:pic>
      <p:pic>
        <p:nvPicPr>
          <p:cNvPr id="5" name="Graphic 4" descr="Home">
            <a:hlinkClick r:id="rId11" action="ppaction://hlinksldjump"/>
            <a:extLst>
              <a:ext uri="{FF2B5EF4-FFF2-40B4-BE49-F238E27FC236}">
                <a16:creationId xmlns:a16="http://schemas.microsoft.com/office/drawing/2014/main" xmlns="" id="{B01DC437-177C-A224-EF1A-056DD3F46C6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10966897" y="-14675"/>
            <a:ext cx="1225103" cy="1225103"/>
          </a:xfrm>
          <a:prstGeom prst="rect">
            <a:avLst/>
          </a:prstGeom>
        </p:spPr>
      </p:pic>
    </p:spTree>
    <p:extLst>
      <p:ext uri="{BB962C8B-B14F-4D97-AF65-F5344CB8AC3E}">
        <p14:creationId xmlns:p14="http://schemas.microsoft.com/office/powerpoint/2010/main" val="25502300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7"/>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7"/>
                                        </p:tgtEl>
                                      </p:cBhvr>
                                    </p:animEffect>
                                    <p:animScale>
                                      <p:cBhvr>
                                        <p:cTn id="15" dur="250" autoRev="1" fill="hold"/>
                                        <p:tgtEl>
                                          <p:spTgt spid="3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XUẤT HIỆN.wav"/>
                                        </p:tgtEl>
                                      </p:cMediaNode>
                                    </p:audio>
                                  </p:subTnLst>
                                </p:cTn>
                              </p:par>
                              <p:par>
                                <p:cTn id="16" presetID="47"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6CC7642-F696-74D5-FD30-56EE74FB5D56}"/>
              </a:ext>
            </a:extLst>
          </p:cNvPr>
          <p:cNvPicPr>
            <a:picLocks noChangeAspect="1"/>
          </p:cNvPicPr>
          <p:nvPr/>
        </p:nvPicPr>
        <p:blipFill>
          <a:blip r:embed="rId4"/>
          <a:stretch>
            <a:fillRect/>
          </a:stretch>
        </p:blipFill>
        <p:spPr>
          <a:xfrm>
            <a:off x="0" y="0"/>
            <a:ext cx="12192000" cy="6858000"/>
          </a:xfrm>
          <a:prstGeom prst="rect">
            <a:avLst/>
          </a:prstGeom>
        </p:spPr>
      </p:pic>
      <p:grpSp>
        <p:nvGrpSpPr>
          <p:cNvPr id="36" name="trả lời câu hỏi">
            <a:extLst>
              <a:ext uri="{FF2B5EF4-FFF2-40B4-BE49-F238E27FC236}">
                <a16:creationId xmlns:a16="http://schemas.microsoft.com/office/drawing/2014/main" xmlns="" id="{062184F5-F396-08BC-CD47-35986E4A91B3}"/>
              </a:ext>
            </a:extLst>
          </p:cNvPr>
          <p:cNvGrpSpPr/>
          <p:nvPr/>
        </p:nvGrpSpPr>
        <p:grpSpPr>
          <a:xfrm>
            <a:off x="4594199" y="5076152"/>
            <a:ext cx="3791496" cy="1353606"/>
            <a:chOff x="4677320" y="4255313"/>
            <a:chExt cx="3791495" cy="1353604"/>
          </a:xfrm>
        </p:grpSpPr>
        <p:grpSp>
          <p:nvGrpSpPr>
            <p:cNvPr id="30" name="Group 29">
              <a:extLst>
                <a:ext uri="{FF2B5EF4-FFF2-40B4-BE49-F238E27FC236}">
                  <a16:creationId xmlns:a16="http://schemas.microsoft.com/office/drawing/2014/main" xmlns="" id="{DF99BDA2-5D38-1F4B-865E-164D90684961}"/>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a16="http://schemas.microsoft.com/office/drawing/2014/main" xmlns="" id="{035A494C-CD3A-A2F4-1D93-ACB58E77F88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a16="http://schemas.microsoft.com/office/drawing/2014/main" xmlns="" id="{2937E080-707D-1741-BF60-11F5223888D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a16="http://schemas.microsoft.com/office/drawing/2014/main" xmlns="" id="{AFF65733-BA6A-E895-F327-E594D9CF9A9E}"/>
                  </a:ext>
                </a:extLst>
              </p:cNvPr>
              <p:cNvPicPr>
                <a:picLocks noChangeAspect="1"/>
              </p:cNvPicPr>
              <p:nvPr/>
            </p:nvPicPr>
            <p:blipFill>
              <a:blip r:embed="rId7"/>
              <a:stretch>
                <a:fillRect/>
              </a:stretch>
            </p:blipFill>
            <p:spPr>
              <a:xfrm>
                <a:off x="4677320" y="4593196"/>
                <a:ext cx="3620752" cy="967062"/>
              </a:xfrm>
              <a:prstGeom prst="rect">
                <a:avLst/>
              </a:prstGeom>
            </p:spPr>
          </p:pic>
        </p:grpSp>
        <p:sp>
          <p:nvSpPr>
            <p:cNvPr id="31" name="TextBox 30">
              <a:extLst>
                <a:ext uri="{FF2B5EF4-FFF2-40B4-BE49-F238E27FC236}">
                  <a16:creationId xmlns:a16="http://schemas.microsoft.com/office/drawing/2014/main" xmlns="" id="{36AA3154-0855-F55B-A9AC-0624384D5E02}"/>
                </a:ext>
              </a:extLst>
            </p:cNvPr>
            <p:cNvSpPr txBox="1"/>
            <p:nvPr/>
          </p:nvSpPr>
          <p:spPr>
            <a:xfrm>
              <a:off x="5401764" y="4629033"/>
              <a:ext cx="3067051" cy="742510"/>
            </a:xfrm>
            <a:prstGeom prst="rect">
              <a:avLst/>
            </a:prstGeom>
            <a:noFill/>
          </p:spPr>
          <p:txBody>
            <a:bodyPr wrap="square" rtlCol="0">
              <a:spAutoFit/>
            </a:bodyPr>
            <a:lstStyle/>
            <a:p>
              <a:pPr algn="just" defTabSz="1219140">
                <a:lnSpc>
                  <a:spcPct val="150000"/>
                </a:lnSpc>
                <a:buClr>
                  <a:srgbClr val="000000"/>
                </a:buClr>
                <a:defRPr/>
              </a:pPr>
              <a:r>
                <a:rPr lang="vi-VN"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ĐÁP ÁN </a:t>
              </a:r>
              <a:r>
                <a:rPr lang="en-US"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a:t>
              </a:r>
              <a:endParaRPr lang="en-US" sz="3200" b="1" kern="0" dirty="0">
                <a:solidFill>
                  <a:srgbClr val="000000"/>
                </a:solidFill>
                <a:latin typeface=".VnTime"/>
                <a:ea typeface="Times New Roman" panose="02020603050405020304" pitchFamily="18" charset="0"/>
                <a:cs typeface="Times New Roman" panose="02020603050405020304" pitchFamily="18" charset="0"/>
                <a:sym typeface="Arial"/>
              </a:endParaRPr>
            </a:p>
          </p:txBody>
        </p:sp>
      </p:grpSp>
      <p:grpSp>
        <p:nvGrpSpPr>
          <p:cNvPr id="35" name="Bảng câu hỏi">
            <a:extLst>
              <a:ext uri="{FF2B5EF4-FFF2-40B4-BE49-F238E27FC236}">
                <a16:creationId xmlns:a16="http://schemas.microsoft.com/office/drawing/2014/main" xmlns="" id="{E6CD3A29-7EE3-0A96-8CCA-BD4D81D5C7C1}"/>
              </a:ext>
            </a:extLst>
          </p:cNvPr>
          <p:cNvGrpSpPr/>
          <p:nvPr/>
        </p:nvGrpSpPr>
        <p:grpSpPr>
          <a:xfrm>
            <a:off x="1420822" y="-1144154"/>
            <a:ext cx="9502209" cy="6317088"/>
            <a:chOff x="3640847" y="-673998"/>
            <a:chExt cx="5693699" cy="4976388"/>
          </a:xfrm>
        </p:grpSpPr>
        <p:grpSp>
          <p:nvGrpSpPr>
            <p:cNvPr id="25" name="Group 24">
              <a:extLst>
                <a:ext uri="{FF2B5EF4-FFF2-40B4-BE49-F238E27FC236}">
                  <a16:creationId xmlns:a16="http://schemas.microsoft.com/office/drawing/2014/main" xmlns="" id="{C74232FC-003E-0D07-6391-F4F9BE14D939}"/>
                </a:ext>
              </a:extLst>
            </p:cNvPr>
            <p:cNvGrpSpPr/>
            <p:nvPr/>
          </p:nvGrpSpPr>
          <p:grpSpPr>
            <a:xfrm>
              <a:off x="3640847" y="-673998"/>
              <a:ext cx="5693699" cy="4976388"/>
              <a:chOff x="10437601" y="223062"/>
              <a:chExt cx="5693699" cy="4976388"/>
            </a:xfrm>
          </p:grpSpPr>
          <p:pic>
            <p:nvPicPr>
              <p:cNvPr id="67" name="Picture 66">
                <a:extLst>
                  <a:ext uri="{FF2B5EF4-FFF2-40B4-BE49-F238E27FC236}">
                    <a16:creationId xmlns:a16="http://schemas.microsoft.com/office/drawing/2014/main" xmlns=""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a16="http://schemas.microsoft.com/office/drawing/2014/main" xmlns=""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a16="http://schemas.microsoft.com/office/drawing/2014/main" xmlns="" id="{C806E029-0825-D1D5-A38A-AF558BDEF429}"/>
                  </a:ext>
                </a:extLst>
              </p:cNvPr>
              <p:cNvPicPr>
                <a:picLocks noChangeAspect="1"/>
              </p:cNvPicPr>
              <p:nvPr/>
            </p:nvPicPr>
            <p:blipFill>
              <a:blip r:embed="rId9"/>
              <a:stretch>
                <a:fillRect/>
              </a:stretch>
            </p:blipFill>
            <p:spPr>
              <a:xfrm>
                <a:off x="10437601" y="1451651"/>
                <a:ext cx="5693699" cy="3747799"/>
              </a:xfrm>
              <a:prstGeom prst="rect">
                <a:avLst/>
              </a:prstGeom>
            </p:spPr>
          </p:pic>
        </p:grpSp>
        <p:sp>
          <p:nvSpPr>
            <p:cNvPr id="11" name="TextBox 10">
              <a:extLst>
                <a:ext uri="{FF2B5EF4-FFF2-40B4-BE49-F238E27FC236}">
                  <a16:creationId xmlns:a16="http://schemas.microsoft.com/office/drawing/2014/main" xmlns="" id="{5E0357EF-283A-563F-6A7B-0FDA985B1E0E}"/>
                </a:ext>
              </a:extLst>
            </p:cNvPr>
            <p:cNvSpPr txBox="1"/>
            <p:nvPr/>
          </p:nvSpPr>
          <p:spPr>
            <a:xfrm>
              <a:off x="4011170" y="875362"/>
              <a:ext cx="4940011" cy="2723589"/>
            </a:xfrm>
            <a:prstGeom prst="rect">
              <a:avLst/>
            </a:prstGeom>
            <a:noFill/>
          </p:spPr>
          <p:txBody>
            <a:bodyPr wrap="square" rtlCol="0">
              <a:spAutoFit/>
            </a:bodyPr>
            <a:lstStyle/>
            <a:p>
              <a:pPr algn="just">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Câu 10: Nghệ thuật nổi bật nhất trong bài thơ Sơn Tinh – Thủy Tinh là gì?</a:t>
              </a:r>
              <a:endParaRPr lang="en-SG" sz="3200" b="1"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A. Bút pháp lãng mạn hóa.</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B. Bút pháp hiện thực.</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C. Yếu tố hoang đường, kì ảo. </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D. Yếu tố phóng đại, khoa trương.</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7" name="ong MC">
            <a:extLst>
              <a:ext uri="{FF2B5EF4-FFF2-40B4-BE49-F238E27FC236}">
                <a16:creationId xmlns:a16="http://schemas.microsoft.com/office/drawing/2014/main" xmlns="" id="{DB066CDA-D7CF-ACC8-8BC3-62865B14798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0" y="0"/>
            <a:ext cx="2063569" cy="3611246"/>
          </a:xfrm>
          <a:prstGeom prst="rect">
            <a:avLst/>
          </a:prstGeom>
        </p:spPr>
      </p:pic>
      <p:pic>
        <p:nvPicPr>
          <p:cNvPr id="5" name="Graphic 4" descr="Home">
            <a:hlinkClick r:id="rId11" action="ppaction://hlinksldjump"/>
            <a:extLst>
              <a:ext uri="{FF2B5EF4-FFF2-40B4-BE49-F238E27FC236}">
                <a16:creationId xmlns:a16="http://schemas.microsoft.com/office/drawing/2014/main" xmlns="" id="{4F1F99E0-19F5-72B8-EDA8-22A9622AF97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10966897" y="-14675"/>
            <a:ext cx="1225103" cy="1225103"/>
          </a:xfrm>
          <a:prstGeom prst="rect">
            <a:avLst/>
          </a:prstGeom>
        </p:spPr>
      </p:pic>
    </p:spTree>
    <p:extLst>
      <p:ext uri="{BB962C8B-B14F-4D97-AF65-F5344CB8AC3E}">
        <p14:creationId xmlns:p14="http://schemas.microsoft.com/office/powerpoint/2010/main" val="25137290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7"/>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7"/>
                                        </p:tgtEl>
                                      </p:cBhvr>
                                    </p:animEffect>
                                    <p:animScale>
                                      <p:cBhvr>
                                        <p:cTn id="15" dur="250" autoRev="1" fill="hold"/>
                                        <p:tgtEl>
                                          <p:spTgt spid="3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XUẤT HIỆN.wav"/>
                                        </p:tgtEl>
                                      </p:cMediaNode>
                                    </p:audio>
                                  </p:subTnLst>
                                </p:cTn>
                              </p:par>
                              <p:par>
                                <p:cTn id="16" presetID="47"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D92231D-8154-418E-FD63-E5965E4EDEEB}"/>
              </a:ext>
            </a:extLst>
          </p:cNvPr>
          <p:cNvPicPr>
            <a:picLocks noChangeAspect="1"/>
          </p:cNvPicPr>
          <p:nvPr/>
        </p:nvPicPr>
        <p:blipFill>
          <a:blip r:embed="rId2"/>
          <a:stretch>
            <a:fillRect/>
          </a:stretch>
        </p:blipFill>
        <p:spPr>
          <a:xfrm>
            <a:off x="0" y="0"/>
            <a:ext cx="12192000" cy="6858000"/>
          </a:xfrm>
          <a:prstGeom prst="rect">
            <a:avLst/>
          </a:prstGeom>
        </p:spPr>
      </p:pic>
      <p:grpSp>
        <p:nvGrpSpPr>
          <p:cNvPr id="24" name="组合 38">
            <a:extLst>
              <a:ext uri="{FF2B5EF4-FFF2-40B4-BE49-F238E27FC236}">
                <a16:creationId xmlns:a16="http://schemas.microsoft.com/office/drawing/2014/main" xmlns="" id="{0FFFBB5F-7501-2253-7EE4-A4BD8A03B6F7}"/>
              </a:ext>
            </a:extLst>
          </p:cNvPr>
          <p:cNvGrpSpPr/>
          <p:nvPr/>
        </p:nvGrpSpPr>
        <p:grpSpPr>
          <a:xfrm>
            <a:off x="1905000" y="5064923"/>
            <a:ext cx="7021286" cy="1112137"/>
            <a:chOff x="440180" y="3419486"/>
            <a:chExt cx="4946168" cy="2127299"/>
          </a:xfrm>
        </p:grpSpPr>
        <p:grpSp>
          <p:nvGrpSpPr>
            <p:cNvPr id="25" name="组合 35">
              <a:extLst>
                <a:ext uri="{FF2B5EF4-FFF2-40B4-BE49-F238E27FC236}">
                  <a16:creationId xmlns:a16="http://schemas.microsoft.com/office/drawing/2014/main" xmlns="" id="{3A9DB3FD-4CCD-38FF-BB95-0B4A5483A0A2}"/>
                </a:ext>
              </a:extLst>
            </p:cNvPr>
            <p:cNvGrpSpPr/>
            <p:nvPr/>
          </p:nvGrpSpPr>
          <p:grpSpPr>
            <a:xfrm>
              <a:off x="440180" y="3419486"/>
              <a:ext cx="4946168" cy="2127299"/>
              <a:chOff x="871714" y="1500142"/>
              <a:chExt cx="4071222" cy="1553976"/>
            </a:xfrm>
          </p:grpSpPr>
          <p:sp>
            <p:nvSpPr>
              <p:cNvPr id="27" name="圆角矩形 36">
                <a:extLst>
                  <a:ext uri="{FF2B5EF4-FFF2-40B4-BE49-F238E27FC236}">
                    <a16:creationId xmlns:a16="http://schemas.microsoft.com/office/drawing/2014/main" xmlns="" id="{350BD408-738D-37B5-31EB-7D62016DF3A2}"/>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algn="ctr" defTabSz="685783">
                  <a:defRPr/>
                </a:pPr>
                <a:endParaRPr lang="zh-CN" altLang="en-US" sz="1351" kern="0">
                  <a:solidFill>
                    <a:prstClr val="white"/>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圆角矩形 37">
                <a:extLst>
                  <a:ext uri="{FF2B5EF4-FFF2-40B4-BE49-F238E27FC236}">
                    <a16:creationId xmlns:a16="http://schemas.microsoft.com/office/drawing/2014/main" xmlns="" id="{354844E6-11F7-1034-D692-563471F247FD}"/>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algn="ctr" defTabSz="685783">
                  <a:lnSpc>
                    <a:spcPct val="150000"/>
                  </a:lnSpc>
                  <a:defRPr/>
                </a:pPr>
                <a:endParaRPr lang="zh-CN" altLang="en-US" sz="1351"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6" name="矩形 1">
              <a:extLst>
                <a:ext uri="{FF2B5EF4-FFF2-40B4-BE49-F238E27FC236}">
                  <a16:creationId xmlns:a16="http://schemas.microsoft.com/office/drawing/2014/main" xmlns="" id="{A6BC570F-D576-1AA8-4F8C-26DB10267B80}"/>
                </a:ext>
              </a:extLst>
            </p:cNvPr>
            <p:cNvSpPr/>
            <p:nvPr/>
          </p:nvSpPr>
          <p:spPr>
            <a:xfrm>
              <a:off x="627264" y="3712592"/>
              <a:ext cx="4463927" cy="527561"/>
            </a:xfrm>
            <a:prstGeom prst="rect">
              <a:avLst/>
            </a:prstGeom>
          </p:spPr>
          <p:txBody>
            <a:bodyPr wrap="square">
              <a:spAutoFit/>
            </a:bodyPr>
            <a:lstStyle/>
            <a:p>
              <a:pPr algn="ctr" defTabSz="685783">
                <a:lnSpc>
                  <a:spcPct val="150000"/>
                </a:lnSpc>
                <a:defRPr/>
              </a:pPr>
              <a:endParaRPr lang="zh-CN" altLang="en-US" sz="1351"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9" name="组合 11">
            <a:extLst>
              <a:ext uri="{FF2B5EF4-FFF2-40B4-BE49-F238E27FC236}">
                <a16:creationId xmlns:a16="http://schemas.microsoft.com/office/drawing/2014/main" xmlns="" id="{DE2BBADE-423B-616B-236C-C338D0E42165}"/>
              </a:ext>
            </a:extLst>
          </p:cNvPr>
          <p:cNvGrpSpPr/>
          <p:nvPr/>
        </p:nvGrpSpPr>
        <p:grpSpPr>
          <a:xfrm>
            <a:off x="4160818" y="4679449"/>
            <a:ext cx="2356231" cy="296980"/>
            <a:chOff x="1500706" y="3155738"/>
            <a:chExt cx="2697446" cy="362310"/>
          </a:xfrm>
        </p:grpSpPr>
        <p:sp>
          <p:nvSpPr>
            <p:cNvPr id="30" name="燕尾形 40">
              <a:extLst>
                <a:ext uri="{FF2B5EF4-FFF2-40B4-BE49-F238E27FC236}">
                  <a16:creationId xmlns:a16="http://schemas.microsoft.com/office/drawing/2014/main" xmlns="" id="{E3E4EF02-243E-4485-B8AA-F6D091D271EA}"/>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1">
              <a:extLst>
                <a:ext uri="{FF2B5EF4-FFF2-40B4-BE49-F238E27FC236}">
                  <a16:creationId xmlns:a16="http://schemas.microsoft.com/office/drawing/2014/main" xmlns="" id="{BA4380A5-F04B-9D6F-B4E0-2A8E510EE1DE}"/>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dirty="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2" name="燕尾形 42">
              <a:extLst>
                <a:ext uri="{FF2B5EF4-FFF2-40B4-BE49-F238E27FC236}">
                  <a16:creationId xmlns:a16="http://schemas.microsoft.com/office/drawing/2014/main" xmlns="" id="{AA295E2E-C2FF-AB51-46BF-32215670C902}"/>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3" name="TextBox 32">
            <a:extLst>
              <a:ext uri="{FF2B5EF4-FFF2-40B4-BE49-F238E27FC236}">
                <a16:creationId xmlns:a16="http://schemas.microsoft.com/office/drawing/2014/main" xmlns="" id="{15DBF286-2A04-2622-1E3E-58559B6714A9}"/>
              </a:ext>
            </a:extLst>
          </p:cNvPr>
          <p:cNvSpPr txBox="1"/>
          <p:nvPr/>
        </p:nvSpPr>
        <p:spPr>
          <a:xfrm>
            <a:off x="3083038" y="5267048"/>
            <a:ext cx="4511793" cy="707886"/>
          </a:xfrm>
          <a:prstGeom prst="rect">
            <a:avLst/>
          </a:prstGeom>
          <a:noFill/>
        </p:spPr>
        <p:txBody>
          <a:bodyPr wrap="square">
            <a:spAutoFit/>
          </a:bodyPr>
          <a:lstStyle/>
          <a:p>
            <a:pPr algn="ctr" defTabSz="914377"/>
            <a:r>
              <a:rPr lang="en-US" sz="4000" b="1" dirty="0">
                <a:solidFill>
                  <a:srgbClr val="000000"/>
                </a:solidFill>
                <a:latin typeface="Times New Roman" panose="02020603050405020304" pitchFamily="18" charset="0"/>
                <a:ea typeface="微软雅黑"/>
                <a:cs typeface="Times New Roman" panose="02020603050405020304" pitchFamily="18" charset="0"/>
                <a:sym typeface="Arial"/>
              </a:rPr>
              <a:t>THÁNH GIÓNG</a:t>
            </a:r>
            <a:endParaRPr lang="en-SG" sz="8800" b="1" dirty="0">
              <a:solidFill>
                <a:prstClr val="black"/>
              </a:solidFill>
              <a:latin typeface="Times New Roman" panose="02020603050405020304" pitchFamily="18" charset="0"/>
              <a:ea typeface="等线" panose="020F0502020204030204"/>
              <a:cs typeface="Times New Roman" panose="02020603050405020304" pitchFamily="18" charset="0"/>
              <a:sym typeface="Arial"/>
            </a:endParaRPr>
          </a:p>
        </p:txBody>
      </p:sp>
      <p:pic>
        <p:nvPicPr>
          <p:cNvPr id="4" name="Picture 3" descr="[Thần thoại sử Việt] - Truyền thuyết Thánh Gióng">
            <a:extLst>
              <a:ext uri="{FF2B5EF4-FFF2-40B4-BE49-F238E27FC236}">
                <a16:creationId xmlns:a16="http://schemas.microsoft.com/office/drawing/2014/main" xmlns="" id="{A9CD1261-24A8-99CB-7947-2905A512AFE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5494" y="765379"/>
            <a:ext cx="7344592" cy="3815773"/>
          </a:xfrm>
          <a:prstGeom prst="rect">
            <a:avLst/>
          </a:prstGeom>
          <a:noFill/>
          <a:ln>
            <a:noFill/>
          </a:ln>
        </p:spPr>
      </p:pic>
    </p:spTree>
    <p:extLst>
      <p:ext uri="{BB962C8B-B14F-4D97-AF65-F5344CB8AC3E}">
        <p14:creationId xmlns:p14="http://schemas.microsoft.com/office/powerpoint/2010/main" val="3751194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6CC7642-F696-74D5-FD30-56EE74FB5D56}"/>
              </a:ext>
            </a:extLst>
          </p:cNvPr>
          <p:cNvPicPr>
            <a:picLocks noChangeAspect="1"/>
          </p:cNvPicPr>
          <p:nvPr/>
        </p:nvPicPr>
        <p:blipFill>
          <a:blip r:embed="rId4"/>
          <a:stretch>
            <a:fillRect/>
          </a:stretch>
        </p:blipFill>
        <p:spPr>
          <a:xfrm>
            <a:off x="0" y="0"/>
            <a:ext cx="12192000" cy="6858000"/>
          </a:xfrm>
          <a:prstGeom prst="rect">
            <a:avLst/>
          </a:prstGeom>
        </p:spPr>
      </p:pic>
      <p:grpSp>
        <p:nvGrpSpPr>
          <p:cNvPr id="36" name="trả lời câu hỏi">
            <a:extLst>
              <a:ext uri="{FF2B5EF4-FFF2-40B4-BE49-F238E27FC236}">
                <a16:creationId xmlns:a16="http://schemas.microsoft.com/office/drawing/2014/main" xmlns="" id="{062184F5-F396-08BC-CD47-35986E4A91B3}"/>
              </a:ext>
            </a:extLst>
          </p:cNvPr>
          <p:cNvGrpSpPr/>
          <p:nvPr/>
        </p:nvGrpSpPr>
        <p:grpSpPr>
          <a:xfrm>
            <a:off x="4455303" y="5504394"/>
            <a:ext cx="3791496" cy="1266796"/>
            <a:chOff x="4677320" y="4255313"/>
            <a:chExt cx="3791495" cy="1353604"/>
          </a:xfrm>
        </p:grpSpPr>
        <p:grpSp>
          <p:nvGrpSpPr>
            <p:cNvPr id="30" name="Group 29">
              <a:extLst>
                <a:ext uri="{FF2B5EF4-FFF2-40B4-BE49-F238E27FC236}">
                  <a16:creationId xmlns:a16="http://schemas.microsoft.com/office/drawing/2014/main" xmlns="" id="{DF99BDA2-5D38-1F4B-865E-164D90684961}"/>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a16="http://schemas.microsoft.com/office/drawing/2014/main" xmlns="" id="{035A494C-CD3A-A2F4-1D93-ACB58E77F88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a16="http://schemas.microsoft.com/office/drawing/2014/main" xmlns="" id="{2937E080-707D-1741-BF60-11F5223888D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a16="http://schemas.microsoft.com/office/drawing/2014/main" xmlns="" id="{AFF65733-BA6A-E895-F327-E594D9CF9A9E}"/>
                  </a:ext>
                </a:extLst>
              </p:cNvPr>
              <p:cNvPicPr>
                <a:picLocks noChangeAspect="1"/>
              </p:cNvPicPr>
              <p:nvPr/>
            </p:nvPicPr>
            <p:blipFill>
              <a:blip r:embed="rId7"/>
              <a:stretch>
                <a:fillRect/>
              </a:stretch>
            </p:blipFill>
            <p:spPr>
              <a:xfrm>
                <a:off x="4677320" y="4593196"/>
                <a:ext cx="3620752" cy="967062"/>
              </a:xfrm>
              <a:prstGeom prst="rect">
                <a:avLst/>
              </a:prstGeom>
            </p:spPr>
          </p:pic>
        </p:grpSp>
        <p:sp>
          <p:nvSpPr>
            <p:cNvPr id="31" name="TextBox 30">
              <a:extLst>
                <a:ext uri="{FF2B5EF4-FFF2-40B4-BE49-F238E27FC236}">
                  <a16:creationId xmlns:a16="http://schemas.microsoft.com/office/drawing/2014/main" xmlns="" id="{36AA3154-0855-F55B-A9AC-0624384D5E02}"/>
                </a:ext>
              </a:extLst>
            </p:cNvPr>
            <p:cNvSpPr txBox="1"/>
            <p:nvPr/>
          </p:nvSpPr>
          <p:spPr>
            <a:xfrm>
              <a:off x="5401764" y="4629033"/>
              <a:ext cx="3067051" cy="742510"/>
            </a:xfrm>
            <a:prstGeom prst="rect">
              <a:avLst/>
            </a:prstGeom>
            <a:noFill/>
          </p:spPr>
          <p:txBody>
            <a:bodyPr wrap="square" rtlCol="0">
              <a:spAutoFit/>
            </a:bodyPr>
            <a:lstStyle/>
            <a:p>
              <a:pPr algn="just" defTabSz="1219140">
                <a:lnSpc>
                  <a:spcPct val="150000"/>
                </a:lnSpc>
                <a:buClr>
                  <a:srgbClr val="000000"/>
                </a:buClr>
                <a:defRPr/>
              </a:pPr>
              <a:r>
                <a:rPr lang="vi-VN"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ĐÁP ÁN </a:t>
              </a:r>
              <a:r>
                <a:rPr lang="en-US"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A</a:t>
              </a:r>
              <a:endParaRPr lang="en-US" sz="3200" b="1" kern="0" dirty="0">
                <a:solidFill>
                  <a:srgbClr val="000000"/>
                </a:solidFill>
                <a:latin typeface=".VnTime"/>
                <a:ea typeface="Times New Roman" panose="02020603050405020304" pitchFamily="18" charset="0"/>
                <a:cs typeface="Times New Roman" panose="02020603050405020304" pitchFamily="18" charset="0"/>
                <a:sym typeface="Arial"/>
              </a:endParaRPr>
            </a:p>
          </p:txBody>
        </p:sp>
      </p:grpSp>
      <p:grpSp>
        <p:nvGrpSpPr>
          <p:cNvPr id="35" name="Bảng câu hỏi">
            <a:extLst>
              <a:ext uri="{FF2B5EF4-FFF2-40B4-BE49-F238E27FC236}">
                <a16:creationId xmlns:a16="http://schemas.microsoft.com/office/drawing/2014/main" xmlns="" id="{E6CD3A29-7EE3-0A96-8CCA-BD4D81D5C7C1}"/>
              </a:ext>
            </a:extLst>
          </p:cNvPr>
          <p:cNvGrpSpPr/>
          <p:nvPr/>
        </p:nvGrpSpPr>
        <p:grpSpPr>
          <a:xfrm>
            <a:off x="1464688" y="-1647021"/>
            <a:ext cx="9502209" cy="7326292"/>
            <a:chOff x="3640847" y="-673998"/>
            <a:chExt cx="5693699" cy="4976388"/>
          </a:xfrm>
        </p:grpSpPr>
        <p:grpSp>
          <p:nvGrpSpPr>
            <p:cNvPr id="25" name="Group 24">
              <a:extLst>
                <a:ext uri="{FF2B5EF4-FFF2-40B4-BE49-F238E27FC236}">
                  <a16:creationId xmlns:a16="http://schemas.microsoft.com/office/drawing/2014/main" xmlns="" id="{C74232FC-003E-0D07-6391-F4F9BE14D939}"/>
                </a:ext>
              </a:extLst>
            </p:cNvPr>
            <p:cNvGrpSpPr/>
            <p:nvPr/>
          </p:nvGrpSpPr>
          <p:grpSpPr>
            <a:xfrm>
              <a:off x="3640847" y="-673998"/>
              <a:ext cx="5693699" cy="4976388"/>
              <a:chOff x="10437601" y="223062"/>
              <a:chExt cx="5693699" cy="4976388"/>
            </a:xfrm>
          </p:grpSpPr>
          <p:pic>
            <p:nvPicPr>
              <p:cNvPr id="67" name="Picture 66">
                <a:extLst>
                  <a:ext uri="{FF2B5EF4-FFF2-40B4-BE49-F238E27FC236}">
                    <a16:creationId xmlns:a16="http://schemas.microsoft.com/office/drawing/2014/main" xmlns=""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a16="http://schemas.microsoft.com/office/drawing/2014/main" xmlns=""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a16="http://schemas.microsoft.com/office/drawing/2014/main" xmlns="" id="{C806E029-0825-D1D5-A38A-AF558BDEF429}"/>
                  </a:ext>
                </a:extLst>
              </p:cNvPr>
              <p:cNvPicPr>
                <a:picLocks noChangeAspect="1"/>
              </p:cNvPicPr>
              <p:nvPr/>
            </p:nvPicPr>
            <p:blipFill>
              <a:blip r:embed="rId9"/>
              <a:stretch>
                <a:fillRect/>
              </a:stretch>
            </p:blipFill>
            <p:spPr>
              <a:xfrm>
                <a:off x="10437601" y="1451651"/>
                <a:ext cx="5693699" cy="3747799"/>
              </a:xfrm>
              <a:prstGeom prst="rect">
                <a:avLst/>
              </a:prstGeom>
            </p:spPr>
          </p:pic>
        </p:grpSp>
        <p:sp>
          <p:nvSpPr>
            <p:cNvPr id="11" name="TextBox 10">
              <a:extLst>
                <a:ext uri="{FF2B5EF4-FFF2-40B4-BE49-F238E27FC236}">
                  <a16:creationId xmlns:a16="http://schemas.microsoft.com/office/drawing/2014/main" xmlns="" id="{5E0357EF-283A-563F-6A7B-0FDA985B1E0E}"/>
                </a:ext>
              </a:extLst>
            </p:cNvPr>
            <p:cNvSpPr txBox="1"/>
            <p:nvPr/>
          </p:nvSpPr>
          <p:spPr>
            <a:xfrm>
              <a:off x="4017691" y="873139"/>
              <a:ext cx="4940011" cy="3305482"/>
            </a:xfrm>
            <a:prstGeom prst="rect">
              <a:avLst/>
            </a:prstGeom>
            <a:noFill/>
          </p:spPr>
          <p:txBody>
            <a:bodyPr wrap="square" rtlCol="0">
              <a:spAutoFit/>
            </a:bodyPr>
            <a:lstStyle/>
            <a:p>
              <a:pPr algn="just">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Câu 11: Từ văn bản Sơn Tinh – Thủy Tinh, em có nhận xét gì về vai trò, vị trí của văn học dân gian trong nền văn học Việt Nam thời kì đổi mới?</a:t>
              </a:r>
              <a:endParaRPr lang="en-SG" sz="2400" b="1"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A. Là nền tảng, là nguồn cảm hứng dồi dào, tiếp thêm chất liệu sáng tạo cho văn học viết thời kì đổi mới.</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B. Văn học dân gian biến mất khỏi văn đàn và được thay thế bằng văn học viết hiện đại trong thời kì đổi mới.</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C. Văn học dân gian có xuất hiện nhưng mờ nhạt trong nền văn học Việt Nam thời kì đổi mới.</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D. Có vị trí quan trọng trong văn đàn, lấn át văn học viết.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7" name="ong MC">
            <a:extLst>
              <a:ext uri="{FF2B5EF4-FFF2-40B4-BE49-F238E27FC236}">
                <a16:creationId xmlns:a16="http://schemas.microsoft.com/office/drawing/2014/main" xmlns="" id="{DB066CDA-D7CF-ACC8-8BC3-62865B14798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0" y="0"/>
            <a:ext cx="2063569" cy="3611246"/>
          </a:xfrm>
          <a:prstGeom prst="rect">
            <a:avLst/>
          </a:prstGeom>
        </p:spPr>
      </p:pic>
      <p:pic>
        <p:nvPicPr>
          <p:cNvPr id="2" name="Graphic 1" descr="Home">
            <a:hlinkClick r:id="rId11" action="ppaction://hlinksldjump"/>
            <a:extLst>
              <a:ext uri="{FF2B5EF4-FFF2-40B4-BE49-F238E27FC236}">
                <a16:creationId xmlns:a16="http://schemas.microsoft.com/office/drawing/2014/main" xmlns="" id="{F136B44F-B4BE-1185-482E-E6599BCC1F5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10966897" y="-14675"/>
            <a:ext cx="1225103" cy="1225103"/>
          </a:xfrm>
          <a:prstGeom prst="rect">
            <a:avLst/>
          </a:prstGeom>
        </p:spPr>
      </p:pic>
    </p:spTree>
    <p:extLst>
      <p:ext uri="{BB962C8B-B14F-4D97-AF65-F5344CB8AC3E}">
        <p14:creationId xmlns:p14="http://schemas.microsoft.com/office/powerpoint/2010/main" val="15033392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7"/>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7"/>
                                        </p:tgtEl>
                                      </p:cBhvr>
                                    </p:animEffect>
                                    <p:animScale>
                                      <p:cBhvr>
                                        <p:cTn id="15" dur="250" autoRev="1" fill="hold"/>
                                        <p:tgtEl>
                                          <p:spTgt spid="3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XUẤT HIỆN.wav"/>
                                        </p:tgtEl>
                                      </p:cMediaNode>
                                    </p:audio>
                                  </p:subTnLst>
                                </p:cTn>
                              </p:par>
                              <p:par>
                                <p:cTn id="16" presetID="47"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6CC7642-F696-74D5-FD30-56EE74FB5D56}"/>
              </a:ext>
            </a:extLst>
          </p:cNvPr>
          <p:cNvPicPr>
            <a:picLocks noChangeAspect="1"/>
          </p:cNvPicPr>
          <p:nvPr/>
        </p:nvPicPr>
        <p:blipFill>
          <a:blip r:embed="rId4"/>
          <a:stretch>
            <a:fillRect/>
          </a:stretch>
        </p:blipFill>
        <p:spPr>
          <a:xfrm>
            <a:off x="0" y="0"/>
            <a:ext cx="12192000" cy="6858000"/>
          </a:xfrm>
          <a:prstGeom prst="rect">
            <a:avLst/>
          </a:prstGeom>
        </p:spPr>
      </p:pic>
      <p:grpSp>
        <p:nvGrpSpPr>
          <p:cNvPr id="36" name="trả lời câu hỏi">
            <a:extLst>
              <a:ext uri="{FF2B5EF4-FFF2-40B4-BE49-F238E27FC236}">
                <a16:creationId xmlns:a16="http://schemas.microsoft.com/office/drawing/2014/main" xmlns="" id="{062184F5-F396-08BC-CD47-35986E4A91B3}"/>
              </a:ext>
            </a:extLst>
          </p:cNvPr>
          <p:cNvGrpSpPr/>
          <p:nvPr/>
        </p:nvGrpSpPr>
        <p:grpSpPr>
          <a:xfrm>
            <a:off x="4348737" y="5681734"/>
            <a:ext cx="3791496" cy="1082254"/>
            <a:chOff x="4677320" y="4255313"/>
            <a:chExt cx="3791495" cy="1353604"/>
          </a:xfrm>
        </p:grpSpPr>
        <p:grpSp>
          <p:nvGrpSpPr>
            <p:cNvPr id="30" name="Group 29">
              <a:extLst>
                <a:ext uri="{FF2B5EF4-FFF2-40B4-BE49-F238E27FC236}">
                  <a16:creationId xmlns:a16="http://schemas.microsoft.com/office/drawing/2014/main" xmlns="" id="{DF99BDA2-5D38-1F4B-865E-164D90684961}"/>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a16="http://schemas.microsoft.com/office/drawing/2014/main" xmlns="" id="{035A494C-CD3A-A2F4-1D93-ACB58E77F88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a16="http://schemas.microsoft.com/office/drawing/2014/main" xmlns="" id="{2937E080-707D-1741-BF60-11F5223888D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a16="http://schemas.microsoft.com/office/drawing/2014/main" xmlns="" id="{AFF65733-BA6A-E895-F327-E594D9CF9A9E}"/>
                  </a:ext>
                </a:extLst>
              </p:cNvPr>
              <p:cNvPicPr>
                <a:picLocks noChangeAspect="1"/>
              </p:cNvPicPr>
              <p:nvPr/>
            </p:nvPicPr>
            <p:blipFill>
              <a:blip r:embed="rId7"/>
              <a:stretch>
                <a:fillRect/>
              </a:stretch>
            </p:blipFill>
            <p:spPr>
              <a:xfrm>
                <a:off x="4677320" y="4593196"/>
                <a:ext cx="3620752" cy="967062"/>
              </a:xfrm>
              <a:prstGeom prst="rect">
                <a:avLst/>
              </a:prstGeom>
            </p:spPr>
          </p:pic>
        </p:grpSp>
        <p:sp>
          <p:nvSpPr>
            <p:cNvPr id="31" name="TextBox 30">
              <a:extLst>
                <a:ext uri="{FF2B5EF4-FFF2-40B4-BE49-F238E27FC236}">
                  <a16:creationId xmlns:a16="http://schemas.microsoft.com/office/drawing/2014/main" xmlns="" id="{36AA3154-0855-F55B-A9AC-0624384D5E02}"/>
                </a:ext>
              </a:extLst>
            </p:cNvPr>
            <p:cNvSpPr txBox="1"/>
            <p:nvPr/>
          </p:nvSpPr>
          <p:spPr>
            <a:xfrm>
              <a:off x="5401764" y="4629033"/>
              <a:ext cx="3067051" cy="742510"/>
            </a:xfrm>
            <a:prstGeom prst="rect">
              <a:avLst/>
            </a:prstGeom>
            <a:noFill/>
          </p:spPr>
          <p:txBody>
            <a:bodyPr wrap="square" rtlCol="0">
              <a:spAutoFit/>
            </a:bodyPr>
            <a:lstStyle/>
            <a:p>
              <a:pPr algn="just" defTabSz="1219140">
                <a:lnSpc>
                  <a:spcPct val="150000"/>
                </a:lnSpc>
                <a:buClr>
                  <a:srgbClr val="000000"/>
                </a:buClr>
                <a:defRPr/>
              </a:pPr>
              <a:r>
                <a:rPr lang="vi-VN"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ĐÁP ÁN </a:t>
              </a:r>
              <a:r>
                <a:rPr lang="en-US"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a:t>
              </a:r>
              <a:endParaRPr lang="en-US" sz="3200" b="1" kern="0" dirty="0">
                <a:solidFill>
                  <a:srgbClr val="000000"/>
                </a:solidFill>
                <a:latin typeface=".VnTime"/>
                <a:ea typeface="Times New Roman" panose="02020603050405020304" pitchFamily="18" charset="0"/>
                <a:cs typeface="Times New Roman" panose="02020603050405020304" pitchFamily="18" charset="0"/>
                <a:sym typeface="Arial"/>
              </a:endParaRPr>
            </a:p>
          </p:txBody>
        </p:sp>
      </p:grpSp>
      <p:grpSp>
        <p:nvGrpSpPr>
          <p:cNvPr id="35" name="Bảng câu hỏi">
            <a:extLst>
              <a:ext uri="{FF2B5EF4-FFF2-40B4-BE49-F238E27FC236}">
                <a16:creationId xmlns:a16="http://schemas.microsoft.com/office/drawing/2014/main" xmlns="" id="{E6CD3A29-7EE3-0A96-8CCA-BD4D81D5C7C1}"/>
              </a:ext>
            </a:extLst>
          </p:cNvPr>
          <p:cNvGrpSpPr/>
          <p:nvPr/>
        </p:nvGrpSpPr>
        <p:grpSpPr>
          <a:xfrm>
            <a:off x="850624" y="-1445096"/>
            <a:ext cx="10562013" cy="7126830"/>
            <a:chOff x="3640847" y="-673998"/>
            <a:chExt cx="5693699" cy="4976388"/>
          </a:xfrm>
        </p:grpSpPr>
        <p:grpSp>
          <p:nvGrpSpPr>
            <p:cNvPr id="25" name="Group 24">
              <a:extLst>
                <a:ext uri="{FF2B5EF4-FFF2-40B4-BE49-F238E27FC236}">
                  <a16:creationId xmlns:a16="http://schemas.microsoft.com/office/drawing/2014/main" xmlns="" id="{C74232FC-003E-0D07-6391-F4F9BE14D939}"/>
                </a:ext>
              </a:extLst>
            </p:cNvPr>
            <p:cNvGrpSpPr/>
            <p:nvPr/>
          </p:nvGrpSpPr>
          <p:grpSpPr>
            <a:xfrm>
              <a:off x="3640847" y="-673998"/>
              <a:ext cx="5693699" cy="4976388"/>
              <a:chOff x="10437601" y="223062"/>
              <a:chExt cx="5693699" cy="4976388"/>
            </a:xfrm>
          </p:grpSpPr>
          <p:pic>
            <p:nvPicPr>
              <p:cNvPr id="67" name="Picture 66">
                <a:extLst>
                  <a:ext uri="{FF2B5EF4-FFF2-40B4-BE49-F238E27FC236}">
                    <a16:creationId xmlns:a16="http://schemas.microsoft.com/office/drawing/2014/main" xmlns=""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a16="http://schemas.microsoft.com/office/drawing/2014/main" xmlns=""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a16="http://schemas.microsoft.com/office/drawing/2014/main" xmlns="" id="{C806E029-0825-D1D5-A38A-AF558BDEF429}"/>
                  </a:ext>
                </a:extLst>
              </p:cNvPr>
              <p:cNvPicPr>
                <a:picLocks noChangeAspect="1"/>
              </p:cNvPicPr>
              <p:nvPr/>
            </p:nvPicPr>
            <p:blipFill>
              <a:blip r:embed="rId9"/>
              <a:stretch>
                <a:fillRect/>
              </a:stretch>
            </p:blipFill>
            <p:spPr>
              <a:xfrm>
                <a:off x="10437601" y="1451651"/>
                <a:ext cx="5693699" cy="3747799"/>
              </a:xfrm>
              <a:prstGeom prst="rect">
                <a:avLst/>
              </a:prstGeom>
            </p:spPr>
          </p:pic>
        </p:grpSp>
        <p:sp>
          <p:nvSpPr>
            <p:cNvPr id="11" name="TextBox 10">
              <a:extLst>
                <a:ext uri="{FF2B5EF4-FFF2-40B4-BE49-F238E27FC236}">
                  <a16:creationId xmlns:a16="http://schemas.microsoft.com/office/drawing/2014/main" xmlns="" id="{5E0357EF-283A-563F-6A7B-0FDA985B1E0E}"/>
                </a:ext>
              </a:extLst>
            </p:cNvPr>
            <p:cNvSpPr txBox="1"/>
            <p:nvPr/>
          </p:nvSpPr>
          <p:spPr>
            <a:xfrm>
              <a:off x="4011170" y="875362"/>
              <a:ext cx="4940011" cy="2929917"/>
            </a:xfrm>
            <a:prstGeom prst="rect">
              <a:avLst/>
            </a:prstGeom>
            <a:noFill/>
          </p:spPr>
          <p:txBody>
            <a:bodyPr wrap="square" rtlCol="0">
              <a:spAutoFit/>
            </a:bodyPr>
            <a:lstStyle/>
            <a:p>
              <a:pPr algn="just">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Câu 12: Theo em, việc dùng góc nhìn hiện đại để viết lại những câu truyện cổ tích, truyền thuyết có tác dụng gì?</a:t>
              </a:r>
              <a:endParaRPr lang="en-SG" sz="2400" b="1"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A. Thể hiện sự thay thế dần của các thể loại văn học theo từng giai đoạn, thời kì.</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B. Thể hiện sự sáng tạo, đổi mới hoàn toàn của văn học Việt Nam.</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C. Chủ đề tư tưởng của truyện cổ cơ bản vẫn được giữ nguyên nhưng mục đích đã hướng tới những vấn đề lớn lao, sâu sắc của thời đại mới. </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D. Chủ đề tư tưởng của truyện cổ đã mang tính hiện đại hơn, sáng tạo hơn, không còn nhiều yếu tố kì ảo mà thay thế bằng chất hiện thực gai góc.</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7" name="ong MC">
            <a:extLst>
              <a:ext uri="{FF2B5EF4-FFF2-40B4-BE49-F238E27FC236}">
                <a16:creationId xmlns:a16="http://schemas.microsoft.com/office/drawing/2014/main" xmlns="" id="{DB066CDA-D7CF-ACC8-8BC3-62865B14798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0" y="0"/>
            <a:ext cx="2063569" cy="3611246"/>
          </a:xfrm>
          <a:prstGeom prst="rect">
            <a:avLst/>
          </a:prstGeom>
        </p:spPr>
      </p:pic>
      <p:pic>
        <p:nvPicPr>
          <p:cNvPr id="2" name="Graphic 1" descr="Home">
            <a:hlinkClick r:id="rId11" action="ppaction://hlinksldjump"/>
            <a:extLst>
              <a:ext uri="{FF2B5EF4-FFF2-40B4-BE49-F238E27FC236}">
                <a16:creationId xmlns:a16="http://schemas.microsoft.com/office/drawing/2014/main" xmlns="" id="{3BBB0E92-E192-0C9B-5B5F-23E1BDA5E07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10966897" y="-14675"/>
            <a:ext cx="1225103" cy="1225103"/>
          </a:xfrm>
          <a:prstGeom prst="rect">
            <a:avLst/>
          </a:prstGeom>
        </p:spPr>
      </p:pic>
    </p:spTree>
    <p:extLst>
      <p:ext uri="{BB962C8B-B14F-4D97-AF65-F5344CB8AC3E}">
        <p14:creationId xmlns:p14="http://schemas.microsoft.com/office/powerpoint/2010/main" val="24379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7"/>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7"/>
                                        </p:tgtEl>
                                      </p:cBhvr>
                                    </p:animEffect>
                                    <p:animScale>
                                      <p:cBhvr>
                                        <p:cTn id="15" dur="250" autoRev="1" fill="hold"/>
                                        <p:tgtEl>
                                          <p:spTgt spid="3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XUẤT HIỆN.wav"/>
                                        </p:tgtEl>
                                      </p:cMediaNode>
                                    </p:audio>
                                  </p:subTnLst>
                                </p:cTn>
                              </p:par>
                              <p:par>
                                <p:cTn id="16" presetID="47"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E8BB735-C65E-E35B-D4E0-C5AED2FCD072}"/>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AD76D799-2CFD-93BE-A673-7FB5323645D5}"/>
              </a:ext>
            </a:extLst>
          </p:cNvPr>
          <p:cNvPicPr>
            <a:picLocks noChangeAspect="1"/>
          </p:cNvPicPr>
          <p:nvPr/>
        </p:nvPicPr>
        <p:blipFill rotWithShape="1">
          <a:blip r:embed="rId3">
            <a:clrChange>
              <a:clrFrom>
                <a:srgbClr val="FFFFFF"/>
              </a:clrFrom>
              <a:clrTo>
                <a:srgbClr val="FFFFFF">
                  <a:alpha val="0"/>
                </a:srgbClr>
              </a:clrTo>
            </a:clrChange>
          </a:blip>
          <a:srcRect t="38989" r="4286"/>
          <a:stretch/>
        </p:blipFill>
        <p:spPr>
          <a:xfrm>
            <a:off x="1840447" y="917006"/>
            <a:ext cx="9031448" cy="3924334"/>
          </a:xfrm>
          <a:prstGeom prst="rect">
            <a:avLst/>
          </a:prstGeom>
        </p:spPr>
      </p:pic>
    </p:spTree>
    <p:extLst>
      <p:ext uri="{BB962C8B-B14F-4D97-AF65-F5344CB8AC3E}">
        <p14:creationId xmlns:p14="http://schemas.microsoft.com/office/powerpoint/2010/main" val="2835936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9"/>
            <a:ext cx="11771453" cy="6430924"/>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黑体" panose="02010609060101010101" pitchFamily="49" charset="-122"/>
              <a:cs typeface="+mn-cs"/>
              <a:sym typeface="Arial"/>
            </a:endParaRPr>
          </a:p>
        </p:txBody>
      </p:sp>
      <p:sp>
        <p:nvSpPr>
          <p:cNvPr id="97" name="矩形 96"/>
          <p:cNvSpPr/>
          <p:nvPr/>
        </p:nvSpPr>
        <p:spPr>
          <a:xfrm>
            <a:off x="1362711" y="4407535"/>
            <a:ext cx="24384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98" name="矩形 97"/>
          <p:cNvSpPr/>
          <p:nvPr/>
        </p:nvSpPr>
        <p:spPr>
          <a:xfrm>
            <a:off x="3884930" y="4407535"/>
            <a:ext cx="2495551"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99" name="矩形 98"/>
          <p:cNvSpPr/>
          <p:nvPr/>
        </p:nvSpPr>
        <p:spPr>
          <a:xfrm>
            <a:off x="6024881" y="4407535"/>
            <a:ext cx="27559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0" name="矩形 99"/>
          <p:cNvSpPr/>
          <p:nvPr/>
        </p:nvSpPr>
        <p:spPr>
          <a:xfrm>
            <a:off x="8148321" y="4420235"/>
            <a:ext cx="30099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2" name="文本框 101"/>
          <p:cNvSpPr txBox="1"/>
          <p:nvPr/>
        </p:nvSpPr>
        <p:spPr>
          <a:xfrm>
            <a:off x="1756411" y="4867909"/>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3" name="文本框 102"/>
          <p:cNvSpPr txBox="1"/>
          <p:nvPr/>
        </p:nvSpPr>
        <p:spPr>
          <a:xfrm>
            <a:off x="4180206" y="4867909"/>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4" name="文本框 103"/>
          <p:cNvSpPr txBox="1"/>
          <p:nvPr/>
        </p:nvSpPr>
        <p:spPr>
          <a:xfrm>
            <a:off x="6464300" y="4867909"/>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5" name="文本框 104"/>
          <p:cNvSpPr txBox="1"/>
          <p:nvPr/>
        </p:nvSpPr>
        <p:spPr>
          <a:xfrm>
            <a:off x="8821420" y="4867909"/>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marL="0" marR="0" lvl="0" indent="0" algn="dist"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altLang="zh-CN" sz="3200" b="1" i="1" u="none" strike="noStrike" kern="1200" cap="none" spc="0" normalizeH="0" baseline="0" noProof="0" dirty="0">
              <a:ln>
                <a:noFill/>
              </a:ln>
              <a:solidFill>
                <a:srgbClr val="6DAE8F"/>
              </a:solidFill>
              <a:effectLst/>
              <a:uLnTx/>
              <a:uFillTx/>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grpSp>
        <p:nvGrpSpPr>
          <p:cNvPr id="25" name="组合 30">
            <a:extLst>
              <a:ext uri="{FF2B5EF4-FFF2-40B4-BE49-F238E27FC236}">
                <a16:creationId xmlns:a16="http://schemas.microsoft.com/office/drawing/2014/main" xmlns="" id="{CC3E6B9F-9972-0B70-9BBC-9DCF36BAAE04}"/>
              </a:ext>
            </a:extLst>
          </p:cNvPr>
          <p:cNvGrpSpPr/>
          <p:nvPr/>
        </p:nvGrpSpPr>
        <p:grpSpPr>
          <a:xfrm>
            <a:off x="2225408" y="-10088"/>
            <a:ext cx="7741185" cy="1080135"/>
            <a:chOff x="6423" y="51"/>
            <a:chExt cx="6412" cy="1701"/>
          </a:xfrm>
        </p:grpSpPr>
        <p:pic>
          <p:nvPicPr>
            <p:cNvPr id="26" name="图片 29" descr="图层 2">
              <a:extLst>
                <a:ext uri="{FF2B5EF4-FFF2-40B4-BE49-F238E27FC236}">
                  <a16:creationId xmlns:a16="http://schemas.microsoft.com/office/drawing/2014/main" xmlns="" id="{3BBFF753-2CAB-D09A-AE62-CF5EF266F64C}"/>
                </a:ext>
              </a:extLst>
            </p:cNvPr>
            <p:cNvPicPr>
              <a:picLocks noChangeAspect="1"/>
            </p:cNvPicPr>
            <p:nvPr/>
          </p:nvPicPr>
          <p:blipFill>
            <a:blip r:embed="rId5"/>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xmlns="" id="{769CA0CA-C332-CC7A-E36B-C092D9FAC41A}"/>
                </a:ext>
              </a:extLst>
            </p:cNvPr>
            <p:cNvSpPr/>
            <p:nvPr>
              <p:custDataLst>
                <p:tags r:id="rId1"/>
              </p:custDataLst>
            </p:nvPr>
          </p:nvSpPr>
          <p:spPr>
            <a:xfrm>
              <a:off x="7081" y="51"/>
              <a:ext cx="4829"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HOẠT ĐỘNG VẬN DỤNG</a:t>
              </a:r>
              <a:endParaRPr kumimoji="0" lang="en-SG" sz="3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 name="组合 15">
            <a:extLst>
              <a:ext uri="{FF2B5EF4-FFF2-40B4-BE49-F238E27FC236}">
                <a16:creationId xmlns:a16="http://schemas.microsoft.com/office/drawing/2014/main" xmlns="" id="{950F1753-D489-EC69-4336-C0FBF9FC3D1A}"/>
              </a:ext>
            </a:extLst>
          </p:cNvPr>
          <p:cNvGrpSpPr/>
          <p:nvPr/>
        </p:nvGrpSpPr>
        <p:grpSpPr>
          <a:xfrm>
            <a:off x="3694387" y="742752"/>
            <a:ext cx="8339508" cy="5625582"/>
            <a:chOff x="7388353" y="2526841"/>
            <a:chExt cx="3873506" cy="3873506"/>
          </a:xfrm>
        </p:grpSpPr>
        <p:pic>
          <p:nvPicPr>
            <p:cNvPr id="3" name="图片 14">
              <a:extLst>
                <a:ext uri="{FF2B5EF4-FFF2-40B4-BE49-F238E27FC236}">
                  <a16:creationId xmlns:a16="http://schemas.microsoft.com/office/drawing/2014/main" xmlns="" id="{F2DD3467-2D51-9E1B-0FB1-F057733B86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8353" y="2526841"/>
              <a:ext cx="3873506" cy="3873506"/>
            </a:xfrm>
            <a:prstGeom prst="rect">
              <a:avLst/>
            </a:prstGeom>
          </p:spPr>
        </p:pic>
        <p:sp>
          <p:nvSpPr>
            <p:cNvPr id="4" name="矩形 13">
              <a:extLst>
                <a:ext uri="{FF2B5EF4-FFF2-40B4-BE49-F238E27FC236}">
                  <a16:creationId xmlns:a16="http://schemas.microsoft.com/office/drawing/2014/main" xmlns="" id="{C4D6F0D1-837B-AE3E-1CCC-AF8AD043A487}"/>
                </a:ext>
              </a:extLst>
            </p:cNvPr>
            <p:cNvSpPr/>
            <p:nvPr/>
          </p:nvSpPr>
          <p:spPr>
            <a:xfrm>
              <a:off x="8542339" y="3429000"/>
              <a:ext cx="1797050" cy="571254"/>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0"/>
                </a:spcBef>
                <a:spcAft>
                  <a:spcPts val="0"/>
                </a:spcAft>
                <a:buClrTx/>
                <a:buSzTx/>
                <a:buFont typeface="Arial"/>
                <a:buNone/>
                <a:tabLst/>
                <a:defRPr/>
              </a:pPr>
              <a:endParaRPr kumimoji="0" lang="en-US" altLang="zh-CN" sz="12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字魂95号-手刻宋" panose="00000500000000000000" pitchFamily="2" charset="-122"/>
                <a:cs typeface="+mn-cs"/>
                <a:sym typeface="Arial" panose="020B0604020202020204" pitchFamily="34" charset="0"/>
              </a:endParaRPr>
            </a:p>
            <a:p>
              <a:pPr marL="0" marR="0" lvl="0" indent="0" algn="l" defTabSz="685800" rtl="0" eaLnBrk="1" fontAlgn="auto" latinLnBrk="0" hangingPunct="1">
                <a:lnSpc>
                  <a:spcPct val="150000"/>
                </a:lnSpc>
                <a:spcBef>
                  <a:spcPts val="0"/>
                </a:spcBef>
                <a:spcAft>
                  <a:spcPts val="0"/>
                </a:spcAft>
                <a:buClrTx/>
                <a:buSzTx/>
                <a:buFont typeface="Arial"/>
                <a:buNone/>
                <a:tabLst/>
                <a:defRPr/>
              </a:pPr>
              <a:endParaRPr kumimoji="0" lang="zh-CN" altLang="en-US" sz="1200" b="0" i="0" u="none" strike="noStrike" kern="1200" cap="none" spc="0" normalizeH="0" baseline="0" noProof="0" dirty="0">
                <a:ln>
                  <a:noFill/>
                </a:ln>
                <a:solidFill>
                  <a:srgbClr val="000000">
                    <a:lumMod val="75000"/>
                    <a:lumOff val="25000"/>
                  </a:srgbClr>
                </a:solidFill>
                <a:effectLst/>
                <a:uLnTx/>
                <a:uFillTx/>
                <a:latin typeface="Arial"/>
                <a:ea typeface="宋体" panose="02010600030101010101" pitchFamily="2" charset="-122"/>
                <a:cs typeface="+mn-cs"/>
                <a:sym typeface="Arial"/>
              </a:endParaRPr>
            </a:p>
          </p:txBody>
        </p:sp>
      </p:grpSp>
      <p:sp>
        <p:nvSpPr>
          <p:cNvPr id="5" name="TextBox 4">
            <a:extLst>
              <a:ext uri="{FF2B5EF4-FFF2-40B4-BE49-F238E27FC236}">
                <a16:creationId xmlns:a16="http://schemas.microsoft.com/office/drawing/2014/main" xmlns="" id="{57635C24-2D26-E10A-4DC1-062673F5B8C2}"/>
              </a:ext>
            </a:extLst>
          </p:cNvPr>
          <p:cNvSpPr txBox="1"/>
          <p:nvPr/>
        </p:nvSpPr>
        <p:spPr>
          <a:xfrm>
            <a:off x="5774806" y="2046873"/>
            <a:ext cx="4677113" cy="3046988"/>
          </a:xfrm>
          <a:prstGeom prst="rect">
            <a:avLst/>
          </a:prstGeom>
          <a:noFill/>
        </p:spPr>
        <p:txBody>
          <a:bodyPr wrap="square">
            <a:spAutoFit/>
          </a:bodyPr>
          <a:lstStyle/>
          <a:p>
            <a:r>
              <a:rPr lang="vi-VN" sz="4800" dirty="0">
                <a:latin typeface="Times New Roman" panose="02020603050405020304" pitchFamily="18" charset="0"/>
                <a:cs typeface="Times New Roman" panose="02020603050405020304" pitchFamily="18" charset="0"/>
              </a:rPr>
              <a:t>Vẽ tranh thể hiện một hình ảnh thơ mà em ấn tượng nhất.</a:t>
            </a:r>
            <a:endParaRPr lang="en-SG" sz="4800" dirty="0">
              <a:latin typeface="Times New Roman" panose="02020603050405020304" pitchFamily="18" charset="0"/>
              <a:cs typeface="Times New Roman" panose="02020603050405020304" pitchFamily="18" charset="0"/>
            </a:endParaRPr>
          </a:p>
        </p:txBody>
      </p:sp>
      <p:sp>
        <p:nvSpPr>
          <p:cNvPr id="6" name="Freeform 10">
            <a:extLst>
              <a:ext uri="{FF2B5EF4-FFF2-40B4-BE49-F238E27FC236}">
                <a16:creationId xmlns:a16="http://schemas.microsoft.com/office/drawing/2014/main" xmlns="" id="{1095B7E9-553A-F26B-382B-8CB907EBF514}"/>
              </a:ext>
            </a:extLst>
          </p:cNvPr>
          <p:cNvSpPr/>
          <p:nvPr/>
        </p:nvSpPr>
        <p:spPr>
          <a:xfrm>
            <a:off x="323109" y="3487204"/>
            <a:ext cx="4119891" cy="3376901"/>
          </a:xfrm>
          <a:custGeom>
            <a:avLst/>
            <a:gdLst/>
            <a:ahLst/>
            <a:cxnLst/>
            <a:rect l="l" t="t" r="r" b="b"/>
            <a:pathLst>
              <a:path w="2706998" h="2401846">
                <a:moveTo>
                  <a:pt x="0" y="0"/>
                </a:moveTo>
                <a:lnTo>
                  <a:pt x="2706998" y="0"/>
                </a:lnTo>
                <a:lnTo>
                  <a:pt x="2706998" y="2401846"/>
                </a:lnTo>
                <a:lnTo>
                  <a:pt x="0" y="24018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9766943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D92231D-8154-418E-FD63-E5965E4EDEEB}"/>
              </a:ext>
            </a:extLst>
          </p:cNvPr>
          <p:cNvPicPr>
            <a:picLocks noChangeAspect="1"/>
          </p:cNvPicPr>
          <p:nvPr/>
        </p:nvPicPr>
        <p:blipFill>
          <a:blip r:embed="rId2"/>
          <a:stretch>
            <a:fillRect/>
          </a:stretch>
        </p:blipFill>
        <p:spPr>
          <a:xfrm>
            <a:off x="0" y="0"/>
            <a:ext cx="12192000" cy="6858000"/>
          </a:xfrm>
          <a:prstGeom prst="rect">
            <a:avLst/>
          </a:prstGeom>
        </p:spPr>
      </p:pic>
      <p:grpSp>
        <p:nvGrpSpPr>
          <p:cNvPr id="24" name="组合 38">
            <a:extLst>
              <a:ext uri="{FF2B5EF4-FFF2-40B4-BE49-F238E27FC236}">
                <a16:creationId xmlns:a16="http://schemas.microsoft.com/office/drawing/2014/main" xmlns="" id="{0FFFBB5F-7501-2253-7EE4-A4BD8A03B6F7}"/>
              </a:ext>
            </a:extLst>
          </p:cNvPr>
          <p:cNvGrpSpPr/>
          <p:nvPr/>
        </p:nvGrpSpPr>
        <p:grpSpPr>
          <a:xfrm>
            <a:off x="1905000" y="5064923"/>
            <a:ext cx="7021286" cy="1112137"/>
            <a:chOff x="440180" y="3419486"/>
            <a:chExt cx="4946168" cy="2127299"/>
          </a:xfrm>
        </p:grpSpPr>
        <p:grpSp>
          <p:nvGrpSpPr>
            <p:cNvPr id="25" name="组合 35">
              <a:extLst>
                <a:ext uri="{FF2B5EF4-FFF2-40B4-BE49-F238E27FC236}">
                  <a16:creationId xmlns:a16="http://schemas.microsoft.com/office/drawing/2014/main" xmlns="" id="{3A9DB3FD-4CCD-38FF-BB95-0B4A5483A0A2}"/>
                </a:ext>
              </a:extLst>
            </p:cNvPr>
            <p:cNvGrpSpPr/>
            <p:nvPr/>
          </p:nvGrpSpPr>
          <p:grpSpPr>
            <a:xfrm>
              <a:off x="440180" y="3419486"/>
              <a:ext cx="4946168" cy="2127299"/>
              <a:chOff x="871714" y="1500142"/>
              <a:chExt cx="4071222" cy="1553976"/>
            </a:xfrm>
          </p:grpSpPr>
          <p:sp>
            <p:nvSpPr>
              <p:cNvPr id="27" name="圆角矩形 36">
                <a:extLst>
                  <a:ext uri="{FF2B5EF4-FFF2-40B4-BE49-F238E27FC236}">
                    <a16:creationId xmlns:a16="http://schemas.microsoft.com/office/drawing/2014/main" xmlns="" id="{350BD408-738D-37B5-31EB-7D62016DF3A2}"/>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algn="ctr" defTabSz="685783">
                  <a:defRPr/>
                </a:pPr>
                <a:endParaRPr lang="zh-CN" altLang="en-US" sz="1351" kern="0">
                  <a:solidFill>
                    <a:prstClr val="white"/>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圆角矩形 37">
                <a:extLst>
                  <a:ext uri="{FF2B5EF4-FFF2-40B4-BE49-F238E27FC236}">
                    <a16:creationId xmlns:a16="http://schemas.microsoft.com/office/drawing/2014/main" xmlns="" id="{354844E6-11F7-1034-D692-563471F247FD}"/>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algn="ctr" defTabSz="685783">
                  <a:lnSpc>
                    <a:spcPct val="150000"/>
                  </a:lnSpc>
                  <a:defRPr/>
                </a:pPr>
                <a:endParaRPr lang="zh-CN" altLang="en-US" sz="1351"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6" name="矩形 1">
              <a:extLst>
                <a:ext uri="{FF2B5EF4-FFF2-40B4-BE49-F238E27FC236}">
                  <a16:creationId xmlns:a16="http://schemas.microsoft.com/office/drawing/2014/main" xmlns="" id="{A6BC570F-D576-1AA8-4F8C-26DB10267B80}"/>
                </a:ext>
              </a:extLst>
            </p:cNvPr>
            <p:cNvSpPr/>
            <p:nvPr/>
          </p:nvSpPr>
          <p:spPr>
            <a:xfrm>
              <a:off x="627264" y="3712592"/>
              <a:ext cx="4463927" cy="527561"/>
            </a:xfrm>
            <a:prstGeom prst="rect">
              <a:avLst/>
            </a:prstGeom>
          </p:spPr>
          <p:txBody>
            <a:bodyPr wrap="square">
              <a:spAutoFit/>
            </a:bodyPr>
            <a:lstStyle/>
            <a:p>
              <a:pPr algn="ctr" defTabSz="685783">
                <a:lnSpc>
                  <a:spcPct val="150000"/>
                </a:lnSpc>
                <a:defRPr/>
              </a:pPr>
              <a:endParaRPr lang="zh-CN" altLang="en-US" sz="1351"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9" name="组合 11">
            <a:extLst>
              <a:ext uri="{FF2B5EF4-FFF2-40B4-BE49-F238E27FC236}">
                <a16:creationId xmlns:a16="http://schemas.microsoft.com/office/drawing/2014/main" xmlns="" id="{DE2BBADE-423B-616B-236C-C338D0E42165}"/>
              </a:ext>
            </a:extLst>
          </p:cNvPr>
          <p:cNvGrpSpPr/>
          <p:nvPr/>
        </p:nvGrpSpPr>
        <p:grpSpPr>
          <a:xfrm>
            <a:off x="4160818" y="4679449"/>
            <a:ext cx="2356231" cy="296980"/>
            <a:chOff x="1500706" y="3155738"/>
            <a:chExt cx="2697446" cy="362310"/>
          </a:xfrm>
        </p:grpSpPr>
        <p:sp>
          <p:nvSpPr>
            <p:cNvPr id="30" name="燕尾形 40">
              <a:extLst>
                <a:ext uri="{FF2B5EF4-FFF2-40B4-BE49-F238E27FC236}">
                  <a16:creationId xmlns:a16="http://schemas.microsoft.com/office/drawing/2014/main" xmlns="" id="{E3E4EF02-243E-4485-B8AA-F6D091D271EA}"/>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1">
              <a:extLst>
                <a:ext uri="{FF2B5EF4-FFF2-40B4-BE49-F238E27FC236}">
                  <a16:creationId xmlns:a16="http://schemas.microsoft.com/office/drawing/2014/main" xmlns="" id="{BA4380A5-F04B-9D6F-B4E0-2A8E510EE1DE}"/>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dirty="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2" name="燕尾形 42">
              <a:extLst>
                <a:ext uri="{FF2B5EF4-FFF2-40B4-BE49-F238E27FC236}">
                  <a16:creationId xmlns:a16="http://schemas.microsoft.com/office/drawing/2014/main" xmlns="" id="{AA295E2E-C2FF-AB51-46BF-32215670C902}"/>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3" name="TextBox 32">
            <a:extLst>
              <a:ext uri="{FF2B5EF4-FFF2-40B4-BE49-F238E27FC236}">
                <a16:creationId xmlns:a16="http://schemas.microsoft.com/office/drawing/2014/main" xmlns="" id="{15DBF286-2A04-2622-1E3E-58559B6714A9}"/>
              </a:ext>
            </a:extLst>
          </p:cNvPr>
          <p:cNvSpPr txBox="1"/>
          <p:nvPr/>
        </p:nvSpPr>
        <p:spPr>
          <a:xfrm>
            <a:off x="2896678" y="5267048"/>
            <a:ext cx="5200991" cy="707886"/>
          </a:xfrm>
          <a:prstGeom prst="rect">
            <a:avLst/>
          </a:prstGeom>
          <a:noFill/>
        </p:spPr>
        <p:txBody>
          <a:bodyPr wrap="square">
            <a:spAutoFit/>
          </a:bodyPr>
          <a:lstStyle/>
          <a:p>
            <a:pPr algn="ctr" defTabSz="914377"/>
            <a:r>
              <a:rPr lang="en-US" sz="4000" b="1" dirty="0">
                <a:solidFill>
                  <a:srgbClr val="000000"/>
                </a:solidFill>
                <a:latin typeface="Times New Roman" panose="02020603050405020304" pitchFamily="18" charset="0"/>
                <a:ea typeface="微软雅黑"/>
                <a:cs typeface="Times New Roman" panose="02020603050405020304" pitchFamily="18" charset="0"/>
                <a:sym typeface="Arial"/>
              </a:rPr>
              <a:t>AN DƯƠNG VƯƠNG</a:t>
            </a:r>
            <a:endParaRPr lang="en-SG" sz="8800" b="1" dirty="0">
              <a:solidFill>
                <a:prstClr val="black"/>
              </a:solidFill>
              <a:latin typeface="Times New Roman" panose="02020603050405020304" pitchFamily="18" charset="0"/>
              <a:ea typeface="等线" panose="020F0502020204030204"/>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xmlns="" id="{2D34FA39-B414-6474-B9C9-8F328A98E3E3}"/>
              </a:ext>
            </a:extLst>
          </p:cNvPr>
          <p:cNvPicPr>
            <a:picLocks noChangeAspect="1"/>
          </p:cNvPicPr>
          <p:nvPr/>
        </p:nvPicPr>
        <p:blipFill>
          <a:blip r:embed="rId3"/>
          <a:stretch>
            <a:fillRect/>
          </a:stretch>
        </p:blipFill>
        <p:spPr>
          <a:xfrm>
            <a:off x="2490272" y="716487"/>
            <a:ext cx="5380844" cy="3903012"/>
          </a:xfrm>
          <a:prstGeom prst="rect">
            <a:avLst/>
          </a:prstGeom>
        </p:spPr>
      </p:pic>
    </p:spTree>
    <p:extLst>
      <p:ext uri="{BB962C8B-B14F-4D97-AF65-F5344CB8AC3E}">
        <p14:creationId xmlns:p14="http://schemas.microsoft.com/office/powerpoint/2010/main" val="1451190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D92231D-8154-418E-FD63-E5965E4EDEEB}"/>
              </a:ext>
            </a:extLst>
          </p:cNvPr>
          <p:cNvPicPr>
            <a:picLocks noChangeAspect="1"/>
          </p:cNvPicPr>
          <p:nvPr/>
        </p:nvPicPr>
        <p:blipFill>
          <a:blip r:embed="rId2"/>
          <a:stretch>
            <a:fillRect/>
          </a:stretch>
        </p:blipFill>
        <p:spPr>
          <a:xfrm>
            <a:off x="0" y="0"/>
            <a:ext cx="12192000" cy="6858000"/>
          </a:xfrm>
          <a:prstGeom prst="rect">
            <a:avLst/>
          </a:prstGeom>
        </p:spPr>
      </p:pic>
      <p:grpSp>
        <p:nvGrpSpPr>
          <p:cNvPr id="24" name="组合 38">
            <a:extLst>
              <a:ext uri="{FF2B5EF4-FFF2-40B4-BE49-F238E27FC236}">
                <a16:creationId xmlns:a16="http://schemas.microsoft.com/office/drawing/2014/main" xmlns="" id="{0FFFBB5F-7501-2253-7EE4-A4BD8A03B6F7}"/>
              </a:ext>
            </a:extLst>
          </p:cNvPr>
          <p:cNvGrpSpPr/>
          <p:nvPr/>
        </p:nvGrpSpPr>
        <p:grpSpPr>
          <a:xfrm>
            <a:off x="1905000" y="5064923"/>
            <a:ext cx="7021286" cy="1112137"/>
            <a:chOff x="440180" y="3419486"/>
            <a:chExt cx="4946168" cy="2127299"/>
          </a:xfrm>
        </p:grpSpPr>
        <p:grpSp>
          <p:nvGrpSpPr>
            <p:cNvPr id="25" name="组合 35">
              <a:extLst>
                <a:ext uri="{FF2B5EF4-FFF2-40B4-BE49-F238E27FC236}">
                  <a16:creationId xmlns:a16="http://schemas.microsoft.com/office/drawing/2014/main" xmlns="" id="{3A9DB3FD-4CCD-38FF-BB95-0B4A5483A0A2}"/>
                </a:ext>
              </a:extLst>
            </p:cNvPr>
            <p:cNvGrpSpPr/>
            <p:nvPr/>
          </p:nvGrpSpPr>
          <p:grpSpPr>
            <a:xfrm>
              <a:off x="440180" y="3419486"/>
              <a:ext cx="4946168" cy="2127299"/>
              <a:chOff x="871714" y="1500142"/>
              <a:chExt cx="4071222" cy="1553976"/>
            </a:xfrm>
          </p:grpSpPr>
          <p:sp>
            <p:nvSpPr>
              <p:cNvPr id="27" name="圆角矩形 36">
                <a:extLst>
                  <a:ext uri="{FF2B5EF4-FFF2-40B4-BE49-F238E27FC236}">
                    <a16:creationId xmlns:a16="http://schemas.microsoft.com/office/drawing/2014/main" xmlns="" id="{350BD408-738D-37B5-31EB-7D62016DF3A2}"/>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algn="ctr" defTabSz="685783">
                  <a:defRPr/>
                </a:pPr>
                <a:endParaRPr lang="zh-CN" altLang="en-US" sz="1351" kern="0">
                  <a:solidFill>
                    <a:prstClr val="white"/>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圆角矩形 37">
                <a:extLst>
                  <a:ext uri="{FF2B5EF4-FFF2-40B4-BE49-F238E27FC236}">
                    <a16:creationId xmlns:a16="http://schemas.microsoft.com/office/drawing/2014/main" xmlns="" id="{354844E6-11F7-1034-D692-563471F247FD}"/>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algn="ctr" defTabSz="685783">
                  <a:lnSpc>
                    <a:spcPct val="150000"/>
                  </a:lnSpc>
                  <a:defRPr/>
                </a:pPr>
                <a:endParaRPr lang="zh-CN" altLang="en-US" sz="1351"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6" name="矩形 1">
              <a:extLst>
                <a:ext uri="{FF2B5EF4-FFF2-40B4-BE49-F238E27FC236}">
                  <a16:creationId xmlns:a16="http://schemas.microsoft.com/office/drawing/2014/main" xmlns="" id="{A6BC570F-D576-1AA8-4F8C-26DB10267B80}"/>
                </a:ext>
              </a:extLst>
            </p:cNvPr>
            <p:cNvSpPr/>
            <p:nvPr/>
          </p:nvSpPr>
          <p:spPr>
            <a:xfrm>
              <a:off x="627264" y="3712592"/>
              <a:ext cx="4463927" cy="527561"/>
            </a:xfrm>
            <a:prstGeom prst="rect">
              <a:avLst/>
            </a:prstGeom>
          </p:spPr>
          <p:txBody>
            <a:bodyPr wrap="square">
              <a:spAutoFit/>
            </a:bodyPr>
            <a:lstStyle/>
            <a:p>
              <a:pPr algn="ctr" defTabSz="685783">
                <a:lnSpc>
                  <a:spcPct val="150000"/>
                </a:lnSpc>
                <a:defRPr/>
              </a:pPr>
              <a:endParaRPr lang="zh-CN" altLang="en-US" sz="1351"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9" name="组合 11">
            <a:extLst>
              <a:ext uri="{FF2B5EF4-FFF2-40B4-BE49-F238E27FC236}">
                <a16:creationId xmlns:a16="http://schemas.microsoft.com/office/drawing/2014/main" xmlns="" id="{DE2BBADE-423B-616B-236C-C338D0E42165}"/>
              </a:ext>
            </a:extLst>
          </p:cNvPr>
          <p:cNvGrpSpPr/>
          <p:nvPr/>
        </p:nvGrpSpPr>
        <p:grpSpPr>
          <a:xfrm>
            <a:off x="4160818" y="4679449"/>
            <a:ext cx="2356231" cy="296980"/>
            <a:chOff x="1500706" y="3155738"/>
            <a:chExt cx="2697446" cy="362310"/>
          </a:xfrm>
        </p:grpSpPr>
        <p:sp>
          <p:nvSpPr>
            <p:cNvPr id="30" name="燕尾形 40">
              <a:extLst>
                <a:ext uri="{FF2B5EF4-FFF2-40B4-BE49-F238E27FC236}">
                  <a16:creationId xmlns:a16="http://schemas.microsoft.com/office/drawing/2014/main" xmlns="" id="{E3E4EF02-243E-4485-B8AA-F6D091D271EA}"/>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1">
              <a:extLst>
                <a:ext uri="{FF2B5EF4-FFF2-40B4-BE49-F238E27FC236}">
                  <a16:creationId xmlns:a16="http://schemas.microsoft.com/office/drawing/2014/main" xmlns="" id="{BA4380A5-F04B-9D6F-B4E0-2A8E510EE1DE}"/>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dirty="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2" name="燕尾形 42">
              <a:extLst>
                <a:ext uri="{FF2B5EF4-FFF2-40B4-BE49-F238E27FC236}">
                  <a16:creationId xmlns:a16="http://schemas.microsoft.com/office/drawing/2014/main" xmlns="" id="{AA295E2E-C2FF-AB51-46BF-32215670C902}"/>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3" name="TextBox 32">
            <a:extLst>
              <a:ext uri="{FF2B5EF4-FFF2-40B4-BE49-F238E27FC236}">
                <a16:creationId xmlns:a16="http://schemas.microsoft.com/office/drawing/2014/main" xmlns="" id="{15DBF286-2A04-2622-1E3E-58559B6714A9}"/>
              </a:ext>
            </a:extLst>
          </p:cNvPr>
          <p:cNvSpPr txBox="1"/>
          <p:nvPr/>
        </p:nvSpPr>
        <p:spPr>
          <a:xfrm>
            <a:off x="3083038" y="5267048"/>
            <a:ext cx="5059476" cy="707886"/>
          </a:xfrm>
          <a:prstGeom prst="rect">
            <a:avLst/>
          </a:prstGeom>
          <a:noFill/>
        </p:spPr>
        <p:txBody>
          <a:bodyPr wrap="square">
            <a:spAutoFit/>
          </a:bodyPr>
          <a:lstStyle/>
          <a:p>
            <a:pPr algn="ctr" defTabSz="914377"/>
            <a:r>
              <a:rPr lang="en-US" sz="4000" b="1" dirty="0">
                <a:solidFill>
                  <a:srgbClr val="000000"/>
                </a:solidFill>
                <a:latin typeface="Times New Roman" panose="02020603050405020304" pitchFamily="18" charset="0"/>
                <a:ea typeface="微软雅黑"/>
                <a:cs typeface="Times New Roman" panose="02020603050405020304" pitchFamily="18" charset="0"/>
                <a:sym typeface="Arial"/>
              </a:rPr>
              <a:t>LÊ LỢI / RÙA VÀNG</a:t>
            </a:r>
            <a:endParaRPr lang="en-SG" sz="8800" b="1" dirty="0">
              <a:solidFill>
                <a:prstClr val="black"/>
              </a:solidFill>
              <a:latin typeface="Times New Roman" panose="02020603050405020304" pitchFamily="18" charset="0"/>
              <a:ea typeface="等线" panose="020F0502020204030204"/>
              <a:cs typeface="Times New Roman" panose="02020603050405020304" pitchFamily="18" charset="0"/>
              <a:sym typeface="Arial"/>
            </a:endParaRPr>
          </a:p>
        </p:txBody>
      </p:sp>
      <p:pic>
        <p:nvPicPr>
          <p:cNvPr id="3" name="Picture 2" descr="Truyện cổ tích: Sự tích hồ Gươm">
            <a:extLst>
              <a:ext uri="{FF2B5EF4-FFF2-40B4-BE49-F238E27FC236}">
                <a16:creationId xmlns:a16="http://schemas.microsoft.com/office/drawing/2014/main" xmlns="" id="{E3364E10-9317-EC39-7A0F-16BC7BC02B2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9057" y="830455"/>
            <a:ext cx="7413171" cy="3789044"/>
          </a:xfrm>
          <a:prstGeom prst="rect">
            <a:avLst/>
          </a:prstGeom>
          <a:noFill/>
          <a:ln>
            <a:noFill/>
          </a:ln>
        </p:spPr>
      </p:pic>
    </p:spTree>
    <p:extLst>
      <p:ext uri="{BB962C8B-B14F-4D97-AF65-F5344CB8AC3E}">
        <p14:creationId xmlns:p14="http://schemas.microsoft.com/office/powerpoint/2010/main" val="1828019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D92231D-8154-418E-FD63-E5965E4EDEEB}"/>
              </a:ext>
            </a:extLst>
          </p:cNvPr>
          <p:cNvPicPr>
            <a:picLocks noChangeAspect="1"/>
          </p:cNvPicPr>
          <p:nvPr/>
        </p:nvPicPr>
        <p:blipFill>
          <a:blip r:embed="rId2"/>
          <a:stretch>
            <a:fillRect/>
          </a:stretch>
        </p:blipFill>
        <p:spPr>
          <a:xfrm>
            <a:off x="0" y="0"/>
            <a:ext cx="12192000" cy="6858000"/>
          </a:xfrm>
          <a:prstGeom prst="rect">
            <a:avLst/>
          </a:prstGeom>
        </p:spPr>
      </p:pic>
      <p:grpSp>
        <p:nvGrpSpPr>
          <p:cNvPr id="24" name="组合 38">
            <a:extLst>
              <a:ext uri="{FF2B5EF4-FFF2-40B4-BE49-F238E27FC236}">
                <a16:creationId xmlns:a16="http://schemas.microsoft.com/office/drawing/2014/main" xmlns="" id="{0FFFBB5F-7501-2253-7EE4-A4BD8A03B6F7}"/>
              </a:ext>
            </a:extLst>
          </p:cNvPr>
          <p:cNvGrpSpPr/>
          <p:nvPr/>
        </p:nvGrpSpPr>
        <p:grpSpPr>
          <a:xfrm>
            <a:off x="1905000" y="5064923"/>
            <a:ext cx="7021286" cy="1112137"/>
            <a:chOff x="440180" y="3419486"/>
            <a:chExt cx="4946168" cy="2127299"/>
          </a:xfrm>
        </p:grpSpPr>
        <p:grpSp>
          <p:nvGrpSpPr>
            <p:cNvPr id="25" name="组合 35">
              <a:extLst>
                <a:ext uri="{FF2B5EF4-FFF2-40B4-BE49-F238E27FC236}">
                  <a16:creationId xmlns:a16="http://schemas.microsoft.com/office/drawing/2014/main" xmlns="" id="{3A9DB3FD-4CCD-38FF-BB95-0B4A5483A0A2}"/>
                </a:ext>
              </a:extLst>
            </p:cNvPr>
            <p:cNvGrpSpPr/>
            <p:nvPr/>
          </p:nvGrpSpPr>
          <p:grpSpPr>
            <a:xfrm>
              <a:off x="440180" y="3419486"/>
              <a:ext cx="4946168" cy="2127299"/>
              <a:chOff x="871714" y="1500142"/>
              <a:chExt cx="4071222" cy="1553976"/>
            </a:xfrm>
          </p:grpSpPr>
          <p:sp>
            <p:nvSpPr>
              <p:cNvPr id="27" name="圆角矩形 36">
                <a:extLst>
                  <a:ext uri="{FF2B5EF4-FFF2-40B4-BE49-F238E27FC236}">
                    <a16:creationId xmlns:a16="http://schemas.microsoft.com/office/drawing/2014/main" xmlns="" id="{350BD408-738D-37B5-31EB-7D62016DF3A2}"/>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algn="ctr" defTabSz="685783">
                  <a:defRPr/>
                </a:pPr>
                <a:endParaRPr lang="zh-CN" altLang="en-US" sz="1351" kern="0">
                  <a:solidFill>
                    <a:prstClr val="white"/>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圆角矩形 37">
                <a:extLst>
                  <a:ext uri="{FF2B5EF4-FFF2-40B4-BE49-F238E27FC236}">
                    <a16:creationId xmlns:a16="http://schemas.microsoft.com/office/drawing/2014/main" xmlns="" id="{354844E6-11F7-1034-D692-563471F247FD}"/>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algn="ctr" defTabSz="685783">
                  <a:lnSpc>
                    <a:spcPct val="150000"/>
                  </a:lnSpc>
                  <a:defRPr/>
                </a:pPr>
                <a:endParaRPr lang="zh-CN" altLang="en-US" sz="1351"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6" name="矩形 1">
              <a:extLst>
                <a:ext uri="{FF2B5EF4-FFF2-40B4-BE49-F238E27FC236}">
                  <a16:creationId xmlns:a16="http://schemas.microsoft.com/office/drawing/2014/main" xmlns="" id="{A6BC570F-D576-1AA8-4F8C-26DB10267B80}"/>
                </a:ext>
              </a:extLst>
            </p:cNvPr>
            <p:cNvSpPr/>
            <p:nvPr/>
          </p:nvSpPr>
          <p:spPr>
            <a:xfrm>
              <a:off x="627264" y="3712592"/>
              <a:ext cx="4463927" cy="527561"/>
            </a:xfrm>
            <a:prstGeom prst="rect">
              <a:avLst/>
            </a:prstGeom>
          </p:spPr>
          <p:txBody>
            <a:bodyPr wrap="square">
              <a:spAutoFit/>
            </a:bodyPr>
            <a:lstStyle/>
            <a:p>
              <a:pPr algn="ctr" defTabSz="685783">
                <a:lnSpc>
                  <a:spcPct val="150000"/>
                </a:lnSpc>
                <a:defRPr/>
              </a:pPr>
              <a:endParaRPr lang="zh-CN" altLang="en-US" sz="1351"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9" name="组合 11">
            <a:extLst>
              <a:ext uri="{FF2B5EF4-FFF2-40B4-BE49-F238E27FC236}">
                <a16:creationId xmlns:a16="http://schemas.microsoft.com/office/drawing/2014/main" xmlns="" id="{DE2BBADE-423B-616B-236C-C338D0E42165}"/>
              </a:ext>
            </a:extLst>
          </p:cNvPr>
          <p:cNvGrpSpPr/>
          <p:nvPr/>
        </p:nvGrpSpPr>
        <p:grpSpPr>
          <a:xfrm>
            <a:off x="4160818" y="4679449"/>
            <a:ext cx="2356231" cy="296980"/>
            <a:chOff x="1500706" y="3155738"/>
            <a:chExt cx="2697446" cy="362310"/>
          </a:xfrm>
        </p:grpSpPr>
        <p:sp>
          <p:nvSpPr>
            <p:cNvPr id="30" name="燕尾形 40">
              <a:extLst>
                <a:ext uri="{FF2B5EF4-FFF2-40B4-BE49-F238E27FC236}">
                  <a16:creationId xmlns:a16="http://schemas.microsoft.com/office/drawing/2014/main" xmlns="" id="{E3E4EF02-243E-4485-B8AA-F6D091D271EA}"/>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1">
              <a:extLst>
                <a:ext uri="{FF2B5EF4-FFF2-40B4-BE49-F238E27FC236}">
                  <a16:creationId xmlns:a16="http://schemas.microsoft.com/office/drawing/2014/main" xmlns="" id="{BA4380A5-F04B-9D6F-B4E0-2A8E510EE1DE}"/>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dirty="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2" name="燕尾形 42">
              <a:extLst>
                <a:ext uri="{FF2B5EF4-FFF2-40B4-BE49-F238E27FC236}">
                  <a16:creationId xmlns:a16="http://schemas.microsoft.com/office/drawing/2014/main" xmlns="" id="{AA295E2E-C2FF-AB51-46BF-32215670C902}"/>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3" name="TextBox 32">
            <a:extLst>
              <a:ext uri="{FF2B5EF4-FFF2-40B4-BE49-F238E27FC236}">
                <a16:creationId xmlns:a16="http://schemas.microsoft.com/office/drawing/2014/main" xmlns="" id="{15DBF286-2A04-2622-1E3E-58559B6714A9}"/>
              </a:ext>
            </a:extLst>
          </p:cNvPr>
          <p:cNvSpPr txBox="1"/>
          <p:nvPr/>
        </p:nvSpPr>
        <p:spPr>
          <a:xfrm>
            <a:off x="3083038" y="5267048"/>
            <a:ext cx="4511793" cy="707886"/>
          </a:xfrm>
          <a:prstGeom prst="rect">
            <a:avLst/>
          </a:prstGeom>
          <a:noFill/>
        </p:spPr>
        <p:txBody>
          <a:bodyPr wrap="square">
            <a:spAutoFit/>
          </a:bodyPr>
          <a:lstStyle/>
          <a:p>
            <a:pPr algn="ctr" defTabSz="914377"/>
            <a:r>
              <a:rPr lang="en-US" sz="4000" b="1" dirty="0">
                <a:solidFill>
                  <a:srgbClr val="000000"/>
                </a:solidFill>
                <a:latin typeface="Times New Roman" panose="02020603050405020304" pitchFamily="18" charset="0"/>
                <a:ea typeface="微软雅黑"/>
                <a:cs typeface="Times New Roman" panose="02020603050405020304" pitchFamily="18" charset="0"/>
                <a:sym typeface="Arial"/>
              </a:rPr>
              <a:t>SƠN TINH</a:t>
            </a:r>
            <a:endParaRPr lang="en-SG" sz="8800" b="1" dirty="0">
              <a:solidFill>
                <a:prstClr val="black"/>
              </a:solidFill>
              <a:latin typeface="Times New Roman" panose="02020603050405020304" pitchFamily="18" charset="0"/>
              <a:ea typeface="等线" panose="020F0502020204030204"/>
              <a:cs typeface="Times New Roman" panose="02020603050405020304" pitchFamily="18" charset="0"/>
              <a:sym typeface="Arial"/>
            </a:endParaRPr>
          </a:p>
        </p:txBody>
      </p:sp>
      <p:pic>
        <p:nvPicPr>
          <p:cNvPr id="3" name="Picture 2" descr="TOP 12 mẫu Phân tích nhân vật Sơn Tinh có sử dụng biện pháp tu từ (2024)  SIÊU HAY">
            <a:extLst>
              <a:ext uri="{FF2B5EF4-FFF2-40B4-BE49-F238E27FC236}">
                <a16:creationId xmlns:a16="http://schemas.microsoft.com/office/drawing/2014/main" xmlns="" id="{3A680A40-4EA2-31BC-9C93-35CED94CEC0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9273" y="838935"/>
            <a:ext cx="7940041" cy="3780564"/>
          </a:xfrm>
          <a:prstGeom prst="rect">
            <a:avLst/>
          </a:prstGeom>
          <a:noFill/>
          <a:ln>
            <a:noFill/>
          </a:ln>
        </p:spPr>
      </p:pic>
    </p:spTree>
    <p:extLst>
      <p:ext uri="{BB962C8B-B14F-4D97-AF65-F5344CB8AC3E}">
        <p14:creationId xmlns:p14="http://schemas.microsoft.com/office/powerpoint/2010/main" val="1250205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D92231D-8154-418E-FD63-E5965E4EDEEB}"/>
              </a:ext>
            </a:extLst>
          </p:cNvPr>
          <p:cNvPicPr>
            <a:picLocks noChangeAspect="1"/>
          </p:cNvPicPr>
          <p:nvPr/>
        </p:nvPicPr>
        <p:blipFill>
          <a:blip r:embed="rId2"/>
          <a:stretch>
            <a:fillRect/>
          </a:stretch>
        </p:blipFill>
        <p:spPr>
          <a:xfrm>
            <a:off x="0" y="0"/>
            <a:ext cx="12192000" cy="6858000"/>
          </a:xfrm>
          <a:prstGeom prst="rect">
            <a:avLst/>
          </a:prstGeom>
        </p:spPr>
      </p:pic>
      <p:grpSp>
        <p:nvGrpSpPr>
          <p:cNvPr id="24" name="组合 38">
            <a:extLst>
              <a:ext uri="{FF2B5EF4-FFF2-40B4-BE49-F238E27FC236}">
                <a16:creationId xmlns:a16="http://schemas.microsoft.com/office/drawing/2014/main" xmlns="" id="{0FFFBB5F-7501-2253-7EE4-A4BD8A03B6F7}"/>
              </a:ext>
            </a:extLst>
          </p:cNvPr>
          <p:cNvGrpSpPr/>
          <p:nvPr/>
        </p:nvGrpSpPr>
        <p:grpSpPr>
          <a:xfrm>
            <a:off x="1905000" y="5064923"/>
            <a:ext cx="7021286" cy="1112137"/>
            <a:chOff x="440180" y="3419486"/>
            <a:chExt cx="4946168" cy="2127299"/>
          </a:xfrm>
        </p:grpSpPr>
        <p:grpSp>
          <p:nvGrpSpPr>
            <p:cNvPr id="25" name="组合 35">
              <a:extLst>
                <a:ext uri="{FF2B5EF4-FFF2-40B4-BE49-F238E27FC236}">
                  <a16:creationId xmlns:a16="http://schemas.microsoft.com/office/drawing/2014/main" xmlns="" id="{3A9DB3FD-4CCD-38FF-BB95-0B4A5483A0A2}"/>
                </a:ext>
              </a:extLst>
            </p:cNvPr>
            <p:cNvGrpSpPr/>
            <p:nvPr/>
          </p:nvGrpSpPr>
          <p:grpSpPr>
            <a:xfrm>
              <a:off x="440180" y="3419486"/>
              <a:ext cx="4946168" cy="2127299"/>
              <a:chOff x="871714" y="1500142"/>
              <a:chExt cx="4071222" cy="1553976"/>
            </a:xfrm>
          </p:grpSpPr>
          <p:sp>
            <p:nvSpPr>
              <p:cNvPr id="27" name="圆角矩形 36">
                <a:extLst>
                  <a:ext uri="{FF2B5EF4-FFF2-40B4-BE49-F238E27FC236}">
                    <a16:creationId xmlns:a16="http://schemas.microsoft.com/office/drawing/2014/main" xmlns="" id="{350BD408-738D-37B5-31EB-7D62016DF3A2}"/>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algn="ctr" defTabSz="685783">
                  <a:defRPr/>
                </a:pPr>
                <a:endParaRPr lang="zh-CN" altLang="en-US" sz="1351" kern="0">
                  <a:solidFill>
                    <a:prstClr val="white"/>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圆角矩形 37">
                <a:extLst>
                  <a:ext uri="{FF2B5EF4-FFF2-40B4-BE49-F238E27FC236}">
                    <a16:creationId xmlns:a16="http://schemas.microsoft.com/office/drawing/2014/main" xmlns="" id="{354844E6-11F7-1034-D692-563471F247FD}"/>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algn="ctr" defTabSz="685783">
                  <a:lnSpc>
                    <a:spcPct val="150000"/>
                  </a:lnSpc>
                  <a:defRPr/>
                </a:pPr>
                <a:endParaRPr lang="zh-CN" altLang="en-US" sz="1351"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6" name="矩形 1">
              <a:extLst>
                <a:ext uri="{FF2B5EF4-FFF2-40B4-BE49-F238E27FC236}">
                  <a16:creationId xmlns:a16="http://schemas.microsoft.com/office/drawing/2014/main" xmlns="" id="{A6BC570F-D576-1AA8-4F8C-26DB10267B80}"/>
                </a:ext>
              </a:extLst>
            </p:cNvPr>
            <p:cNvSpPr/>
            <p:nvPr/>
          </p:nvSpPr>
          <p:spPr>
            <a:xfrm>
              <a:off x="627264" y="3712592"/>
              <a:ext cx="4463927" cy="527561"/>
            </a:xfrm>
            <a:prstGeom prst="rect">
              <a:avLst/>
            </a:prstGeom>
          </p:spPr>
          <p:txBody>
            <a:bodyPr wrap="square">
              <a:spAutoFit/>
            </a:bodyPr>
            <a:lstStyle/>
            <a:p>
              <a:pPr algn="ctr" defTabSz="685783">
                <a:lnSpc>
                  <a:spcPct val="150000"/>
                </a:lnSpc>
                <a:defRPr/>
              </a:pPr>
              <a:endParaRPr lang="zh-CN" altLang="en-US" sz="1351"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9" name="组合 11">
            <a:extLst>
              <a:ext uri="{FF2B5EF4-FFF2-40B4-BE49-F238E27FC236}">
                <a16:creationId xmlns:a16="http://schemas.microsoft.com/office/drawing/2014/main" xmlns="" id="{DE2BBADE-423B-616B-236C-C338D0E42165}"/>
              </a:ext>
            </a:extLst>
          </p:cNvPr>
          <p:cNvGrpSpPr/>
          <p:nvPr/>
        </p:nvGrpSpPr>
        <p:grpSpPr>
          <a:xfrm>
            <a:off x="4160818" y="4679449"/>
            <a:ext cx="2356231" cy="296980"/>
            <a:chOff x="1500706" y="3155738"/>
            <a:chExt cx="2697446" cy="362310"/>
          </a:xfrm>
        </p:grpSpPr>
        <p:sp>
          <p:nvSpPr>
            <p:cNvPr id="30" name="燕尾形 40">
              <a:extLst>
                <a:ext uri="{FF2B5EF4-FFF2-40B4-BE49-F238E27FC236}">
                  <a16:creationId xmlns:a16="http://schemas.microsoft.com/office/drawing/2014/main" xmlns="" id="{E3E4EF02-243E-4485-B8AA-F6D091D271EA}"/>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1">
              <a:extLst>
                <a:ext uri="{FF2B5EF4-FFF2-40B4-BE49-F238E27FC236}">
                  <a16:creationId xmlns:a16="http://schemas.microsoft.com/office/drawing/2014/main" xmlns="" id="{BA4380A5-F04B-9D6F-B4E0-2A8E510EE1DE}"/>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dirty="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2" name="燕尾形 42">
              <a:extLst>
                <a:ext uri="{FF2B5EF4-FFF2-40B4-BE49-F238E27FC236}">
                  <a16:creationId xmlns:a16="http://schemas.microsoft.com/office/drawing/2014/main" xmlns="" id="{AA295E2E-C2FF-AB51-46BF-32215670C902}"/>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3" name="TextBox 32">
            <a:extLst>
              <a:ext uri="{FF2B5EF4-FFF2-40B4-BE49-F238E27FC236}">
                <a16:creationId xmlns:a16="http://schemas.microsoft.com/office/drawing/2014/main" xmlns="" id="{15DBF286-2A04-2622-1E3E-58559B6714A9}"/>
              </a:ext>
            </a:extLst>
          </p:cNvPr>
          <p:cNvSpPr txBox="1"/>
          <p:nvPr/>
        </p:nvSpPr>
        <p:spPr>
          <a:xfrm>
            <a:off x="3083038" y="5267048"/>
            <a:ext cx="4511793" cy="707886"/>
          </a:xfrm>
          <a:prstGeom prst="rect">
            <a:avLst/>
          </a:prstGeom>
          <a:noFill/>
        </p:spPr>
        <p:txBody>
          <a:bodyPr wrap="square">
            <a:spAutoFit/>
          </a:bodyPr>
          <a:lstStyle/>
          <a:p>
            <a:pPr algn="ctr" defTabSz="914377"/>
            <a:r>
              <a:rPr lang="en-US" sz="4000" b="1" dirty="0">
                <a:solidFill>
                  <a:srgbClr val="000000"/>
                </a:solidFill>
                <a:latin typeface="Times New Roman" panose="02020603050405020304" pitchFamily="18" charset="0"/>
                <a:ea typeface="微软雅黑"/>
                <a:cs typeface="Times New Roman" panose="02020603050405020304" pitchFamily="18" charset="0"/>
                <a:sym typeface="Arial"/>
              </a:rPr>
              <a:t>THỦY TINH</a:t>
            </a:r>
            <a:endParaRPr lang="en-SG" sz="8800" b="1" dirty="0">
              <a:solidFill>
                <a:prstClr val="black"/>
              </a:solidFill>
              <a:latin typeface="Times New Roman" panose="02020603050405020304" pitchFamily="18" charset="0"/>
              <a:ea typeface="等线" panose="020F0502020204030204"/>
              <a:cs typeface="Times New Roman" panose="02020603050405020304" pitchFamily="18" charset="0"/>
              <a:sym typeface="Arial"/>
            </a:endParaRPr>
          </a:p>
        </p:txBody>
      </p:sp>
      <p:pic>
        <p:nvPicPr>
          <p:cNvPr id="3" name="Picture 2" descr="Sơn Tinh Thủy Tinh - phần 2 APK للاندرويد تنزيل">
            <a:extLst>
              <a:ext uri="{FF2B5EF4-FFF2-40B4-BE49-F238E27FC236}">
                <a16:creationId xmlns:a16="http://schemas.microsoft.com/office/drawing/2014/main" xmlns="" id="{E4688112-A473-718E-CD75-3AA06F8BC6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8105" y="673555"/>
            <a:ext cx="7665177" cy="3981448"/>
          </a:xfrm>
          <a:prstGeom prst="rect">
            <a:avLst/>
          </a:prstGeom>
          <a:noFill/>
          <a:ln>
            <a:noFill/>
          </a:ln>
        </p:spPr>
      </p:pic>
    </p:spTree>
    <p:extLst>
      <p:ext uri="{BB962C8B-B14F-4D97-AF65-F5344CB8AC3E}">
        <p14:creationId xmlns:p14="http://schemas.microsoft.com/office/powerpoint/2010/main" val="3019878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3.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64.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65.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66.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67.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68.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69.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0.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71.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72.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73.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74.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75.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76.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77.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78.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79.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heme/theme1.xml><?xml version="1.0" encoding="utf-8"?>
<a:theme xmlns:a="http://schemas.openxmlformats.org/drawingml/2006/main" name="Office 主题​​">
  <a:themeElements>
    <a:clrScheme name="自定义 166">
      <a:dk1>
        <a:sysClr val="windowText" lastClr="000000"/>
      </a:dk1>
      <a:lt1>
        <a:sysClr val="window" lastClr="FFFFFF"/>
      </a:lt1>
      <a:dk2>
        <a:srgbClr val="44546A"/>
      </a:dk2>
      <a:lt2>
        <a:srgbClr val="E7E6E6"/>
      </a:lt2>
      <a:accent1>
        <a:srgbClr val="198D9A"/>
      </a:accent1>
      <a:accent2>
        <a:srgbClr val="198D9A"/>
      </a:accent2>
      <a:accent3>
        <a:srgbClr val="198D9A"/>
      </a:accent3>
      <a:accent4>
        <a:srgbClr val="198D9A"/>
      </a:accent4>
      <a:accent5>
        <a:srgbClr val="198D9A"/>
      </a:accent5>
      <a:accent6>
        <a:srgbClr val="198D9A"/>
      </a:accent6>
      <a:hlink>
        <a:srgbClr val="198D9A"/>
      </a:hlink>
      <a:folHlink>
        <a:srgbClr val="198D9A"/>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Calibri"/>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Jungle Fauna and Landscapes MK Campaign by Slidesgo">
  <a:themeElements>
    <a:clrScheme name="Simple Light">
      <a:dk1>
        <a:srgbClr val="373579"/>
      </a:dk1>
      <a:lt1>
        <a:srgbClr val="FFFFFF"/>
      </a:lt1>
      <a:dk2>
        <a:srgbClr val="D9D7FF"/>
      </a:dk2>
      <a:lt2>
        <a:srgbClr val="A0736A"/>
      </a:lt2>
      <a:accent1>
        <a:srgbClr val="7C77DA"/>
      </a:accent1>
      <a:accent2>
        <a:srgbClr val="ADA645"/>
      </a:accent2>
      <a:accent3>
        <a:srgbClr val="B4D157"/>
      </a:accent3>
      <a:accent4>
        <a:srgbClr val="E0BB35"/>
      </a:accent4>
      <a:accent5>
        <a:srgbClr val="FF405C"/>
      </a:accent5>
      <a:accent6>
        <a:srgbClr val="FFFFFF"/>
      </a:accent6>
      <a:hlink>
        <a:srgbClr val="3735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331</TotalTime>
  <Words>1218</Words>
  <Application>Microsoft Office PowerPoint</Application>
  <PresentationFormat>Custom</PresentationFormat>
  <Paragraphs>217</Paragraphs>
  <Slides>53</Slides>
  <Notes>20</Notes>
  <HiddenSlides>0</HiddenSlides>
  <MMClips>0</MMClips>
  <ScaleCrop>false</ScaleCrop>
  <HeadingPairs>
    <vt:vector size="4" baseType="variant">
      <vt:variant>
        <vt:lpstr>Theme</vt:lpstr>
      </vt:variant>
      <vt:variant>
        <vt:i4>7</vt:i4>
      </vt:variant>
      <vt:variant>
        <vt:lpstr>Slide Titles</vt:lpstr>
      </vt:variant>
      <vt:variant>
        <vt:i4>53</vt:i4>
      </vt:variant>
    </vt:vector>
  </HeadingPairs>
  <TitlesOfParts>
    <vt:vector size="60" baseType="lpstr">
      <vt:lpstr>Office 主题​​</vt:lpstr>
      <vt:lpstr>2_Office 主题​​</vt:lpstr>
      <vt:lpstr>3_Office Theme</vt:lpstr>
      <vt:lpstr>2_Office Theme</vt:lpstr>
      <vt:lpstr>1_Office 主题​​</vt:lpstr>
      <vt:lpstr>1_Office 主题</vt:lpstr>
      <vt:lpstr>Jungle Fauna and Landscapes MK Campaign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21AK22.COM</cp:lastModifiedBy>
  <cp:revision>13</cp:revision>
  <dcterms:created xsi:type="dcterms:W3CDTF">2024-09-23T08:13:30Z</dcterms:created>
  <dcterms:modified xsi:type="dcterms:W3CDTF">2024-12-09T04:15:10Z</dcterms:modified>
</cp:coreProperties>
</file>